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0"/>
  </p:notesMasterIdLst>
  <p:sldIdLst>
    <p:sldId id="300" r:id="rId2"/>
    <p:sldId id="316" r:id="rId3"/>
    <p:sldId id="324" r:id="rId4"/>
    <p:sldId id="325" r:id="rId5"/>
    <p:sldId id="341" r:id="rId6"/>
    <p:sldId id="343" r:id="rId7"/>
    <p:sldId id="344" r:id="rId8"/>
    <p:sldId id="345" r:id="rId9"/>
    <p:sldId id="346" r:id="rId10"/>
    <p:sldId id="347" r:id="rId11"/>
    <p:sldId id="348" r:id="rId12"/>
    <p:sldId id="349" r:id="rId13"/>
    <p:sldId id="350" r:id="rId14"/>
    <p:sldId id="351" r:id="rId15"/>
    <p:sldId id="326" r:id="rId16"/>
    <p:sldId id="342" r:id="rId17"/>
    <p:sldId id="327" r:id="rId18"/>
    <p:sldId id="328" r:id="rId19"/>
    <p:sldId id="352" r:id="rId20"/>
    <p:sldId id="355" r:id="rId21"/>
    <p:sldId id="356" r:id="rId22"/>
    <p:sldId id="357" r:id="rId23"/>
    <p:sldId id="358" r:id="rId24"/>
    <p:sldId id="354" r:id="rId25"/>
    <p:sldId id="353" r:id="rId26"/>
    <p:sldId id="305" r:id="rId27"/>
    <p:sldId id="319" r:id="rId28"/>
    <p:sldId id="30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06" autoAdjust="0"/>
    <p:restoredTop sz="94634"/>
  </p:normalViewPr>
  <p:slideViewPr>
    <p:cSldViewPr>
      <p:cViewPr>
        <p:scale>
          <a:sx n="56" d="100"/>
          <a:sy n="56" d="100"/>
        </p:scale>
        <p:origin x="856" y="48"/>
      </p:cViewPr>
      <p:guideLst>
        <p:guide orient="horz" pos="2160"/>
        <p:guide pos="2880"/>
      </p:guideLst>
    </p:cSldViewPr>
  </p:slideViewPr>
  <p:notesTextViewPr>
    <p:cViewPr>
      <p:scale>
        <a:sx n="1" d="1"/>
        <a:sy n="1" d="1"/>
      </p:scale>
      <p:origin x="0" y="0"/>
    </p:cViewPr>
  </p:notesTextViewPr>
  <p:sorterViewPr>
    <p:cViewPr>
      <p:scale>
        <a:sx n="110" d="100"/>
        <a:sy n="110" d="100"/>
      </p:scale>
      <p:origin x="0" y="-6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E50-911F-454E-9659-5988E5F221C5}" type="datetimeFigureOut">
              <a:rPr lang="en-US" smtClean="0"/>
              <a:t>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F55E44-2E23-4B02-A04C-DBE12B651F96}" type="slidenum">
              <a:rPr lang="en-US" smtClean="0"/>
              <a:t>‹#›</a:t>
            </a:fld>
            <a:endParaRPr lang="en-US"/>
          </a:p>
        </p:txBody>
      </p:sp>
    </p:spTree>
    <p:extLst>
      <p:ext uri="{BB962C8B-B14F-4D97-AF65-F5344CB8AC3E}">
        <p14:creationId xmlns:p14="http://schemas.microsoft.com/office/powerpoint/2010/main" val="2284032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F55E44-2E23-4B02-A04C-DBE12B651F96}" type="slidenum">
              <a:rPr lang="en-US" smtClean="0"/>
              <a:t>2</a:t>
            </a:fld>
            <a:endParaRPr lang="en-US"/>
          </a:p>
        </p:txBody>
      </p:sp>
    </p:spTree>
    <p:extLst>
      <p:ext uri="{BB962C8B-B14F-4D97-AF65-F5344CB8AC3E}">
        <p14:creationId xmlns:p14="http://schemas.microsoft.com/office/powerpoint/2010/main" val="124891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r>
              <a:rPr lang="en-US"/>
              <a:t>01/03/2018</a:t>
            </a:r>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r>
              <a:rPr lang="en-US"/>
              <a:t>Worship</a:t>
            </a:r>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B1E4169B-5AB7-47FD-AE14-EBDD5102C6E5}" type="slidenum">
              <a:rPr lang="en-US" smtClean="0"/>
              <a:t>‹#›</a:t>
            </a:fld>
            <a:endParaRPr lang="en-US"/>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01/03/2018</a:t>
            </a:r>
          </a:p>
        </p:txBody>
      </p:sp>
      <p:sp>
        <p:nvSpPr>
          <p:cNvPr id="6" name="Footer Placeholder 5"/>
          <p:cNvSpPr>
            <a:spLocks noGrp="1"/>
          </p:cNvSpPr>
          <p:nvPr>
            <p:ph type="ftr" sz="quarter" idx="11"/>
          </p:nvPr>
        </p:nvSpPr>
        <p:spPr/>
        <p:txBody>
          <a:bodyPr/>
          <a:lstStyle/>
          <a:p>
            <a:r>
              <a:rPr lang="en-US"/>
              <a:t>Worship</a:t>
            </a:r>
          </a:p>
        </p:txBody>
      </p:sp>
      <p:sp>
        <p:nvSpPr>
          <p:cNvPr id="7" name="Slide Number Placeholder 6"/>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01/03/2018</a:t>
            </a:r>
          </a:p>
        </p:txBody>
      </p:sp>
      <p:sp>
        <p:nvSpPr>
          <p:cNvPr id="6" name="Footer Placeholder 5"/>
          <p:cNvSpPr>
            <a:spLocks noGrp="1"/>
          </p:cNvSpPr>
          <p:nvPr>
            <p:ph type="ftr" sz="quarter" idx="11"/>
          </p:nvPr>
        </p:nvSpPr>
        <p:spPr/>
        <p:txBody>
          <a:bodyPr/>
          <a:lstStyle/>
          <a:p>
            <a:r>
              <a:rPr lang="en-US"/>
              <a:t>Worship</a:t>
            </a:r>
          </a:p>
        </p:txBody>
      </p:sp>
      <p:sp>
        <p:nvSpPr>
          <p:cNvPr id="7" name="Slide Number Placeholder 6"/>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01/03/2018</a:t>
            </a:r>
          </a:p>
        </p:txBody>
      </p:sp>
      <p:sp>
        <p:nvSpPr>
          <p:cNvPr id="6" name="Footer Placeholder 5"/>
          <p:cNvSpPr>
            <a:spLocks noGrp="1"/>
          </p:cNvSpPr>
          <p:nvPr>
            <p:ph type="ftr" sz="quarter" idx="11"/>
          </p:nvPr>
        </p:nvSpPr>
        <p:spPr/>
        <p:txBody>
          <a:bodyPr/>
          <a:lstStyle/>
          <a:p>
            <a:r>
              <a:rPr lang="en-US"/>
              <a:t>Worship</a:t>
            </a:r>
          </a:p>
        </p:txBody>
      </p:sp>
      <p:sp>
        <p:nvSpPr>
          <p:cNvPr id="7" name="Slide Number Placeholder 6"/>
          <p:cNvSpPr>
            <a:spLocks noGrp="1"/>
          </p:cNvSpPr>
          <p:nvPr>
            <p:ph type="sldNum" sz="quarter" idx="12"/>
          </p:nvPr>
        </p:nvSpPr>
        <p:spPr/>
        <p:txBody>
          <a:bodyPr/>
          <a:lstStyle/>
          <a:p>
            <a:fld id="{B1E4169B-5AB7-47FD-AE14-EBDD5102C6E5}" type="slidenum">
              <a:rPr lang="en-US" smtClean="0"/>
              <a:t>‹#›</a:t>
            </a:fld>
            <a:endParaRPr lang="en-US"/>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01/03/2018</a:t>
            </a:r>
          </a:p>
        </p:txBody>
      </p:sp>
      <p:sp>
        <p:nvSpPr>
          <p:cNvPr id="6" name="Footer Placeholder 5"/>
          <p:cNvSpPr>
            <a:spLocks noGrp="1"/>
          </p:cNvSpPr>
          <p:nvPr>
            <p:ph type="ftr" sz="quarter" idx="11"/>
          </p:nvPr>
        </p:nvSpPr>
        <p:spPr/>
        <p:txBody>
          <a:bodyPr/>
          <a:lstStyle/>
          <a:p>
            <a:r>
              <a:rPr lang="en-US"/>
              <a:t>Worship</a:t>
            </a:r>
          </a:p>
        </p:txBody>
      </p:sp>
      <p:sp>
        <p:nvSpPr>
          <p:cNvPr id="7" name="Slide Number Placeholder 6"/>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01/03/2018</a:t>
            </a:r>
          </a:p>
        </p:txBody>
      </p:sp>
      <p:sp>
        <p:nvSpPr>
          <p:cNvPr id="4" name="Footer Placeholder 3"/>
          <p:cNvSpPr>
            <a:spLocks noGrp="1"/>
          </p:cNvSpPr>
          <p:nvPr>
            <p:ph type="ftr" sz="quarter" idx="11"/>
          </p:nvPr>
        </p:nvSpPr>
        <p:spPr/>
        <p:txBody>
          <a:bodyPr/>
          <a:lstStyle/>
          <a:p>
            <a:r>
              <a:rPr lang="en-US"/>
              <a:t>Worship</a:t>
            </a:r>
          </a:p>
        </p:txBody>
      </p:sp>
      <p:sp>
        <p:nvSpPr>
          <p:cNvPr id="5" name="Slide Number Placeholder 4"/>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01/03/2018</a:t>
            </a:r>
          </a:p>
        </p:txBody>
      </p:sp>
      <p:sp>
        <p:nvSpPr>
          <p:cNvPr id="4" name="Footer Placeholder 3"/>
          <p:cNvSpPr>
            <a:spLocks noGrp="1"/>
          </p:cNvSpPr>
          <p:nvPr>
            <p:ph type="ftr" sz="quarter" idx="11"/>
          </p:nvPr>
        </p:nvSpPr>
        <p:spPr/>
        <p:txBody>
          <a:bodyPr/>
          <a:lstStyle/>
          <a:p>
            <a:r>
              <a:rPr lang="en-US"/>
              <a:t>Worship</a:t>
            </a:r>
          </a:p>
        </p:txBody>
      </p:sp>
      <p:sp>
        <p:nvSpPr>
          <p:cNvPr id="5" name="Slide Number Placeholder 4"/>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01/03/2018</a:t>
            </a:r>
          </a:p>
        </p:txBody>
      </p:sp>
      <p:sp>
        <p:nvSpPr>
          <p:cNvPr id="5" name="Footer Placeholder 4"/>
          <p:cNvSpPr>
            <a:spLocks noGrp="1"/>
          </p:cNvSpPr>
          <p:nvPr>
            <p:ph type="ftr" sz="quarter" idx="11"/>
          </p:nvPr>
        </p:nvSpPr>
        <p:spPr/>
        <p:txBody>
          <a:bodyPr/>
          <a:lstStyle/>
          <a:p>
            <a:r>
              <a:rPr lang="en-US"/>
              <a:t>Worship</a:t>
            </a:r>
          </a:p>
        </p:txBody>
      </p:sp>
      <p:sp>
        <p:nvSpPr>
          <p:cNvPr id="6" name="Slide Number Placeholder 5"/>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01/03/2018</a:t>
            </a:r>
          </a:p>
        </p:txBody>
      </p:sp>
      <p:sp>
        <p:nvSpPr>
          <p:cNvPr id="5" name="Footer Placeholder 4"/>
          <p:cNvSpPr>
            <a:spLocks noGrp="1"/>
          </p:cNvSpPr>
          <p:nvPr>
            <p:ph type="ftr" sz="quarter" idx="11"/>
          </p:nvPr>
        </p:nvSpPr>
        <p:spPr/>
        <p:txBody>
          <a:bodyPr/>
          <a:lstStyle/>
          <a:p>
            <a:r>
              <a:rPr lang="en-US"/>
              <a:t>Worship</a:t>
            </a:r>
          </a:p>
        </p:txBody>
      </p:sp>
      <p:sp>
        <p:nvSpPr>
          <p:cNvPr id="6" name="Slide Number Placeholder 5"/>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01/03/2018</a:t>
            </a:r>
          </a:p>
        </p:txBody>
      </p:sp>
      <p:sp>
        <p:nvSpPr>
          <p:cNvPr id="5" name="Footer Placeholder 4"/>
          <p:cNvSpPr>
            <a:spLocks noGrp="1"/>
          </p:cNvSpPr>
          <p:nvPr>
            <p:ph type="ftr" sz="quarter" idx="11"/>
          </p:nvPr>
        </p:nvSpPr>
        <p:spPr/>
        <p:txBody>
          <a:bodyPr/>
          <a:lstStyle/>
          <a:p>
            <a:r>
              <a:rPr lang="en-US"/>
              <a:t>Worship</a:t>
            </a:r>
          </a:p>
        </p:txBody>
      </p:sp>
      <p:sp>
        <p:nvSpPr>
          <p:cNvPr id="6" name="Slide Number Placeholder 5"/>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01/03/2018</a:t>
            </a:r>
          </a:p>
        </p:txBody>
      </p:sp>
      <p:sp>
        <p:nvSpPr>
          <p:cNvPr id="5" name="Footer Placeholder 4"/>
          <p:cNvSpPr>
            <a:spLocks noGrp="1"/>
          </p:cNvSpPr>
          <p:nvPr>
            <p:ph type="ftr" sz="quarter" idx="11"/>
          </p:nvPr>
        </p:nvSpPr>
        <p:spPr/>
        <p:txBody>
          <a:bodyPr/>
          <a:lstStyle/>
          <a:p>
            <a:r>
              <a:rPr lang="en-US"/>
              <a:t>Worship</a:t>
            </a:r>
          </a:p>
        </p:txBody>
      </p:sp>
      <p:sp>
        <p:nvSpPr>
          <p:cNvPr id="6" name="Slide Number Placeholder 5"/>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01/03/2018</a:t>
            </a:r>
          </a:p>
        </p:txBody>
      </p:sp>
      <p:sp>
        <p:nvSpPr>
          <p:cNvPr id="6" name="Footer Placeholder 5"/>
          <p:cNvSpPr>
            <a:spLocks noGrp="1"/>
          </p:cNvSpPr>
          <p:nvPr>
            <p:ph type="ftr" sz="quarter" idx="11"/>
          </p:nvPr>
        </p:nvSpPr>
        <p:spPr/>
        <p:txBody>
          <a:bodyPr/>
          <a:lstStyle/>
          <a:p>
            <a:r>
              <a:rPr lang="en-US"/>
              <a:t>Worship</a:t>
            </a:r>
          </a:p>
        </p:txBody>
      </p:sp>
      <p:sp>
        <p:nvSpPr>
          <p:cNvPr id="7" name="Slide Number Placeholder 6"/>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01/03/2018</a:t>
            </a:r>
          </a:p>
        </p:txBody>
      </p:sp>
      <p:sp>
        <p:nvSpPr>
          <p:cNvPr id="8" name="Footer Placeholder 7"/>
          <p:cNvSpPr>
            <a:spLocks noGrp="1"/>
          </p:cNvSpPr>
          <p:nvPr>
            <p:ph type="ftr" sz="quarter" idx="11"/>
          </p:nvPr>
        </p:nvSpPr>
        <p:spPr/>
        <p:txBody>
          <a:bodyPr/>
          <a:lstStyle/>
          <a:p>
            <a:r>
              <a:rPr lang="en-US"/>
              <a:t>Worship</a:t>
            </a:r>
          </a:p>
        </p:txBody>
      </p:sp>
      <p:sp>
        <p:nvSpPr>
          <p:cNvPr id="9" name="Slide Number Placeholder 8"/>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01/03/2018</a:t>
            </a:r>
          </a:p>
        </p:txBody>
      </p:sp>
      <p:sp>
        <p:nvSpPr>
          <p:cNvPr id="4" name="Footer Placeholder 3"/>
          <p:cNvSpPr>
            <a:spLocks noGrp="1"/>
          </p:cNvSpPr>
          <p:nvPr>
            <p:ph type="ftr" sz="quarter" idx="11"/>
          </p:nvPr>
        </p:nvSpPr>
        <p:spPr/>
        <p:txBody>
          <a:bodyPr/>
          <a:lstStyle/>
          <a:p>
            <a:r>
              <a:rPr lang="en-US"/>
              <a:t>Worship</a:t>
            </a:r>
          </a:p>
        </p:txBody>
      </p:sp>
      <p:sp>
        <p:nvSpPr>
          <p:cNvPr id="5" name="Slide Number Placeholder 4"/>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01/03/2018</a:t>
            </a:r>
          </a:p>
        </p:txBody>
      </p:sp>
      <p:sp>
        <p:nvSpPr>
          <p:cNvPr id="3" name="Footer Placeholder 2"/>
          <p:cNvSpPr>
            <a:spLocks noGrp="1"/>
          </p:cNvSpPr>
          <p:nvPr>
            <p:ph type="ftr" sz="quarter" idx="11"/>
          </p:nvPr>
        </p:nvSpPr>
        <p:spPr/>
        <p:txBody>
          <a:bodyPr/>
          <a:lstStyle/>
          <a:p>
            <a:r>
              <a:rPr lang="en-US"/>
              <a:t>Worship</a:t>
            </a:r>
          </a:p>
        </p:txBody>
      </p:sp>
      <p:sp>
        <p:nvSpPr>
          <p:cNvPr id="4" name="Slide Number Placeholder 3"/>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01/03/2018</a:t>
            </a:r>
          </a:p>
        </p:txBody>
      </p:sp>
      <p:sp>
        <p:nvSpPr>
          <p:cNvPr id="6" name="Footer Placeholder 5"/>
          <p:cNvSpPr>
            <a:spLocks noGrp="1"/>
          </p:cNvSpPr>
          <p:nvPr>
            <p:ph type="ftr" sz="quarter" idx="11"/>
          </p:nvPr>
        </p:nvSpPr>
        <p:spPr/>
        <p:txBody>
          <a:bodyPr/>
          <a:lstStyle/>
          <a:p>
            <a:r>
              <a:rPr lang="en-US"/>
              <a:t>Worship</a:t>
            </a:r>
          </a:p>
        </p:txBody>
      </p:sp>
      <p:sp>
        <p:nvSpPr>
          <p:cNvPr id="7" name="Slide Number Placeholder 6"/>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01/03/2018</a:t>
            </a:r>
          </a:p>
        </p:txBody>
      </p:sp>
      <p:sp>
        <p:nvSpPr>
          <p:cNvPr id="6" name="Footer Placeholder 5"/>
          <p:cNvSpPr>
            <a:spLocks noGrp="1"/>
          </p:cNvSpPr>
          <p:nvPr>
            <p:ph type="ftr" sz="quarter" idx="11"/>
          </p:nvPr>
        </p:nvSpPr>
        <p:spPr/>
        <p:txBody>
          <a:bodyPr/>
          <a:lstStyle/>
          <a:p>
            <a:r>
              <a:rPr lang="en-US"/>
              <a:t>Worship</a:t>
            </a:r>
          </a:p>
        </p:txBody>
      </p:sp>
      <p:sp>
        <p:nvSpPr>
          <p:cNvPr id="7" name="Slide Number Placeholder 6"/>
          <p:cNvSpPr>
            <a:spLocks noGrp="1"/>
          </p:cNvSpPr>
          <p:nvPr>
            <p:ph type="sldNum" sz="quarter" idx="12"/>
          </p:nvPr>
        </p:nvSpPr>
        <p:spPr/>
        <p:txBody>
          <a:bodyPr/>
          <a:lstStyle/>
          <a:p>
            <a:fld id="{B1E4169B-5AB7-47FD-AE14-EBDD5102C6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r>
              <a:rPr lang="en-US"/>
              <a:t>01/03/2018</a:t>
            </a:r>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r>
              <a:rPr lang="en-US"/>
              <a:t>Worship</a:t>
            </a:r>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B1E4169B-5AB7-47FD-AE14-EBDD5102C6E5}" type="slidenum">
              <a:rPr lang="en-US" smtClean="0"/>
              <a:t>‹#›</a:t>
            </a:fld>
            <a:endParaRPr lang="en-US"/>
          </a:p>
        </p:txBody>
      </p:sp>
    </p:spTree>
    <p:extLst>
      <p:ext uri="{BB962C8B-B14F-4D97-AF65-F5344CB8AC3E}">
        <p14:creationId xmlns:p14="http://schemas.microsoft.com/office/powerpoint/2010/main" val="11094364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hf hdr="0"/>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en.wikipedia.org/wiki/Second_Temple_Judaism"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04800"/>
            <a:ext cx="5999480" cy="2438400"/>
          </a:xfrm>
        </p:spPr>
        <p:txBody>
          <a:bodyPr>
            <a:normAutofit/>
          </a:bodyPr>
          <a:lstStyle/>
          <a:p>
            <a:pPr marL="182880" indent="0" algn="l">
              <a:buNone/>
            </a:pPr>
            <a:r>
              <a:rPr lang="en-US" sz="9600" dirty="0">
                <a:latin typeface="Garamond" pitchFamily="18" charset="0"/>
              </a:rPr>
              <a:t>Worship</a:t>
            </a:r>
            <a:endParaRPr lang="en-US" sz="8000" b="0" i="1" u="sng" dirty="0">
              <a:effectLst>
                <a:outerShdw blurRad="38100" dist="38100" dir="2700000" algn="tl">
                  <a:srgbClr val="000000">
                    <a:alpha val="43137"/>
                  </a:srgbClr>
                </a:outerShdw>
                <a:reflection blurRad="6350" stA="55000" endA="300" endPos="45500" dir="5400000" sy="-100000" algn="bl" rotWithShape="0"/>
              </a:effectLst>
              <a:latin typeface="Garamond" pitchFamily="18" charset="0"/>
            </a:endParaRPr>
          </a:p>
        </p:txBody>
      </p:sp>
      <p:sp>
        <p:nvSpPr>
          <p:cNvPr id="4" name="Subtitle 3"/>
          <p:cNvSpPr>
            <a:spLocks noGrp="1"/>
          </p:cNvSpPr>
          <p:nvPr>
            <p:ph type="subTitle" idx="1"/>
          </p:nvPr>
        </p:nvSpPr>
        <p:spPr>
          <a:xfrm rot="21420000">
            <a:off x="599710" y="2589093"/>
            <a:ext cx="7512060" cy="1787556"/>
          </a:xfrm>
        </p:spPr>
        <p:txBody>
          <a:bodyPr/>
          <a:lstStyle/>
          <a:p>
            <a:r>
              <a:rPr lang="en-US" i="1" dirty="0">
                <a:solidFill>
                  <a:srgbClr val="222222"/>
                </a:solidFill>
                <a:latin typeface="Roboto" charset="0"/>
              </a:rPr>
              <a:t>Noun</a:t>
            </a:r>
            <a:endParaRPr lang="en-US" dirty="0">
              <a:solidFill>
                <a:srgbClr val="222222"/>
              </a:solidFill>
              <a:latin typeface="Roboto" charset="0"/>
            </a:endParaRPr>
          </a:p>
          <a:p>
            <a:r>
              <a:rPr lang="en-US" cap="none" dirty="0">
                <a:solidFill>
                  <a:srgbClr val="222222"/>
                </a:solidFill>
                <a:latin typeface="Roboto" charset="0"/>
              </a:rPr>
              <a:t>The Feeling Or Expression Of Reverence And Adoration For A Deity.</a:t>
            </a:r>
          </a:p>
          <a:p>
            <a:endParaRPr lang="en-US" cap="none" dirty="0"/>
          </a:p>
        </p:txBody>
      </p:sp>
      <p:sp>
        <p:nvSpPr>
          <p:cNvPr id="3" name="Rectangle 2">
            <a:extLst>
              <a:ext uri="{FF2B5EF4-FFF2-40B4-BE49-F238E27FC236}">
                <a16:creationId xmlns:a16="http://schemas.microsoft.com/office/drawing/2014/main" id="{009BEA4F-E446-46CF-B346-427EDC8635C1}"/>
              </a:ext>
            </a:extLst>
          </p:cNvPr>
          <p:cNvSpPr/>
          <p:nvPr/>
        </p:nvSpPr>
        <p:spPr>
          <a:xfrm rot="21440573">
            <a:off x="1819302" y="4653689"/>
            <a:ext cx="6386403" cy="1107996"/>
          </a:xfrm>
          <a:prstGeom prst="rect">
            <a:avLst/>
          </a:prstGeom>
        </p:spPr>
        <p:txBody>
          <a:bodyPr wrap="square">
            <a:spAutoFit/>
          </a:bodyPr>
          <a:lstStyle/>
          <a:p>
            <a:pPr algn="ctr"/>
            <a:r>
              <a:rPr lang="en-US" dirty="0">
                <a:solidFill>
                  <a:schemeClr val="bg1"/>
                </a:solidFill>
              </a:rPr>
              <a:t>PSALM 95:6</a:t>
            </a:r>
          </a:p>
          <a:p>
            <a:pPr algn="ctr"/>
            <a:r>
              <a:rPr lang="en-US" sz="2400" i="1" dirty="0">
                <a:solidFill>
                  <a:schemeClr val="bg1"/>
                </a:solidFill>
              </a:rPr>
              <a:t>O come, let us worship and bow down: let us kneel before the LORD our maker</a:t>
            </a:r>
            <a:r>
              <a:rPr lang="en-US" dirty="0">
                <a:solidFill>
                  <a:schemeClr val="bg1"/>
                </a:solidFill>
              </a:rPr>
              <a:t>.</a:t>
            </a:r>
          </a:p>
        </p:txBody>
      </p:sp>
    </p:spTree>
    <p:extLst>
      <p:ext uri="{BB962C8B-B14F-4D97-AF65-F5344CB8AC3E}">
        <p14:creationId xmlns:p14="http://schemas.microsoft.com/office/powerpoint/2010/main" val="3891507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52400" y="-116621"/>
            <a:ext cx="85344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eaLnBrk="0" fontAlgn="base" hangingPunct="0">
              <a:spcBef>
                <a:spcPct val="0"/>
              </a:spcBef>
              <a:spcAft>
                <a:spcPct val="0"/>
              </a:spcAft>
            </a:pPr>
            <a:r>
              <a:rPr kumimoji="0" lang="en-US" sz="36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DEUTERONOMY 16:1-3 </a:t>
            </a:r>
            <a:r>
              <a:rPr kumimoji="0" lang="en-US" sz="200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sz="1600" i="0" u="none" strike="noStrike" cap="none" normalizeH="0" baseline="0" dirty="0">
                <a:ln>
                  <a:noFill/>
                </a:ln>
                <a:solidFill>
                  <a:schemeClr val="tx1"/>
                </a:solidFill>
                <a:effectLst/>
                <a:latin typeface="Cambria" pitchFamily="18" charset="0"/>
                <a:ea typeface="Calibri" pitchFamily="34" charset="0"/>
                <a:cs typeface="Times New Roman" pitchFamily="18" charset="0"/>
              </a:rPr>
              <a:t>(</a:t>
            </a:r>
            <a:r>
              <a:rPr lang="en-US" sz="1600" dirty="0">
                <a:latin typeface="Albertus Extra Bold" pitchFamily="34" charset="0"/>
                <a:ea typeface="Calibri" pitchFamily="34" charset="0"/>
                <a:cs typeface="Times New Roman" pitchFamily="18" charset="0"/>
              </a:rPr>
              <a:t>God’s Chosen Place of Worship)</a:t>
            </a:r>
            <a:endParaRPr kumimoji="0" lang="en-US" sz="1600" i="0" u="none" strike="noStrike" cap="none" normalizeH="0" baseline="0" dirty="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Observe the month of </a:t>
            </a:r>
            <a:r>
              <a:rPr kumimoji="0" lang="en-US" sz="28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Abib</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and keep the </a:t>
            </a:r>
            <a:r>
              <a:rPr kumimoji="0" lang="en-US" sz="28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passover</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unto the LORD thy God: for in the month of </a:t>
            </a:r>
            <a:r>
              <a:rPr kumimoji="0" lang="en-US" sz="28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Abib</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the LORD thy God brought thee forth out of Egypt by night. 2 Thou </a:t>
            </a:r>
            <a:r>
              <a:rPr kumimoji="0" lang="en-US" sz="28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shalt</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therefore sacrifice the </a:t>
            </a:r>
            <a:r>
              <a:rPr kumimoji="0" lang="en-US" sz="28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passover</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unto the LORD thy God, of the flock and the herd, in the place which the LORD shall choose to place his name there. 3 Thou shalt eat no leavened bread with it; seven days shalt thou eat unleavened bread therewith, even the bread of affliction; for thou </a:t>
            </a:r>
            <a:r>
              <a:rPr kumimoji="0" lang="en-US" sz="28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camest</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forth out of the land of Egypt in haste: that thou mayest remember the day when thou </a:t>
            </a:r>
            <a:r>
              <a:rPr kumimoji="0" lang="en-US" sz="28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camest</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forth out of the land of Egypt all the days of thy life.</a:t>
            </a:r>
            <a:endParaRPr kumimoji="0" lang="en-US" sz="44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1676287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52400" y="0"/>
            <a:ext cx="86868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THIRSTING.FOR.LIFE</a:t>
            </a:r>
            <a:endParaRPr kumimoji="0" lang="en-US" sz="2800" b="0" i="0" u="none" strike="noStrike" cap="none" normalizeH="0" baseline="0" dirty="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lang="en-US" sz="3100" dirty="0">
                <a:latin typeface="Cambria" pitchFamily="18" charset="0"/>
                <a:ea typeface="Calibri" pitchFamily="34" charset="0"/>
                <a:cs typeface="Times New Roman" pitchFamily="18" charset="0"/>
              </a:rPr>
              <a:t>52 </a:t>
            </a:r>
            <a:r>
              <a:rPr kumimoji="0" lang="en-US" sz="31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sz="31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Wolf after the deer</a:t>
            </a:r>
            <a:r>
              <a:rPr kumimoji="0" lang="en-US" sz="31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That's the one the wolf works on. And you, old man or woman, when you separate yourself from believers... People say, </a:t>
            </a:r>
            <a:r>
              <a:rPr kumimoji="0" lang="en-US" sz="31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"I can stay at home, be just as good a Christian as I can at church.</a:t>
            </a:r>
            <a:r>
              <a:rPr kumimoji="0" lang="en-US" sz="31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You can't. The Bible said, "</a:t>
            </a:r>
            <a:r>
              <a:rPr kumimoji="0" lang="en-US" sz="31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Not forsake our assemble ourselves together</a:t>
            </a:r>
            <a:r>
              <a:rPr lang="en-US" sz="3100" i="1" dirty="0">
                <a:latin typeface="Cambria" pitchFamily="18" charset="0"/>
                <a:ea typeface="Calibri" pitchFamily="34" charset="0"/>
                <a:cs typeface="Times New Roman" pitchFamily="18" charset="0"/>
              </a:rPr>
              <a:t>..</a:t>
            </a:r>
            <a:r>
              <a:rPr kumimoji="0" lang="en-US" sz="31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If you're a Christian, you long to go where other Christians are, and fellowship with other Christians. So you cannot stay away from church and live the same life. </a:t>
            </a:r>
            <a:r>
              <a:rPr kumimoji="0" lang="en-US" sz="31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You can't do it</a:t>
            </a:r>
            <a:r>
              <a:rPr kumimoji="0" lang="en-US" sz="3100" b="1" i="0" u="none" strike="noStrike" cap="none" normalizeH="0" baseline="0" dirty="0">
                <a:ln>
                  <a:noFill/>
                </a:ln>
                <a:solidFill>
                  <a:schemeClr val="tx1"/>
                </a:solidFill>
                <a:effectLst/>
                <a:latin typeface="Calibri"/>
                <a:ea typeface="Calibri" pitchFamily="34" charset="0"/>
                <a:cs typeface="Times New Roman" pitchFamily="18" charset="0"/>
              </a:rPr>
              <a:t>…</a:t>
            </a:r>
            <a:endParaRPr kumimoji="0" lang="en-US" sz="3100" b="1"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6725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85B97B-3C17-42E5-BC67-BC414A3F1489}"/>
              </a:ext>
            </a:extLst>
          </p:cNvPr>
          <p:cNvSpPr>
            <a:spLocks noGrp="1"/>
          </p:cNvSpPr>
          <p:nvPr>
            <p:ph type="dt" sz="half" idx="10"/>
          </p:nvPr>
        </p:nvSpPr>
        <p:spPr/>
        <p:txBody>
          <a:bodyPr/>
          <a:lstStyle/>
          <a:p>
            <a:r>
              <a:rPr lang="en-US"/>
              <a:t>01/03/2018</a:t>
            </a:r>
          </a:p>
        </p:txBody>
      </p:sp>
      <p:sp>
        <p:nvSpPr>
          <p:cNvPr id="3" name="Footer Placeholder 2">
            <a:extLst>
              <a:ext uri="{FF2B5EF4-FFF2-40B4-BE49-F238E27FC236}">
                <a16:creationId xmlns:a16="http://schemas.microsoft.com/office/drawing/2014/main" id="{D5EA26FA-E26E-4FE4-B6E0-261B10D399F9}"/>
              </a:ext>
            </a:extLst>
          </p:cNvPr>
          <p:cNvSpPr>
            <a:spLocks noGrp="1"/>
          </p:cNvSpPr>
          <p:nvPr>
            <p:ph type="ftr" sz="quarter" idx="11"/>
          </p:nvPr>
        </p:nvSpPr>
        <p:spPr/>
        <p:txBody>
          <a:bodyPr/>
          <a:lstStyle/>
          <a:p>
            <a:r>
              <a:rPr lang="en-US"/>
              <a:t>Worship</a:t>
            </a:r>
          </a:p>
        </p:txBody>
      </p:sp>
      <p:sp>
        <p:nvSpPr>
          <p:cNvPr id="4" name="Slide Number Placeholder 3">
            <a:extLst>
              <a:ext uri="{FF2B5EF4-FFF2-40B4-BE49-F238E27FC236}">
                <a16:creationId xmlns:a16="http://schemas.microsoft.com/office/drawing/2014/main" id="{9AB48B80-DB7D-45CE-A20A-8646B492A9FA}"/>
              </a:ext>
            </a:extLst>
          </p:cNvPr>
          <p:cNvSpPr>
            <a:spLocks noGrp="1"/>
          </p:cNvSpPr>
          <p:nvPr>
            <p:ph type="sldNum" sz="quarter" idx="12"/>
          </p:nvPr>
        </p:nvSpPr>
        <p:spPr/>
        <p:txBody>
          <a:bodyPr/>
          <a:lstStyle/>
          <a:p>
            <a:fld id="{B1E4169B-5AB7-47FD-AE14-EBDD5102C6E5}" type="slidenum">
              <a:rPr lang="en-US" smtClean="0"/>
              <a:t>12</a:t>
            </a:fld>
            <a:endParaRPr lang="en-US"/>
          </a:p>
        </p:txBody>
      </p:sp>
      <p:sp>
        <p:nvSpPr>
          <p:cNvPr id="5" name="Rectangle 4">
            <a:extLst>
              <a:ext uri="{FF2B5EF4-FFF2-40B4-BE49-F238E27FC236}">
                <a16:creationId xmlns:a16="http://schemas.microsoft.com/office/drawing/2014/main" id="{ACFD4C11-5C5C-4797-8B3F-53AC31A1D5E3}"/>
              </a:ext>
            </a:extLst>
          </p:cNvPr>
          <p:cNvSpPr/>
          <p:nvPr/>
        </p:nvSpPr>
        <p:spPr>
          <a:xfrm>
            <a:off x="152400" y="76200"/>
            <a:ext cx="8610600" cy="5170646"/>
          </a:xfrm>
          <a:prstGeom prst="rect">
            <a:avLst/>
          </a:prstGeom>
        </p:spPr>
        <p:txBody>
          <a:bodyPr wrap="square">
            <a:spAutoFit/>
          </a:bodyPr>
          <a:lstStyle/>
          <a:p>
            <a:pPr lvl="0" indent="457200" eaLnBrk="0" fontAlgn="base" hangingPunct="0">
              <a:spcBef>
                <a:spcPct val="0"/>
              </a:spcBef>
              <a:spcAft>
                <a:spcPct val="0"/>
              </a:spcAft>
            </a:pPr>
            <a:r>
              <a:rPr lang="en-US" sz="3000" dirty="0">
                <a:latin typeface="Cambria" pitchFamily="18" charset="0"/>
                <a:ea typeface="Calibri" pitchFamily="34" charset="0"/>
                <a:cs typeface="Times New Roman" pitchFamily="18" charset="0"/>
              </a:rPr>
              <a:t>We need one another more now than we ever did need each other, is now. When you get yourself singled out from the rest of them making yourself just a little different, you don't want to associate with them because they believe this, you're getting on dangerous ground, keeping away from church.</a:t>
            </a:r>
          </a:p>
          <a:p>
            <a:pPr lvl="0" indent="457200" eaLnBrk="0" fontAlgn="base" hangingPunct="0">
              <a:spcBef>
                <a:spcPct val="0"/>
              </a:spcBef>
              <a:spcAft>
                <a:spcPct val="0"/>
              </a:spcAft>
            </a:pPr>
            <a:r>
              <a:rPr lang="en-US" sz="3000" dirty="0">
                <a:latin typeface="Cambria" pitchFamily="18" charset="0"/>
                <a:ea typeface="Calibri" pitchFamily="34" charset="0"/>
                <a:cs typeface="Times New Roman" pitchFamily="18" charset="0"/>
              </a:rPr>
              <a:t> Find the one of your choice, and remain there, and be a Christian brother to all of them. That's the way to be a real Christian. Then we've got fellowship, protection; people love you and pray for you.</a:t>
            </a:r>
            <a:r>
              <a:rPr lang="en-US" sz="2000" dirty="0">
                <a:latin typeface="Cambria" pitchFamily="18" charset="0"/>
                <a:ea typeface="Calibri" pitchFamily="34" charset="0"/>
                <a:cs typeface="Times New Roman" pitchFamily="18" charset="0"/>
              </a:rPr>
              <a:t> 							60-0304</a:t>
            </a:r>
            <a:endParaRPr lang="en-US" sz="3000" dirty="0">
              <a:latin typeface="Arial" pitchFamily="34" charset="0"/>
            </a:endParaRPr>
          </a:p>
        </p:txBody>
      </p:sp>
    </p:spTree>
    <p:extLst>
      <p:ext uri="{BB962C8B-B14F-4D97-AF65-F5344CB8AC3E}">
        <p14:creationId xmlns:p14="http://schemas.microsoft.com/office/powerpoint/2010/main" val="444596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52400" y="189666"/>
            <a:ext cx="8382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EXODUS 34:10-17</a:t>
            </a:r>
            <a:endParaRPr kumimoji="0" lang="en-US" sz="24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10 </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And he said, Behold, I make a covenant: before all thy people I will do marvels, such as have not been done in all the earth, nor in any nation: and all the people among which thou art shall see the work of the LORD: for it is a terrible thing that I will do with thee. 11  Ob-serve thou that which I command thee this day: behold, I drive out before thee the Amorite, and the Canaanite, and the Hittite, and the Perizzite, and the Hivite, and the Jebusite. 12 Take heed to thyself, lest thou make a covenant with the inhabitants of the land whither thou </a:t>
            </a:r>
            <a:r>
              <a:rPr kumimoji="0" lang="en-US" sz="28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goest</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lest it be for a snare in the midst of thee:</a:t>
            </a:r>
            <a:endParaRPr kumimoji="0" lang="en-US" sz="44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3186473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7C18EA-C5FB-496D-A9D2-AC8D21420537}"/>
              </a:ext>
            </a:extLst>
          </p:cNvPr>
          <p:cNvSpPr>
            <a:spLocks noGrp="1"/>
          </p:cNvSpPr>
          <p:nvPr>
            <p:ph type="dt" sz="half" idx="10"/>
          </p:nvPr>
        </p:nvSpPr>
        <p:spPr/>
        <p:txBody>
          <a:bodyPr/>
          <a:lstStyle/>
          <a:p>
            <a:r>
              <a:rPr lang="en-US"/>
              <a:t>01/03/2018</a:t>
            </a:r>
          </a:p>
        </p:txBody>
      </p:sp>
      <p:sp>
        <p:nvSpPr>
          <p:cNvPr id="3" name="Footer Placeholder 2">
            <a:extLst>
              <a:ext uri="{FF2B5EF4-FFF2-40B4-BE49-F238E27FC236}">
                <a16:creationId xmlns:a16="http://schemas.microsoft.com/office/drawing/2014/main" id="{719ECB06-DF2D-42CF-A8D4-59883D8F90F0}"/>
              </a:ext>
            </a:extLst>
          </p:cNvPr>
          <p:cNvSpPr>
            <a:spLocks noGrp="1"/>
          </p:cNvSpPr>
          <p:nvPr>
            <p:ph type="ftr" sz="quarter" idx="11"/>
          </p:nvPr>
        </p:nvSpPr>
        <p:spPr/>
        <p:txBody>
          <a:bodyPr/>
          <a:lstStyle/>
          <a:p>
            <a:r>
              <a:rPr lang="en-US"/>
              <a:t>Worship</a:t>
            </a:r>
          </a:p>
        </p:txBody>
      </p:sp>
      <p:sp>
        <p:nvSpPr>
          <p:cNvPr id="4" name="Slide Number Placeholder 3">
            <a:extLst>
              <a:ext uri="{FF2B5EF4-FFF2-40B4-BE49-F238E27FC236}">
                <a16:creationId xmlns:a16="http://schemas.microsoft.com/office/drawing/2014/main" id="{08069771-DD7A-497F-A2B8-8E6F6B1EB565}"/>
              </a:ext>
            </a:extLst>
          </p:cNvPr>
          <p:cNvSpPr>
            <a:spLocks noGrp="1"/>
          </p:cNvSpPr>
          <p:nvPr>
            <p:ph type="sldNum" sz="quarter" idx="12"/>
          </p:nvPr>
        </p:nvSpPr>
        <p:spPr/>
        <p:txBody>
          <a:bodyPr/>
          <a:lstStyle/>
          <a:p>
            <a:fld id="{B1E4169B-5AB7-47FD-AE14-EBDD5102C6E5}" type="slidenum">
              <a:rPr lang="en-US" smtClean="0"/>
              <a:t>14</a:t>
            </a:fld>
            <a:endParaRPr lang="en-US"/>
          </a:p>
        </p:txBody>
      </p:sp>
      <p:sp>
        <p:nvSpPr>
          <p:cNvPr id="5" name="Rectangle 4">
            <a:extLst>
              <a:ext uri="{FF2B5EF4-FFF2-40B4-BE49-F238E27FC236}">
                <a16:creationId xmlns:a16="http://schemas.microsoft.com/office/drawing/2014/main" id="{0FCC4C2B-7E99-4C59-8CE9-BF50EC53E496}"/>
              </a:ext>
            </a:extLst>
          </p:cNvPr>
          <p:cNvSpPr/>
          <p:nvPr/>
        </p:nvSpPr>
        <p:spPr>
          <a:xfrm>
            <a:off x="76200" y="163354"/>
            <a:ext cx="8686800" cy="5170646"/>
          </a:xfrm>
          <a:prstGeom prst="rect">
            <a:avLst/>
          </a:prstGeom>
        </p:spPr>
        <p:txBody>
          <a:bodyPr wrap="square">
            <a:spAutoFit/>
          </a:bodyPr>
          <a:lstStyle/>
          <a:p>
            <a:pPr lvl="0" eaLnBrk="0" fontAlgn="base" hangingPunct="0">
              <a:spcBef>
                <a:spcPct val="0"/>
              </a:spcBef>
              <a:spcAft>
                <a:spcPct val="0"/>
              </a:spcAft>
            </a:pPr>
            <a:r>
              <a:rPr lang="en-US" sz="3000" i="1" dirty="0">
                <a:latin typeface="Cambria" pitchFamily="18" charset="0"/>
                <a:ea typeface="Calibri" pitchFamily="34" charset="0"/>
                <a:cs typeface="Times New Roman" pitchFamily="18" charset="0"/>
              </a:rPr>
              <a:t>	13 But ye shall destroy their altars, break their images, and cut down their groves: 14 For thou shalt worship no other god: for the LORD, whose name is Jealous, is a jealous God: 15 Lest thou make a covenant with the inhabitants of the land, and they go a whoring after their gods, and do sacrifice unto their gods, and one call thee, and thou eat of his sacrifice; 16  And thou take of their daughters unto thy sons, and their daughters go a whoring after their gods, and make thy sons go a whoring after their gods. 17 Thou shalt make thee no molten gods.</a:t>
            </a:r>
            <a:endParaRPr lang="en-US" sz="3000" dirty="0">
              <a:latin typeface="Arial" pitchFamily="34" charset="0"/>
            </a:endParaRPr>
          </a:p>
        </p:txBody>
      </p:sp>
    </p:spTree>
    <p:extLst>
      <p:ext uri="{BB962C8B-B14F-4D97-AF65-F5344CB8AC3E}">
        <p14:creationId xmlns:p14="http://schemas.microsoft.com/office/powerpoint/2010/main" val="540027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52400" y="0"/>
            <a:ext cx="85344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spc="-150" normalizeH="0" baseline="0" dirty="0">
                <a:ln>
                  <a:noFill/>
                </a:ln>
                <a:solidFill>
                  <a:schemeClr val="tx1"/>
                </a:solidFill>
                <a:effectLst/>
                <a:latin typeface="Cambria" pitchFamily="18" charset="0"/>
                <a:ea typeface="Calibri" pitchFamily="34" charset="0"/>
                <a:cs typeface="Times New Roman" pitchFamily="18" charset="0"/>
              </a:rPr>
              <a:t>SHOW.US.THE.FATHER</a:t>
            </a:r>
            <a:r>
              <a:rPr lang="en-US" sz="4000" b="1" spc="-150" dirty="0">
                <a:latin typeface="Cambria" pitchFamily="18" charset="0"/>
                <a:ea typeface="Calibri" pitchFamily="34" charset="0"/>
                <a:cs typeface="Times New Roman" pitchFamily="18" charset="0"/>
              </a:rPr>
              <a:t>&amp;</a:t>
            </a:r>
            <a:r>
              <a:rPr kumimoji="0" lang="en-US" sz="4000" b="1" i="0" u="none" strike="noStrike" cap="none" spc="-150" normalizeH="0" baseline="0" dirty="0">
                <a:ln>
                  <a:noFill/>
                </a:ln>
                <a:solidFill>
                  <a:schemeClr val="tx1"/>
                </a:solidFill>
                <a:effectLst/>
                <a:latin typeface="Cambria" pitchFamily="18" charset="0"/>
                <a:ea typeface="Calibri" pitchFamily="34" charset="0"/>
                <a:cs typeface="Times New Roman" pitchFamily="18" charset="0"/>
              </a:rPr>
              <a:t>IT.SUFFICES</a:t>
            </a:r>
            <a:endParaRPr kumimoji="0" lang="en-US" sz="2800" b="0" i="0" u="none" strike="noStrike" cap="none" spc="-150" normalizeH="0" baseline="0" dirty="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17 That's the aged old cry: </a:t>
            </a:r>
            <a:r>
              <a:rPr kumimoji="0" lang="en-US" sz="32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"If I could only find God."</a:t>
            </a: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All ages, people are born to worship. You'll worship something</a:t>
            </a:r>
            <a:r>
              <a:rPr lang="en-US" sz="3200" dirty="0">
                <a:latin typeface="Cambria" pitchFamily="18" charset="0"/>
                <a:ea typeface="Calibri" pitchFamily="34" charset="0"/>
                <a:cs typeface="Times New Roman" pitchFamily="18" charset="0"/>
              </a:rPr>
              <a:t>: </a:t>
            </a: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your child, car, home, job, maybe even your church. </a:t>
            </a:r>
          </a:p>
          <a:p>
            <a:pPr marL="0" marR="0" lvl="0" indent="457200" algn="l" defTabSz="914400" rtl="0" eaLnBrk="0" fontAlgn="base" latinLnBrk="0" hangingPunct="0">
              <a:lnSpc>
                <a:spcPct val="100000"/>
              </a:lnSpc>
              <a:spcBef>
                <a:spcPct val="0"/>
              </a:spcBef>
              <a:spcAft>
                <a:spcPct val="0"/>
              </a:spcAft>
              <a:buClrTx/>
              <a:buSzTx/>
              <a:buFontTx/>
              <a:buNone/>
              <a:tabLst/>
            </a:pPr>
            <a:r>
              <a:rPr lang="en-US" sz="3200" dirty="0">
                <a:latin typeface="Cambria" pitchFamily="18" charset="0"/>
                <a:ea typeface="Calibri" pitchFamily="34" charset="0"/>
                <a:cs typeface="Times New Roman" pitchFamily="18" charset="0"/>
              </a:rPr>
              <a:t>	</a:t>
            </a:r>
            <a:r>
              <a:rPr kumimoji="0" lang="en-US" sz="32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That will not work</a:t>
            </a: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It isn't the church we worship; it's God. The caveman, the American Indian, we found that he worshipped the sun</a:t>
            </a:r>
            <a:r>
              <a:rPr kumimoji="0" lang="en-US" sz="32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There's something in the human heart that calls out for a worship, somewhere. </a:t>
            </a:r>
            <a:endParaRPr kumimoji="0" lang="en-US" sz="400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1257183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45219-FF95-4704-8AF2-A4EBD23149C8}"/>
              </a:ext>
            </a:extLst>
          </p:cNvPr>
          <p:cNvSpPr>
            <a:spLocks noGrp="1"/>
          </p:cNvSpPr>
          <p:nvPr>
            <p:ph type="dt" sz="half" idx="10"/>
          </p:nvPr>
        </p:nvSpPr>
        <p:spPr/>
        <p:txBody>
          <a:bodyPr/>
          <a:lstStyle/>
          <a:p>
            <a:r>
              <a:rPr lang="en-US"/>
              <a:t>01/03/2018</a:t>
            </a:r>
          </a:p>
        </p:txBody>
      </p:sp>
      <p:sp>
        <p:nvSpPr>
          <p:cNvPr id="3" name="Footer Placeholder 2">
            <a:extLst>
              <a:ext uri="{FF2B5EF4-FFF2-40B4-BE49-F238E27FC236}">
                <a16:creationId xmlns:a16="http://schemas.microsoft.com/office/drawing/2014/main" id="{8714B425-ADC9-453A-9FF9-238C066A41CE}"/>
              </a:ext>
            </a:extLst>
          </p:cNvPr>
          <p:cNvSpPr>
            <a:spLocks noGrp="1"/>
          </p:cNvSpPr>
          <p:nvPr>
            <p:ph type="ftr" sz="quarter" idx="11"/>
          </p:nvPr>
        </p:nvSpPr>
        <p:spPr/>
        <p:txBody>
          <a:bodyPr/>
          <a:lstStyle/>
          <a:p>
            <a:r>
              <a:rPr lang="en-US"/>
              <a:t>Worship</a:t>
            </a:r>
          </a:p>
        </p:txBody>
      </p:sp>
      <p:sp>
        <p:nvSpPr>
          <p:cNvPr id="4" name="Slide Number Placeholder 3">
            <a:extLst>
              <a:ext uri="{FF2B5EF4-FFF2-40B4-BE49-F238E27FC236}">
                <a16:creationId xmlns:a16="http://schemas.microsoft.com/office/drawing/2014/main" id="{E80B1FCA-D573-4FB7-8250-B0D010F6A27E}"/>
              </a:ext>
            </a:extLst>
          </p:cNvPr>
          <p:cNvSpPr>
            <a:spLocks noGrp="1"/>
          </p:cNvSpPr>
          <p:nvPr>
            <p:ph type="sldNum" sz="quarter" idx="12"/>
          </p:nvPr>
        </p:nvSpPr>
        <p:spPr/>
        <p:txBody>
          <a:bodyPr/>
          <a:lstStyle/>
          <a:p>
            <a:fld id="{B1E4169B-5AB7-47FD-AE14-EBDD5102C6E5}" type="slidenum">
              <a:rPr lang="en-US" smtClean="0"/>
              <a:t>16</a:t>
            </a:fld>
            <a:endParaRPr lang="en-US"/>
          </a:p>
        </p:txBody>
      </p:sp>
      <p:sp>
        <p:nvSpPr>
          <p:cNvPr id="5" name="Rectangle 4">
            <a:extLst>
              <a:ext uri="{FF2B5EF4-FFF2-40B4-BE49-F238E27FC236}">
                <a16:creationId xmlns:a16="http://schemas.microsoft.com/office/drawing/2014/main" id="{656A59E3-A30B-4CAA-B326-EC0813137944}"/>
              </a:ext>
            </a:extLst>
          </p:cNvPr>
          <p:cNvSpPr/>
          <p:nvPr/>
        </p:nvSpPr>
        <p:spPr>
          <a:xfrm>
            <a:off x="228601" y="152400"/>
            <a:ext cx="8401048" cy="5016758"/>
          </a:xfrm>
          <a:prstGeom prst="rect">
            <a:avLst/>
          </a:prstGeom>
        </p:spPr>
        <p:txBody>
          <a:bodyPr wrap="square">
            <a:spAutoFit/>
          </a:bodyPr>
          <a:lstStyle/>
          <a:p>
            <a:pPr lvl="0" indent="457200" eaLnBrk="0" fontAlgn="base" hangingPunct="0">
              <a:spcBef>
                <a:spcPct val="0"/>
              </a:spcBef>
              <a:spcAft>
                <a:spcPct val="0"/>
              </a:spcAft>
            </a:pPr>
            <a:r>
              <a:rPr lang="en-US" sz="3200" dirty="0">
                <a:latin typeface="Cambria" pitchFamily="18" charset="0"/>
                <a:ea typeface="Calibri" pitchFamily="34" charset="0"/>
                <a:cs typeface="Times New Roman" pitchFamily="18" charset="0"/>
              </a:rPr>
              <a:t>No man is on earth without worship… There is a provided way of worship. There's a right way to worship and the wrong way to </a:t>
            </a:r>
            <a:r>
              <a:rPr lang="en-US" sz="3200" dirty="0" err="1">
                <a:latin typeface="Cambria" pitchFamily="18" charset="0"/>
                <a:ea typeface="Calibri" pitchFamily="34" charset="0"/>
                <a:cs typeface="Times New Roman" pitchFamily="18" charset="0"/>
              </a:rPr>
              <a:t>wor</a:t>
            </a:r>
            <a:r>
              <a:rPr lang="en-US" sz="3200" dirty="0">
                <a:latin typeface="Cambria" pitchFamily="18" charset="0"/>
                <a:ea typeface="Calibri" pitchFamily="34" charset="0"/>
                <a:cs typeface="Times New Roman" pitchFamily="18" charset="0"/>
              </a:rPr>
              <a:t>-ship</a:t>
            </a:r>
            <a:r>
              <a:rPr lang="en-US" sz="3200" dirty="0">
                <a:latin typeface="Calibri"/>
                <a:ea typeface="Calibri" pitchFamily="34" charset="0"/>
                <a:cs typeface="Times New Roman" pitchFamily="18" charset="0"/>
              </a:rPr>
              <a:t>…</a:t>
            </a:r>
            <a:r>
              <a:rPr lang="en-US" sz="3200" dirty="0">
                <a:latin typeface="Cambria" pitchFamily="18" charset="0"/>
                <a:ea typeface="Calibri" pitchFamily="34" charset="0"/>
                <a:cs typeface="Times New Roman" pitchFamily="18" charset="0"/>
              </a:rPr>
              <a:t> there's a way that you have to approach God. And if you do not come that provided way, you certainly cannot find God.</a:t>
            </a:r>
            <a:r>
              <a:rPr lang="en-US" sz="2000" dirty="0">
                <a:latin typeface="Arial" pitchFamily="34" charset="0"/>
              </a:rPr>
              <a:t> </a:t>
            </a:r>
            <a:r>
              <a:rPr lang="en-US" sz="3200" dirty="0">
                <a:latin typeface="Cambria" pitchFamily="18" charset="0"/>
                <a:ea typeface="Calibri" pitchFamily="34" charset="0"/>
                <a:cs typeface="Times New Roman" pitchFamily="18" charset="0"/>
              </a:rPr>
              <a:t>God don't have any shortcuts</a:t>
            </a:r>
            <a:r>
              <a:rPr lang="en-US" sz="3200" dirty="0">
                <a:latin typeface="Calibri"/>
                <a:ea typeface="Calibri" pitchFamily="34" charset="0"/>
                <a:cs typeface="Times New Roman" pitchFamily="18" charset="0"/>
              </a:rPr>
              <a:t>…</a:t>
            </a:r>
            <a:r>
              <a:rPr lang="en-US" sz="3200" dirty="0">
                <a:latin typeface="Cambria" pitchFamily="18" charset="0"/>
                <a:ea typeface="Calibri" pitchFamily="34" charset="0"/>
                <a:cs typeface="Times New Roman" pitchFamily="18" charset="0"/>
              </a:rPr>
              <a:t> Cain, he built an altar to God. Now, if an altar is all that God requires, Cain was justified. He built an altar, put a sacrifice on it, and he knelt down and worshipped God. </a:t>
            </a:r>
          </a:p>
        </p:txBody>
      </p:sp>
    </p:spTree>
    <p:extLst>
      <p:ext uri="{BB962C8B-B14F-4D97-AF65-F5344CB8AC3E}">
        <p14:creationId xmlns:p14="http://schemas.microsoft.com/office/powerpoint/2010/main" val="1603317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6200" y="88642"/>
            <a:ext cx="8686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But God was displeased, because he didn't come the right way. See, he built a church, an altar; he put a sacrifice on the altar, brought the fruits of the land, was probably more beautiful. You must watch this, friend. Don't never forget this.</a:t>
            </a:r>
          </a:p>
          <a:p>
            <a:pPr lvl="0" indent="457200" fontAlgn="base">
              <a:spcBef>
                <a:spcPct val="0"/>
              </a:spcBef>
              <a:spcAft>
                <a:spcPct val="0"/>
              </a:spcAft>
            </a:pPr>
            <a:r>
              <a:rPr lang="en-US" sz="3200" dirty="0">
                <a:latin typeface="Cambria" pitchFamily="18" charset="0"/>
                <a:ea typeface="Calibri" pitchFamily="34" charset="0"/>
                <a:cs typeface="Times New Roman" pitchFamily="18" charset="0"/>
              </a:rPr>
              <a:t>21 …he worshipped God. But that wasn't enough. And it was beautiful, no doubt the flowers and things that grows in the field, and he decorated his altar.</a:t>
            </a:r>
            <a:endParaRPr kumimoji="0" lang="en-US" sz="32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385145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52655"/>
            <a:ext cx="86868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Well, God don't care about that Easter flower on the altar. He wants you on the altar. You're the person for the altar, not your flower, or your money; He wants you. The altar was built for you to sacrifice your own will to His will.</a:t>
            </a:r>
            <a:r>
              <a:rPr kumimoji="0" lang="en-US" sz="30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And watch that beauty. </a:t>
            </a:r>
            <a:r>
              <a:rPr kumimoji="0" lang="en-US" sz="30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Now, that's right in many of our Full Gospel churches coming right into it.</a:t>
            </a:r>
            <a:r>
              <a:rPr kumimoji="0" lang="en-US" sz="30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They want to build a little better church, put a few thousand dollars in a pipe organ. </a:t>
            </a:r>
            <a:r>
              <a:rPr kumimoji="0" lang="en-US" sz="30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That doesn't bring God in. That might bring people. But self-sacrifice brings {you} to the will of God</a:t>
            </a:r>
            <a:r>
              <a:rPr kumimoji="0" lang="en-US" sz="30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a:t>
            </a:r>
          </a:p>
          <a:p>
            <a:pPr indent="457200" fontAlgn="base">
              <a:spcBef>
                <a:spcPct val="0"/>
              </a:spcBef>
              <a:spcAft>
                <a:spcPct val="0"/>
              </a:spcAft>
            </a:pPr>
            <a:r>
              <a:rPr lang="en-US" sz="2000" dirty="0">
                <a:latin typeface="Cambria" pitchFamily="18" charset="0"/>
                <a:ea typeface="Calibri" pitchFamily="34" charset="0"/>
                <a:cs typeface="Times New Roman" pitchFamily="18" charset="0"/>
              </a:rPr>
              <a:t>50-0819</a:t>
            </a:r>
            <a:endParaRPr lang="en-US" sz="3600" dirty="0">
              <a:latin typeface="Arial" pitchFamily="34" charset="0"/>
            </a:endParaRPr>
          </a:p>
        </p:txBody>
      </p:sp>
    </p:spTree>
    <p:extLst>
      <p:ext uri="{BB962C8B-B14F-4D97-AF65-F5344CB8AC3E}">
        <p14:creationId xmlns:p14="http://schemas.microsoft.com/office/powerpoint/2010/main" val="623496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01/03/2018</a:t>
            </a:r>
          </a:p>
        </p:txBody>
      </p:sp>
      <p:sp>
        <p:nvSpPr>
          <p:cNvPr id="3" name="Footer Placeholder 2"/>
          <p:cNvSpPr>
            <a:spLocks noGrp="1"/>
          </p:cNvSpPr>
          <p:nvPr>
            <p:ph type="ftr" sz="quarter" idx="11"/>
          </p:nvPr>
        </p:nvSpPr>
        <p:spPr/>
        <p:txBody>
          <a:bodyPr/>
          <a:lstStyle/>
          <a:p>
            <a:r>
              <a:rPr lang="en-US"/>
              <a:t>Worship</a:t>
            </a:r>
          </a:p>
        </p:txBody>
      </p:sp>
      <p:sp>
        <p:nvSpPr>
          <p:cNvPr id="4" name="Slide Number Placeholder 3"/>
          <p:cNvSpPr>
            <a:spLocks noGrp="1"/>
          </p:cNvSpPr>
          <p:nvPr>
            <p:ph type="sldNum" sz="quarter" idx="12"/>
          </p:nvPr>
        </p:nvSpPr>
        <p:spPr/>
        <p:txBody>
          <a:bodyPr/>
          <a:lstStyle/>
          <a:p>
            <a:fld id="{B1E4169B-5AB7-47FD-AE14-EBDD5102C6E5}" type="slidenum">
              <a:rPr lang="en-US" smtClean="0"/>
              <a:t>19</a:t>
            </a:fld>
            <a:endParaRPr lang="en-US"/>
          </a:p>
        </p:txBody>
      </p:sp>
      <p:sp>
        <p:nvSpPr>
          <p:cNvPr id="6" name="Rectangle 5">
            <a:extLst>
              <a:ext uri="{FF2B5EF4-FFF2-40B4-BE49-F238E27FC236}">
                <a16:creationId xmlns:a16="http://schemas.microsoft.com/office/drawing/2014/main" id="{A08EA823-6904-4648-8BBF-7F68AA5BD86F}"/>
              </a:ext>
            </a:extLst>
          </p:cNvPr>
          <p:cNvSpPr/>
          <p:nvPr/>
        </p:nvSpPr>
        <p:spPr>
          <a:xfrm>
            <a:off x="152400" y="76200"/>
            <a:ext cx="8458200" cy="4799827"/>
          </a:xfrm>
          <a:prstGeom prst="rect">
            <a:avLst/>
          </a:prstGeom>
        </p:spPr>
        <p:txBody>
          <a:bodyPr wrap="square">
            <a:spAutoFit/>
          </a:bodyPr>
          <a:lstStyle/>
          <a:p>
            <a:r>
              <a:rPr lang="en-US" sz="4000" b="1" dirty="0"/>
              <a:t>I CHRONICLES 6:31-32</a:t>
            </a:r>
          </a:p>
          <a:p>
            <a:r>
              <a:rPr lang="en-US" sz="3200" dirty="0"/>
              <a:t>	</a:t>
            </a:r>
            <a:r>
              <a:rPr lang="en-US" sz="3200" i="1" dirty="0"/>
              <a:t>And these are they whom </a:t>
            </a:r>
            <a:r>
              <a:rPr lang="en-US" sz="3200" b="1" i="1" dirty="0"/>
              <a:t>David set over the service of song in the house of the LORD, after that the ark had rest. </a:t>
            </a:r>
            <a:r>
              <a:rPr lang="en-US" sz="3200" i="1" dirty="0"/>
              <a:t>32 And they ministered before the dwelling place of the tabernacle of the congregation with singing, until Solomon had built the house of the LORD in Jerusalem: and then they waited on their office according to their order.</a:t>
            </a:r>
          </a:p>
        </p:txBody>
      </p:sp>
    </p:spTree>
    <p:extLst>
      <p:ext uri="{BB962C8B-B14F-4D97-AF65-F5344CB8AC3E}">
        <p14:creationId xmlns:p14="http://schemas.microsoft.com/office/powerpoint/2010/main" val="3597189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01/03/2018</a:t>
            </a:r>
          </a:p>
        </p:txBody>
      </p:sp>
      <p:sp>
        <p:nvSpPr>
          <p:cNvPr id="3" name="Footer Placeholder 2"/>
          <p:cNvSpPr>
            <a:spLocks noGrp="1"/>
          </p:cNvSpPr>
          <p:nvPr>
            <p:ph type="ftr" sz="quarter" idx="11"/>
          </p:nvPr>
        </p:nvSpPr>
        <p:spPr/>
        <p:txBody>
          <a:bodyPr/>
          <a:lstStyle/>
          <a:p>
            <a:r>
              <a:rPr lang="en-US"/>
              <a:t>Worship</a:t>
            </a:r>
          </a:p>
        </p:txBody>
      </p:sp>
      <p:sp>
        <p:nvSpPr>
          <p:cNvPr id="4" name="Slide Number Placeholder 3"/>
          <p:cNvSpPr>
            <a:spLocks noGrp="1"/>
          </p:cNvSpPr>
          <p:nvPr>
            <p:ph type="sldNum" sz="quarter" idx="12"/>
          </p:nvPr>
        </p:nvSpPr>
        <p:spPr/>
        <p:txBody>
          <a:bodyPr/>
          <a:lstStyle/>
          <a:p>
            <a:fld id="{B1E4169B-5AB7-47FD-AE14-EBDD5102C6E5}" type="slidenum">
              <a:rPr lang="en-US" smtClean="0"/>
              <a:t>2</a:t>
            </a:fld>
            <a:endParaRPr lang="en-US"/>
          </a:p>
        </p:txBody>
      </p:sp>
      <p:sp>
        <p:nvSpPr>
          <p:cNvPr id="5" name="Rectangle 4"/>
          <p:cNvSpPr/>
          <p:nvPr/>
        </p:nvSpPr>
        <p:spPr>
          <a:xfrm>
            <a:off x="234812" y="228600"/>
            <a:ext cx="8077200" cy="4278094"/>
          </a:xfrm>
          <a:prstGeom prst="rect">
            <a:avLst/>
          </a:prstGeom>
        </p:spPr>
        <p:txBody>
          <a:bodyPr wrap="square">
            <a:spAutoFit/>
          </a:bodyPr>
          <a:lstStyle/>
          <a:p>
            <a:r>
              <a:rPr lang="en-US" sz="3600" b="1" dirty="0"/>
              <a:t>THE.INVISIBLE.UNION.OF.THE.BRIDEOF.CHRIST</a:t>
            </a:r>
          </a:p>
          <a:p>
            <a:r>
              <a:rPr lang="en-US" sz="3200" dirty="0"/>
              <a:t>	</a:t>
            </a:r>
            <a:r>
              <a:rPr lang="en-US" sz="2800" dirty="0"/>
              <a:t>22 Now we are going to use this like </a:t>
            </a:r>
            <a:r>
              <a:rPr lang="en-US" sz="2800" b="1" dirty="0"/>
              <a:t>a Sunday school lesson. </a:t>
            </a:r>
            <a:r>
              <a:rPr lang="en-US" sz="2800" dirty="0"/>
              <a:t>And it's not directed to anything, any certain persons, or anything; just to the Church, the Body of Christ that we're trying to lead to deeper thoughts and higher objectives, believing that the Coming of the Lord Jesus is at hand.</a:t>
            </a:r>
          </a:p>
          <a:p>
            <a:pPr algn="r"/>
            <a:r>
              <a:rPr lang="en-US" sz="2800" dirty="0"/>
              <a:t>65-1125 </a:t>
            </a:r>
          </a:p>
        </p:txBody>
      </p:sp>
    </p:spTree>
    <p:extLst>
      <p:ext uri="{BB962C8B-B14F-4D97-AF65-F5344CB8AC3E}">
        <p14:creationId xmlns:p14="http://schemas.microsoft.com/office/powerpoint/2010/main" val="3280931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A0EF2B-431F-4418-BFEA-129DA77DA760}"/>
              </a:ext>
            </a:extLst>
          </p:cNvPr>
          <p:cNvSpPr>
            <a:spLocks noGrp="1"/>
          </p:cNvSpPr>
          <p:nvPr>
            <p:ph type="dt" sz="half" idx="10"/>
          </p:nvPr>
        </p:nvSpPr>
        <p:spPr/>
        <p:txBody>
          <a:bodyPr/>
          <a:lstStyle/>
          <a:p>
            <a:r>
              <a:rPr lang="en-US"/>
              <a:t>01/03/2018</a:t>
            </a:r>
          </a:p>
        </p:txBody>
      </p:sp>
      <p:sp>
        <p:nvSpPr>
          <p:cNvPr id="3" name="Footer Placeholder 2">
            <a:extLst>
              <a:ext uri="{FF2B5EF4-FFF2-40B4-BE49-F238E27FC236}">
                <a16:creationId xmlns:a16="http://schemas.microsoft.com/office/drawing/2014/main" id="{7F87F3DE-7420-4971-B107-BA59F7A6FF01}"/>
              </a:ext>
            </a:extLst>
          </p:cNvPr>
          <p:cNvSpPr>
            <a:spLocks noGrp="1"/>
          </p:cNvSpPr>
          <p:nvPr>
            <p:ph type="ftr" sz="quarter" idx="11"/>
          </p:nvPr>
        </p:nvSpPr>
        <p:spPr/>
        <p:txBody>
          <a:bodyPr/>
          <a:lstStyle/>
          <a:p>
            <a:r>
              <a:rPr lang="en-US"/>
              <a:t>Worship</a:t>
            </a:r>
          </a:p>
        </p:txBody>
      </p:sp>
      <p:sp>
        <p:nvSpPr>
          <p:cNvPr id="4" name="Slide Number Placeholder 3">
            <a:extLst>
              <a:ext uri="{FF2B5EF4-FFF2-40B4-BE49-F238E27FC236}">
                <a16:creationId xmlns:a16="http://schemas.microsoft.com/office/drawing/2014/main" id="{753CD7E3-5888-4E09-9177-B51B717B66E5}"/>
              </a:ext>
            </a:extLst>
          </p:cNvPr>
          <p:cNvSpPr>
            <a:spLocks noGrp="1"/>
          </p:cNvSpPr>
          <p:nvPr>
            <p:ph type="sldNum" sz="quarter" idx="12"/>
          </p:nvPr>
        </p:nvSpPr>
        <p:spPr/>
        <p:txBody>
          <a:bodyPr/>
          <a:lstStyle/>
          <a:p>
            <a:fld id="{B1E4169B-5AB7-47FD-AE14-EBDD5102C6E5}" type="slidenum">
              <a:rPr lang="en-US" smtClean="0"/>
              <a:t>20</a:t>
            </a:fld>
            <a:endParaRPr lang="en-US"/>
          </a:p>
        </p:txBody>
      </p:sp>
      <p:sp>
        <p:nvSpPr>
          <p:cNvPr id="5" name="Rectangle 4">
            <a:extLst>
              <a:ext uri="{FF2B5EF4-FFF2-40B4-BE49-F238E27FC236}">
                <a16:creationId xmlns:a16="http://schemas.microsoft.com/office/drawing/2014/main" id="{641B743A-BD6A-4144-9E28-7B182493516B}"/>
              </a:ext>
            </a:extLst>
          </p:cNvPr>
          <p:cNvSpPr/>
          <p:nvPr/>
        </p:nvSpPr>
        <p:spPr>
          <a:xfrm>
            <a:off x="609600" y="381000"/>
            <a:ext cx="7696200" cy="2923877"/>
          </a:xfrm>
          <a:prstGeom prst="rect">
            <a:avLst/>
          </a:prstGeom>
        </p:spPr>
        <p:txBody>
          <a:bodyPr wrap="square">
            <a:spAutoFit/>
          </a:bodyPr>
          <a:lstStyle/>
          <a:p>
            <a:r>
              <a:rPr lang="en-US" sz="4000" b="1" dirty="0"/>
              <a:t>I CHRONICLES 6:39</a:t>
            </a:r>
          </a:p>
          <a:p>
            <a:r>
              <a:rPr lang="en-US" sz="3600" i="1" dirty="0"/>
              <a:t> 	And his brother Asaph, </a:t>
            </a:r>
            <a:r>
              <a:rPr lang="en-US" sz="2800" dirty="0"/>
              <a:t> (gatherer) </a:t>
            </a:r>
            <a:r>
              <a:rPr lang="en-US" sz="3600" i="1" dirty="0"/>
              <a:t>who stood on his right hand, even Asaph the son of </a:t>
            </a:r>
            <a:r>
              <a:rPr lang="en-US" sz="3600" i="1" dirty="0" err="1"/>
              <a:t>Berachiah</a:t>
            </a:r>
            <a:r>
              <a:rPr lang="en-US" sz="3600" i="1" dirty="0"/>
              <a:t>, the son of </a:t>
            </a:r>
            <a:r>
              <a:rPr lang="en-US" sz="3600" i="1" dirty="0" err="1"/>
              <a:t>Shimea</a:t>
            </a:r>
            <a:r>
              <a:rPr lang="en-US" sz="3600" i="1" dirty="0"/>
              <a:t>,</a:t>
            </a:r>
          </a:p>
        </p:txBody>
      </p:sp>
    </p:spTree>
    <p:extLst>
      <p:ext uri="{BB962C8B-B14F-4D97-AF65-F5344CB8AC3E}">
        <p14:creationId xmlns:p14="http://schemas.microsoft.com/office/powerpoint/2010/main" val="147302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D7EAD9-CAD1-46D9-B606-1560543AC246}"/>
              </a:ext>
            </a:extLst>
          </p:cNvPr>
          <p:cNvSpPr>
            <a:spLocks noGrp="1"/>
          </p:cNvSpPr>
          <p:nvPr>
            <p:ph type="dt" sz="half" idx="10"/>
          </p:nvPr>
        </p:nvSpPr>
        <p:spPr/>
        <p:txBody>
          <a:bodyPr/>
          <a:lstStyle/>
          <a:p>
            <a:r>
              <a:rPr lang="en-US"/>
              <a:t>01/03/2018</a:t>
            </a:r>
          </a:p>
        </p:txBody>
      </p:sp>
      <p:sp>
        <p:nvSpPr>
          <p:cNvPr id="3" name="Footer Placeholder 2">
            <a:extLst>
              <a:ext uri="{FF2B5EF4-FFF2-40B4-BE49-F238E27FC236}">
                <a16:creationId xmlns:a16="http://schemas.microsoft.com/office/drawing/2014/main" id="{C301D3D3-4A08-4D0E-8B82-CB952AAFBEAF}"/>
              </a:ext>
            </a:extLst>
          </p:cNvPr>
          <p:cNvSpPr>
            <a:spLocks noGrp="1"/>
          </p:cNvSpPr>
          <p:nvPr>
            <p:ph type="ftr" sz="quarter" idx="11"/>
          </p:nvPr>
        </p:nvSpPr>
        <p:spPr/>
        <p:txBody>
          <a:bodyPr/>
          <a:lstStyle/>
          <a:p>
            <a:r>
              <a:rPr lang="en-US"/>
              <a:t>Worship</a:t>
            </a:r>
          </a:p>
        </p:txBody>
      </p:sp>
      <p:sp>
        <p:nvSpPr>
          <p:cNvPr id="4" name="Slide Number Placeholder 3">
            <a:extLst>
              <a:ext uri="{FF2B5EF4-FFF2-40B4-BE49-F238E27FC236}">
                <a16:creationId xmlns:a16="http://schemas.microsoft.com/office/drawing/2014/main" id="{46A3327B-AC11-4C76-B465-5927B6063B17}"/>
              </a:ext>
            </a:extLst>
          </p:cNvPr>
          <p:cNvSpPr>
            <a:spLocks noGrp="1"/>
          </p:cNvSpPr>
          <p:nvPr>
            <p:ph type="sldNum" sz="quarter" idx="12"/>
          </p:nvPr>
        </p:nvSpPr>
        <p:spPr/>
        <p:txBody>
          <a:bodyPr/>
          <a:lstStyle/>
          <a:p>
            <a:fld id="{B1E4169B-5AB7-47FD-AE14-EBDD5102C6E5}" type="slidenum">
              <a:rPr lang="en-US" smtClean="0"/>
              <a:t>21</a:t>
            </a:fld>
            <a:endParaRPr lang="en-US"/>
          </a:p>
        </p:txBody>
      </p:sp>
      <p:sp>
        <p:nvSpPr>
          <p:cNvPr id="5" name="Rectangle 4">
            <a:extLst>
              <a:ext uri="{FF2B5EF4-FFF2-40B4-BE49-F238E27FC236}">
                <a16:creationId xmlns:a16="http://schemas.microsoft.com/office/drawing/2014/main" id="{45B2813C-5EB6-43AE-AF15-16D32B46BDC5}"/>
              </a:ext>
            </a:extLst>
          </p:cNvPr>
          <p:cNvSpPr/>
          <p:nvPr/>
        </p:nvSpPr>
        <p:spPr>
          <a:xfrm>
            <a:off x="228600" y="76200"/>
            <a:ext cx="8534400" cy="5386090"/>
          </a:xfrm>
          <a:prstGeom prst="rect">
            <a:avLst/>
          </a:prstGeom>
        </p:spPr>
        <p:txBody>
          <a:bodyPr wrap="square">
            <a:spAutoFit/>
          </a:bodyPr>
          <a:lstStyle/>
          <a:p>
            <a:r>
              <a:rPr lang="en-US" sz="3600" b="1" dirty="0"/>
              <a:t>I CHRONICLES 16:1-43</a:t>
            </a:r>
          </a:p>
          <a:p>
            <a:r>
              <a:rPr lang="en-US" sz="2800" i="1" dirty="0"/>
              <a:t>	And he appointed certain of the Levites to minister before the ark of the LORD, and to record, and to thank and praise the LORD God of Israel: 5 Asaph the chief, and next to him Zechariah, </a:t>
            </a:r>
            <a:r>
              <a:rPr lang="en-US" sz="2800" i="1" dirty="0" err="1"/>
              <a:t>Jeiel</a:t>
            </a:r>
            <a:r>
              <a:rPr lang="en-US" sz="2800" i="1" dirty="0"/>
              <a:t>, and </a:t>
            </a:r>
            <a:r>
              <a:rPr lang="en-US" sz="2800" i="1" dirty="0" err="1"/>
              <a:t>Shemiramoth</a:t>
            </a:r>
            <a:r>
              <a:rPr lang="en-US" sz="2800" i="1" dirty="0"/>
              <a:t>, and </a:t>
            </a:r>
            <a:r>
              <a:rPr lang="en-US" sz="2800" i="1" dirty="0" err="1"/>
              <a:t>Jehiel</a:t>
            </a:r>
            <a:r>
              <a:rPr lang="en-US" sz="2800" i="1" dirty="0"/>
              <a:t>, and </a:t>
            </a:r>
            <a:r>
              <a:rPr lang="en-US" sz="2800" i="1" dirty="0" err="1"/>
              <a:t>Mattithiah</a:t>
            </a:r>
            <a:r>
              <a:rPr lang="en-US" sz="2800" i="1" dirty="0"/>
              <a:t>, and Eliab, and </a:t>
            </a:r>
            <a:r>
              <a:rPr lang="en-US" sz="2800" i="1" dirty="0" err="1"/>
              <a:t>Benaiah</a:t>
            </a:r>
            <a:r>
              <a:rPr lang="en-US" sz="2800" i="1" dirty="0"/>
              <a:t>, and </a:t>
            </a:r>
            <a:r>
              <a:rPr lang="en-US" sz="2800" i="1" dirty="0" err="1"/>
              <a:t>Obededom</a:t>
            </a:r>
            <a:r>
              <a:rPr lang="en-US" sz="2800" i="1" dirty="0"/>
              <a:t>: and </a:t>
            </a:r>
            <a:r>
              <a:rPr lang="en-US" sz="2800" i="1" dirty="0" err="1"/>
              <a:t>Jeiel</a:t>
            </a:r>
            <a:r>
              <a:rPr lang="en-US" sz="2800" i="1" dirty="0"/>
              <a:t> with psalteries and with harps; but Asaph made a sound with cymbals; 6 </a:t>
            </a:r>
            <a:r>
              <a:rPr lang="en-US" sz="2800" i="1" dirty="0" err="1"/>
              <a:t>Benaiah</a:t>
            </a:r>
            <a:r>
              <a:rPr lang="en-US" sz="2800" i="1" dirty="0"/>
              <a:t> also and </a:t>
            </a:r>
            <a:r>
              <a:rPr lang="en-US" sz="2800" i="1" dirty="0" err="1"/>
              <a:t>Jahaziel</a:t>
            </a:r>
            <a:r>
              <a:rPr lang="en-US" sz="2800" i="1" dirty="0"/>
              <a:t> the priests with trumpets continually before the ark of the covenant of God. 7 Then on that day David delivered first this psalm to thank the LORD into the hand of Asaph and his brethren.</a:t>
            </a:r>
          </a:p>
        </p:txBody>
      </p:sp>
    </p:spTree>
    <p:extLst>
      <p:ext uri="{BB962C8B-B14F-4D97-AF65-F5344CB8AC3E}">
        <p14:creationId xmlns:p14="http://schemas.microsoft.com/office/powerpoint/2010/main" val="1660379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EEDE1A-D832-4767-8A84-4D02638E8058}"/>
              </a:ext>
            </a:extLst>
          </p:cNvPr>
          <p:cNvSpPr>
            <a:spLocks noGrp="1"/>
          </p:cNvSpPr>
          <p:nvPr>
            <p:ph type="dt" sz="half" idx="10"/>
          </p:nvPr>
        </p:nvSpPr>
        <p:spPr/>
        <p:txBody>
          <a:bodyPr/>
          <a:lstStyle/>
          <a:p>
            <a:r>
              <a:rPr lang="en-US"/>
              <a:t>01/03/2018</a:t>
            </a:r>
          </a:p>
        </p:txBody>
      </p:sp>
      <p:sp>
        <p:nvSpPr>
          <p:cNvPr id="3" name="Footer Placeholder 2">
            <a:extLst>
              <a:ext uri="{FF2B5EF4-FFF2-40B4-BE49-F238E27FC236}">
                <a16:creationId xmlns:a16="http://schemas.microsoft.com/office/drawing/2014/main" id="{0D18E662-632A-4898-9351-926341CB43CF}"/>
              </a:ext>
            </a:extLst>
          </p:cNvPr>
          <p:cNvSpPr>
            <a:spLocks noGrp="1"/>
          </p:cNvSpPr>
          <p:nvPr>
            <p:ph type="ftr" sz="quarter" idx="11"/>
          </p:nvPr>
        </p:nvSpPr>
        <p:spPr/>
        <p:txBody>
          <a:bodyPr/>
          <a:lstStyle/>
          <a:p>
            <a:r>
              <a:rPr lang="en-US"/>
              <a:t>Worship</a:t>
            </a:r>
          </a:p>
        </p:txBody>
      </p:sp>
      <p:sp>
        <p:nvSpPr>
          <p:cNvPr id="4" name="Slide Number Placeholder 3">
            <a:extLst>
              <a:ext uri="{FF2B5EF4-FFF2-40B4-BE49-F238E27FC236}">
                <a16:creationId xmlns:a16="http://schemas.microsoft.com/office/drawing/2014/main" id="{DB4DDA43-241C-458B-A425-2EAAA9E4D9C9}"/>
              </a:ext>
            </a:extLst>
          </p:cNvPr>
          <p:cNvSpPr>
            <a:spLocks noGrp="1"/>
          </p:cNvSpPr>
          <p:nvPr>
            <p:ph type="sldNum" sz="quarter" idx="12"/>
          </p:nvPr>
        </p:nvSpPr>
        <p:spPr/>
        <p:txBody>
          <a:bodyPr/>
          <a:lstStyle/>
          <a:p>
            <a:fld id="{B1E4169B-5AB7-47FD-AE14-EBDD5102C6E5}" type="slidenum">
              <a:rPr lang="en-US" smtClean="0"/>
              <a:t>22</a:t>
            </a:fld>
            <a:endParaRPr lang="en-US"/>
          </a:p>
        </p:txBody>
      </p:sp>
      <p:sp>
        <p:nvSpPr>
          <p:cNvPr id="5" name="Rectangle 4">
            <a:extLst>
              <a:ext uri="{FF2B5EF4-FFF2-40B4-BE49-F238E27FC236}">
                <a16:creationId xmlns:a16="http://schemas.microsoft.com/office/drawing/2014/main" id="{667279AE-B586-4CD0-A4B0-4CB100E04AD8}"/>
              </a:ext>
            </a:extLst>
          </p:cNvPr>
          <p:cNvSpPr/>
          <p:nvPr/>
        </p:nvSpPr>
        <p:spPr>
          <a:xfrm>
            <a:off x="228600" y="152400"/>
            <a:ext cx="8458200" cy="4524315"/>
          </a:xfrm>
          <a:prstGeom prst="rect">
            <a:avLst/>
          </a:prstGeom>
        </p:spPr>
        <p:txBody>
          <a:bodyPr wrap="square">
            <a:spAutoFit/>
          </a:bodyPr>
          <a:lstStyle/>
          <a:p>
            <a:r>
              <a:rPr lang="en-US" sz="3200" i="1" dirty="0"/>
              <a:t>	37  So he left there before the ark of the covenant of the LORD </a:t>
            </a:r>
            <a:r>
              <a:rPr lang="en-US" sz="3200" b="1" i="1" dirty="0"/>
              <a:t>Asaph</a:t>
            </a:r>
            <a:r>
              <a:rPr lang="en-US" sz="3200" i="1" dirty="0"/>
              <a:t> and his brethren, to minister before the ark continually, as every day's work required: 38 And </a:t>
            </a:r>
            <a:r>
              <a:rPr lang="en-US" sz="3200" i="1" dirty="0" err="1"/>
              <a:t>Obededom</a:t>
            </a:r>
            <a:r>
              <a:rPr lang="en-US" sz="3200" i="1" dirty="0"/>
              <a:t> with their brethren, threescore and eight; </a:t>
            </a:r>
            <a:r>
              <a:rPr lang="en-US" sz="3200" i="1" dirty="0" err="1"/>
              <a:t>Obededom</a:t>
            </a:r>
            <a:r>
              <a:rPr lang="en-US" sz="3200" i="1" dirty="0"/>
              <a:t> also the son of Jeduthun and </a:t>
            </a:r>
            <a:r>
              <a:rPr lang="en-US" sz="3200" i="1" dirty="0" err="1"/>
              <a:t>Hosah</a:t>
            </a:r>
            <a:r>
              <a:rPr lang="en-US" sz="3200" i="1" dirty="0"/>
              <a:t> to be porters: 39 And Zadok the priest, and his brethren the priests, before the tabernacle of the LORD in the high place that was at Gibeon,</a:t>
            </a:r>
          </a:p>
        </p:txBody>
      </p:sp>
    </p:spTree>
    <p:extLst>
      <p:ext uri="{BB962C8B-B14F-4D97-AF65-F5344CB8AC3E}">
        <p14:creationId xmlns:p14="http://schemas.microsoft.com/office/powerpoint/2010/main" val="381848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ABD39C-992B-4F49-AEF4-E1BAE0E4CCC5}"/>
              </a:ext>
            </a:extLst>
          </p:cNvPr>
          <p:cNvSpPr>
            <a:spLocks noGrp="1"/>
          </p:cNvSpPr>
          <p:nvPr>
            <p:ph type="dt" sz="half" idx="10"/>
          </p:nvPr>
        </p:nvSpPr>
        <p:spPr/>
        <p:txBody>
          <a:bodyPr/>
          <a:lstStyle/>
          <a:p>
            <a:r>
              <a:rPr lang="en-US"/>
              <a:t>01/03/2018</a:t>
            </a:r>
          </a:p>
        </p:txBody>
      </p:sp>
      <p:sp>
        <p:nvSpPr>
          <p:cNvPr id="3" name="Footer Placeholder 2">
            <a:extLst>
              <a:ext uri="{FF2B5EF4-FFF2-40B4-BE49-F238E27FC236}">
                <a16:creationId xmlns:a16="http://schemas.microsoft.com/office/drawing/2014/main" id="{C2DAEA51-6A4E-4203-9C6D-D85E83AEF3FB}"/>
              </a:ext>
            </a:extLst>
          </p:cNvPr>
          <p:cNvSpPr>
            <a:spLocks noGrp="1"/>
          </p:cNvSpPr>
          <p:nvPr>
            <p:ph type="ftr" sz="quarter" idx="11"/>
          </p:nvPr>
        </p:nvSpPr>
        <p:spPr/>
        <p:txBody>
          <a:bodyPr/>
          <a:lstStyle/>
          <a:p>
            <a:r>
              <a:rPr lang="en-US"/>
              <a:t>Worship</a:t>
            </a:r>
          </a:p>
        </p:txBody>
      </p:sp>
      <p:sp>
        <p:nvSpPr>
          <p:cNvPr id="4" name="Slide Number Placeholder 3">
            <a:extLst>
              <a:ext uri="{FF2B5EF4-FFF2-40B4-BE49-F238E27FC236}">
                <a16:creationId xmlns:a16="http://schemas.microsoft.com/office/drawing/2014/main" id="{F9389DEE-1860-49EA-BC82-DB19E40023B2}"/>
              </a:ext>
            </a:extLst>
          </p:cNvPr>
          <p:cNvSpPr>
            <a:spLocks noGrp="1"/>
          </p:cNvSpPr>
          <p:nvPr>
            <p:ph type="sldNum" sz="quarter" idx="12"/>
          </p:nvPr>
        </p:nvSpPr>
        <p:spPr/>
        <p:txBody>
          <a:bodyPr/>
          <a:lstStyle/>
          <a:p>
            <a:fld id="{B1E4169B-5AB7-47FD-AE14-EBDD5102C6E5}" type="slidenum">
              <a:rPr lang="en-US" smtClean="0"/>
              <a:t>23</a:t>
            </a:fld>
            <a:endParaRPr lang="en-US"/>
          </a:p>
        </p:txBody>
      </p:sp>
      <p:sp>
        <p:nvSpPr>
          <p:cNvPr id="5" name="Rectangle 4">
            <a:extLst>
              <a:ext uri="{FF2B5EF4-FFF2-40B4-BE49-F238E27FC236}">
                <a16:creationId xmlns:a16="http://schemas.microsoft.com/office/drawing/2014/main" id="{81AEE647-FB47-4693-AC86-922184717D5B}"/>
              </a:ext>
            </a:extLst>
          </p:cNvPr>
          <p:cNvSpPr/>
          <p:nvPr/>
        </p:nvSpPr>
        <p:spPr>
          <a:xfrm>
            <a:off x="152400" y="76200"/>
            <a:ext cx="8610600" cy="4799827"/>
          </a:xfrm>
          <a:prstGeom prst="rect">
            <a:avLst/>
          </a:prstGeom>
        </p:spPr>
        <p:txBody>
          <a:bodyPr wrap="square">
            <a:spAutoFit/>
          </a:bodyPr>
          <a:lstStyle/>
          <a:p>
            <a:r>
              <a:rPr lang="en-US" sz="4000" b="1" dirty="0"/>
              <a:t>II CHRONICLES 29:29-30</a:t>
            </a:r>
          </a:p>
          <a:p>
            <a:r>
              <a:rPr lang="en-US" sz="3200" i="1" dirty="0"/>
              <a:t>	And when they had made an end of offering, the king and all that were present with him bowed themselves, and worshipped. 30 Moreover Hezekiah the king and the princes commanded the Levites to sing praise unto the LORD </a:t>
            </a:r>
            <a:r>
              <a:rPr lang="en-US" sz="3200" b="1" i="1" dirty="0"/>
              <a:t>with the words of David, and of Asaph the seer</a:t>
            </a:r>
            <a:r>
              <a:rPr lang="en-US" sz="3200" i="1" dirty="0"/>
              <a:t>. And they sang praises with gladness, and they bowed their heads and worshipped.</a:t>
            </a:r>
          </a:p>
        </p:txBody>
      </p:sp>
    </p:spTree>
    <p:extLst>
      <p:ext uri="{BB962C8B-B14F-4D97-AF65-F5344CB8AC3E}">
        <p14:creationId xmlns:p14="http://schemas.microsoft.com/office/powerpoint/2010/main" val="2875796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52400" y="152400"/>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chemeClr val="tx1"/>
                </a:solidFill>
                <a:effectLst/>
                <a:latin typeface="Cambria" pitchFamily="18" charset="0"/>
                <a:ea typeface="Calibri" pitchFamily="34" charset="0"/>
                <a:cs typeface="Arial" pitchFamily="34" charset="0"/>
              </a:rPr>
              <a:t>THIRST</a:t>
            </a:r>
            <a:endParaRPr kumimoji="0" lang="en-US" sz="3200" b="0" i="0" u="none" strike="noStrike" cap="none" normalizeH="0" baseline="0" dirty="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mbria" pitchFamily="18" charset="0"/>
                <a:ea typeface="Calibri" pitchFamily="34" charset="0"/>
                <a:cs typeface="Arial" pitchFamily="34" charset="0"/>
              </a:rPr>
              <a:t>	213 It takes more than joining a church. It takes more than shaking hands with the preacher. It takes more than living a good, straight life. It takes something to satisfy inside of you, that pours down from God, into the soul. </a:t>
            </a:r>
            <a:endParaRPr kumimoji="0" lang="en-US" sz="1600" i="0" u="none" strike="noStrike" cap="none" normalizeH="0" baseline="0" dirty="0">
              <a:ln>
                <a:noFill/>
              </a:ln>
              <a:solidFill>
                <a:schemeClr val="tx1"/>
              </a:solidFill>
              <a:effectLst/>
              <a:latin typeface="Cambria" pitchFamily="18" charset="0"/>
              <a:ea typeface="Calibri" pitchFamily="34" charset="0"/>
              <a:cs typeface="Arial" pitchFamily="34" charset="0"/>
            </a:endParaRPr>
          </a:p>
          <a:p>
            <a:pPr lvl="0" indent="457200" algn="r" eaLnBrk="0" fontAlgn="base" hangingPunct="0">
              <a:spcBef>
                <a:spcPct val="0"/>
              </a:spcBef>
              <a:spcAft>
                <a:spcPct val="0"/>
              </a:spcAft>
            </a:pPr>
            <a:r>
              <a:rPr lang="en-US" sz="2800" dirty="0">
                <a:latin typeface="Cambria" pitchFamily="18" charset="0"/>
                <a:ea typeface="Calibri" pitchFamily="34" charset="0"/>
                <a:cs typeface="Arial" pitchFamily="34" charset="0"/>
              </a:rPr>
              <a:t>65-0919</a:t>
            </a:r>
            <a:endParaRPr kumimoji="0" lang="en-US" sz="280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458742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595C05-1622-4C81-888C-937FF1DA9F54}"/>
              </a:ext>
            </a:extLst>
          </p:cNvPr>
          <p:cNvSpPr>
            <a:spLocks noGrp="1"/>
          </p:cNvSpPr>
          <p:nvPr>
            <p:ph type="dt" sz="half" idx="10"/>
          </p:nvPr>
        </p:nvSpPr>
        <p:spPr/>
        <p:txBody>
          <a:bodyPr/>
          <a:lstStyle/>
          <a:p>
            <a:r>
              <a:rPr lang="en-US"/>
              <a:t>01/03/2018</a:t>
            </a:r>
          </a:p>
        </p:txBody>
      </p:sp>
      <p:sp>
        <p:nvSpPr>
          <p:cNvPr id="3" name="Footer Placeholder 2">
            <a:extLst>
              <a:ext uri="{FF2B5EF4-FFF2-40B4-BE49-F238E27FC236}">
                <a16:creationId xmlns:a16="http://schemas.microsoft.com/office/drawing/2014/main" id="{20CB87F4-CAC1-4E7F-9917-1EF678A0C8B5}"/>
              </a:ext>
            </a:extLst>
          </p:cNvPr>
          <p:cNvSpPr>
            <a:spLocks noGrp="1"/>
          </p:cNvSpPr>
          <p:nvPr>
            <p:ph type="ftr" sz="quarter" idx="11"/>
          </p:nvPr>
        </p:nvSpPr>
        <p:spPr/>
        <p:txBody>
          <a:bodyPr/>
          <a:lstStyle/>
          <a:p>
            <a:r>
              <a:rPr lang="en-US"/>
              <a:t>Worship</a:t>
            </a:r>
          </a:p>
        </p:txBody>
      </p:sp>
      <p:sp>
        <p:nvSpPr>
          <p:cNvPr id="4" name="Slide Number Placeholder 3">
            <a:extLst>
              <a:ext uri="{FF2B5EF4-FFF2-40B4-BE49-F238E27FC236}">
                <a16:creationId xmlns:a16="http://schemas.microsoft.com/office/drawing/2014/main" id="{9F5ED4FA-4954-4E43-80C4-80E6E54DF929}"/>
              </a:ext>
            </a:extLst>
          </p:cNvPr>
          <p:cNvSpPr>
            <a:spLocks noGrp="1"/>
          </p:cNvSpPr>
          <p:nvPr>
            <p:ph type="sldNum" sz="quarter" idx="12"/>
          </p:nvPr>
        </p:nvSpPr>
        <p:spPr/>
        <p:txBody>
          <a:bodyPr/>
          <a:lstStyle/>
          <a:p>
            <a:fld id="{B1E4169B-5AB7-47FD-AE14-EBDD5102C6E5}" type="slidenum">
              <a:rPr lang="en-US" smtClean="0"/>
              <a:t>25</a:t>
            </a:fld>
            <a:endParaRPr lang="en-US"/>
          </a:p>
        </p:txBody>
      </p:sp>
    </p:spTree>
    <p:extLst>
      <p:ext uri="{BB962C8B-B14F-4D97-AF65-F5344CB8AC3E}">
        <p14:creationId xmlns:p14="http://schemas.microsoft.com/office/powerpoint/2010/main" val="1247946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01/03/2018</a:t>
            </a:r>
          </a:p>
        </p:txBody>
      </p:sp>
      <p:sp>
        <p:nvSpPr>
          <p:cNvPr id="3" name="Footer Placeholder 2"/>
          <p:cNvSpPr>
            <a:spLocks noGrp="1"/>
          </p:cNvSpPr>
          <p:nvPr>
            <p:ph type="ftr" sz="quarter" idx="11"/>
          </p:nvPr>
        </p:nvSpPr>
        <p:spPr/>
        <p:txBody>
          <a:bodyPr/>
          <a:lstStyle/>
          <a:p>
            <a:r>
              <a:rPr lang="en-US"/>
              <a:t>Worship</a:t>
            </a:r>
          </a:p>
        </p:txBody>
      </p:sp>
      <p:sp>
        <p:nvSpPr>
          <p:cNvPr id="4" name="Slide Number Placeholder 3"/>
          <p:cNvSpPr>
            <a:spLocks noGrp="1"/>
          </p:cNvSpPr>
          <p:nvPr>
            <p:ph type="sldNum" sz="quarter" idx="12"/>
          </p:nvPr>
        </p:nvSpPr>
        <p:spPr/>
        <p:txBody>
          <a:bodyPr/>
          <a:lstStyle/>
          <a:p>
            <a:fld id="{B1E4169B-5AB7-47FD-AE14-EBDD5102C6E5}" type="slidenum">
              <a:rPr lang="en-US" smtClean="0"/>
              <a:t>26</a:t>
            </a:fld>
            <a:endParaRPr lang="en-US"/>
          </a:p>
        </p:txBody>
      </p:sp>
      <p:sp>
        <p:nvSpPr>
          <p:cNvPr id="5" name="Rectangle 4"/>
          <p:cNvSpPr/>
          <p:nvPr/>
        </p:nvSpPr>
        <p:spPr>
          <a:xfrm>
            <a:off x="152400" y="76200"/>
            <a:ext cx="8610600" cy="5447645"/>
          </a:xfrm>
          <a:prstGeom prst="rect">
            <a:avLst/>
          </a:prstGeom>
        </p:spPr>
        <p:txBody>
          <a:bodyPr wrap="square">
            <a:spAutoFit/>
          </a:bodyPr>
          <a:lstStyle/>
          <a:p>
            <a:r>
              <a:rPr lang="en-US" sz="4000" b="1" dirty="0"/>
              <a:t>COD   </a:t>
            </a:r>
            <a:r>
              <a:rPr lang="en-US" sz="2000" dirty="0"/>
              <a:t>253</a:t>
            </a:r>
            <a:r>
              <a:rPr lang="en-US" sz="2800" dirty="0"/>
              <a:t> There's not a church on earth could live any more pure than the </a:t>
            </a:r>
            <a:r>
              <a:rPr lang="en-US" sz="2800" b="1" dirty="0"/>
              <a:t>Nazarene</a:t>
            </a:r>
            <a:r>
              <a:rPr lang="en-US" sz="2800" dirty="0"/>
              <a:t> in their teachings, Pilgrim Holiness… Absolutely believe in the purity of sanctification, not even to their women wearing rings... The Holiness organizations, all the legalists, that's their teaching; they believe it</a:t>
            </a:r>
            <a:r>
              <a:rPr lang="mr-IN" sz="2800" dirty="0"/>
              <a:t>…</a:t>
            </a:r>
            <a:r>
              <a:rPr lang="en-US" sz="2800" dirty="0"/>
              <a:t> men </a:t>
            </a:r>
            <a:r>
              <a:rPr lang="en-US" sz="2800" dirty="0" err="1"/>
              <a:t>ain't</a:t>
            </a:r>
            <a:r>
              <a:rPr lang="en-US" sz="2800" dirty="0"/>
              <a:t> even supposed to roll his sleeves up... </a:t>
            </a:r>
          </a:p>
          <a:p>
            <a:r>
              <a:rPr lang="en-US" sz="2800" dirty="0"/>
              <a:t>	But that same Nazarene church, if a man would speak in tongues in the church, he'd be shot out the door. And they said they wouldn't even set with one. If you don't believe it, try it once, find out. They hate the very thoughts of it. They said, "It's the devil.“	</a:t>
            </a:r>
            <a:r>
              <a:rPr lang="en-US" dirty="0"/>
              <a:t>53-0729</a:t>
            </a:r>
          </a:p>
        </p:txBody>
      </p:sp>
    </p:spTree>
    <p:extLst>
      <p:ext uri="{BB962C8B-B14F-4D97-AF65-F5344CB8AC3E}">
        <p14:creationId xmlns:p14="http://schemas.microsoft.com/office/powerpoint/2010/main" val="4018220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01/03/2018</a:t>
            </a:r>
          </a:p>
        </p:txBody>
      </p:sp>
      <p:sp>
        <p:nvSpPr>
          <p:cNvPr id="3" name="Footer Placeholder 2"/>
          <p:cNvSpPr>
            <a:spLocks noGrp="1"/>
          </p:cNvSpPr>
          <p:nvPr>
            <p:ph type="ftr" sz="quarter" idx="11"/>
          </p:nvPr>
        </p:nvSpPr>
        <p:spPr/>
        <p:txBody>
          <a:bodyPr/>
          <a:lstStyle/>
          <a:p>
            <a:r>
              <a:rPr lang="en-US"/>
              <a:t>Worship</a:t>
            </a:r>
          </a:p>
        </p:txBody>
      </p:sp>
      <p:sp>
        <p:nvSpPr>
          <p:cNvPr id="4" name="Slide Number Placeholder 3"/>
          <p:cNvSpPr>
            <a:spLocks noGrp="1"/>
          </p:cNvSpPr>
          <p:nvPr>
            <p:ph type="sldNum" sz="quarter" idx="12"/>
          </p:nvPr>
        </p:nvSpPr>
        <p:spPr/>
        <p:txBody>
          <a:bodyPr/>
          <a:lstStyle/>
          <a:p>
            <a:fld id="{B1E4169B-5AB7-47FD-AE14-EBDD5102C6E5}" type="slidenum">
              <a:rPr lang="en-US" smtClean="0"/>
              <a:t>27</a:t>
            </a:fld>
            <a:endParaRPr lang="en-US"/>
          </a:p>
        </p:txBody>
      </p:sp>
      <p:sp>
        <p:nvSpPr>
          <p:cNvPr id="5" name="Rectangle 4"/>
          <p:cNvSpPr/>
          <p:nvPr/>
        </p:nvSpPr>
        <p:spPr>
          <a:xfrm>
            <a:off x="76200" y="59367"/>
            <a:ext cx="8839200" cy="2677656"/>
          </a:xfrm>
          <a:prstGeom prst="rect">
            <a:avLst/>
          </a:prstGeom>
        </p:spPr>
        <p:txBody>
          <a:bodyPr wrap="square">
            <a:spAutoFit/>
          </a:bodyPr>
          <a:lstStyle/>
          <a:p>
            <a:r>
              <a:rPr lang="en-US" sz="4000" b="1" dirty="0"/>
              <a:t>Pharisees </a:t>
            </a:r>
            <a:r>
              <a:rPr lang="en-US" sz="4000" dirty="0"/>
              <a:t> </a:t>
            </a:r>
            <a:r>
              <a:rPr lang="en-US" sz="3200" i="1" dirty="0" err="1"/>
              <a:t>pārûš</a:t>
            </a:r>
            <a:r>
              <a:rPr lang="en-US" sz="3200" dirty="0"/>
              <a:t>, “</a:t>
            </a:r>
            <a:r>
              <a:rPr lang="en-US" sz="3200" i="1" dirty="0"/>
              <a:t>set apart</a:t>
            </a:r>
            <a:r>
              <a:rPr lang="en-US" sz="3200" dirty="0"/>
              <a:t>”</a:t>
            </a:r>
          </a:p>
          <a:p>
            <a:r>
              <a:rPr lang="en-US" sz="3200" dirty="0"/>
              <a:t>	At various times a political party, a social movement, and a school of thought among Jews during the 2nd Temple</a:t>
            </a:r>
            <a:r>
              <a:rPr lang="en-US" sz="3200" dirty="0">
                <a:hlinkClick r:id="rId2" action="ppaction://hlinkfile" tooltip="Second Temple Judaism"/>
              </a:rPr>
              <a:t> </a:t>
            </a:r>
            <a:r>
              <a:rPr lang="en-US" sz="3200" dirty="0"/>
              <a:t>period beginning under the Hasmonean dynasty (140–37 BCE).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737023"/>
            <a:ext cx="6096000" cy="3881121"/>
          </a:xfrm>
          <a:prstGeom prst="rect">
            <a:avLst/>
          </a:prstGeom>
        </p:spPr>
      </p:pic>
    </p:spTree>
    <p:extLst>
      <p:ext uri="{BB962C8B-B14F-4D97-AF65-F5344CB8AC3E}">
        <p14:creationId xmlns:p14="http://schemas.microsoft.com/office/powerpoint/2010/main" val="3019438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458200" cy="4770537"/>
          </a:xfrm>
          <a:prstGeom prst="rect">
            <a:avLst/>
          </a:prstGeom>
        </p:spPr>
        <p:txBody>
          <a:bodyPr wrap="square">
            <a:spAutoFit/>
          </a:bodyPr>
          <a:lstStyle/>
          <a:p>
            <a:r>
              <a:rPr lang="en-US" sz="3600" b="1" dirty="0"/>
              <a:t>EARNESTLY.CONTENDING.FOR.THE</a:t>
            </a:r>
          </a:p>
          <a:p>
            <a:r>
              <a:rPr lang="en-US" sz="3600" b="1" dirty="0"/>
              <a:t>FAITH.THAT.WAS.ONCE.DELIVERED</a:t>
            </a:r>
          </a:p>
          <a:p>
            <a:r>
              <a:rPr lang="en-US" sz="3600" b="1" dirty="0"/>
              <a:t>TO.THE.SAINTS</a:t>
            </a:r>
          </a:p>
          <a:p>
            <a:r>
              <a:rPr lang="en-US" sz="2800" dirty="0"/>
              <a:t>	34  And then, after he got his sacrifice, his altar, his church, everything ready, beautiful, probably a lot more beautiful than Abel's was... But God doesn't dwell in beauty made by hands</a:t>
            </a:r>
            <a:r>
              <a:rPr lang="en-US" sz="2800" b="1" dirty="0"/>
              <a:t>. The beauty of holiness is where God dwells in, where the power of the Holy Spirit</a:t>
            </a:r>
            <a:r>
              <a:rPr lang="en-US" sz="2800" dirty="0"/>
              <a:t>... Yes.</a:t>
            </a:r>
          </a:p>
          <a:p>
            <a:pPr algn="r"/>
            <a:r>
              <a:rPr lang="en-US" sz="2800" dirty="0"/>
              <a:t>53-0614</a:t>
            </a:r>
          </a:p>
        </p:txBody>
      </p:sp>
      <p:sp>
        <p:nvSpPr>
          <p:cNvPr id="3" name="Date Placeholder 2"/>
          <p:cNvSpPr>
            <a:spLocks noGrp="1"/>
          </p:cNvSpPr>
          <p:nvPr>
            <p:ph type="dt" sz="half" idx="10"/>
          </p:nvPr>
        </p:nvSpPr>
        <p:spPr/>
        <p:txBody>
          <a:bodyPr/>
          <a:lstStyle/>
          <a:p>
            <a:r>
              <a:rPr lang="en-US"/>
              <a:t>01/03/2018</a:t>
            </a:r>
          </a:p>
        </p:txBody>
      </p:sp>
      <p:sp>
        <p:nvSpPr>
          <p:cNvPr id="4" name="Footer Placeholder 3"/>
          <p:cNvSpPr>
            <a:spLocks noGrp="1"/>
          </p:cNvSpPr>
          <p:nvPr>
            <p:ph type="ftr" sz="quarter" idx="11"/>
          </p:nvPr>
        </p:nvSpPr>
        <p:spPr/>
        <p:txBody>
          <a:bodyPr/>
          <a:lstStyle/>
          <a:p>
            <a:r>
              <a:rPr lang="en-US"/>
              <a:t>Worship</a:t>
            </a:r>
          </a:p>
        </p:txBody>
      </p:sp>
      <p:sp>
        <p:nvSpPr>
          <p:cNvPr id="5" name="Slide Number Placeholder 4"/>
          <p:cNvSpPr>
            <a:spLocks noGrp="1"/>
          </p:cNvSpPr>
          <p:nvPr>
            <p:ph type="sldNum" sz="quarter" idx="12"/>
          </p:nvPr>
        </p:nvSpPr>
        <p:spPr/>
        <p:txBody>
          <a:bodyPr/>
          <a:lstStyle/>
          <a:p>
            <a:fld id="{B1E4169B-5AB7-47FD-AE14-EBDD5102C6E5}" type="slidenum">
              <a:rPr lang="en-US" smtClean="0"/>
              <a:t>28</a:t>
            </a:fld>
            <a:endParaRPr lang="en-US"/>
          </a:p>
        </p:txBody>
      </p:sp>
    </p:spTree>
    <p:extLst>
      <p:ext uri="{BB962C8B-B14F-4D97-AF65-F5344CB8AC3E}">
        <p14:creationId xmlns:p14="http://schemas.microsoft.com/office/powerpoint/2010/main" val="2693722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76200" y="-38934"/>
            <a:ext cx="86487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fontAlgn="base">
              <a:spcBef>
                <a:spcPct val="0"/>
              </a:spcBef>
              <a:spcAft>
                <a:spcPct val="0"/>
              </a:spcAft>
            </a:pPr>
            <a:r>
              <a:rPr lang="en-US" sz="9600" dirty="0">
                <a:latin typeface="+mj-lt"/>
              </a:rPr>
              <a:t>Worship</a:t>
            </a:r>
            <a:endParaRPr lang="en-US" sz="1100" b="1" dirty="0">
              <a:latin typeface="+mj-lt"/>
              <a:cs typeface="Arial" pitchFamily="34" charset="0"/>
            </a:endParaRPr>
          </a:p>
          <a:p>
            <a:pPr lvl="0" indent="457200" fontAlgn="base">
              <a:spcBef>
                <a:spcPct val="0"/>
              </a:spcBef>
              <a:spcAft>
                <a:spcPct val="0"/>
              </a:spcAft>
            </a:pPr>
            <a:r>
              <a:rPr kumimoji="0" lang="en-US" sz="1100" b="1" i="0" u="none" strike="noStrike" cap="none" normalizeH="0" baseline="0" dirty="0">
                <a:ln>
                  <a:noFill/>
                </a:ln>
                <a:solidFill>
                  <a:schemeClr val="tx1"/>
                </a:solidFill>
                <a:effectLst/>
                <a:latin typeface="+mj-lt"/>
                <a:ea typeface="Calibri" pitchFamily="34" charset="0"/>
                <a:cs typeface="Arial" pitchFamily="34" charset="0"/>
              </a:rPr>
              <a:t>	</a:t>
            </a:r>
            <a:r>
              <a:rPr kumimoji="0" lang="en-US" sz="2400" b="1" i="0" u="none" strike="noStrike" cap="none" normalizeH="0" baseline="0" dirty="0">
                <a:ln>
                  <a:noFill/>
                </a:ln>
                <a:solidFill>
                  <a:schemeClr val="tx1"/>
                </a:solidFill>
                <a:effectLst/>
                <a:latin typeface="+mj-lt"/>
                <a:ea typeface="Calibri" pitchFamily="34" charset="0"/>
                <a:cs typeface="Arial" pitchFamily="34" charset="0"/>
              </a:rPr>
              <a:t>Greek</a:t>
            </a:r>
            <a:r>
              <a:rPr lang="en-US" sz="1600" dirty="0">
                <a:latin typeface="+mj-lt"/>
              </a:rPr>
              <a:t> </a:t>
            </a:r>
            <a:r>
              <a:rPr kumimoji="0" lang="en-US" sz="2400" b="0" i="0" u="none" strike="noStrike" cap="none" normalizeH="0" baseline="0" dirty="0" err="1">
                <a:ln>
                  <a:noFill/>
                </a:ln>
                <a:solidFill>
                  <a:schemeClr val="tx1"/>
                </a:solidFill>
                <a:effectLst/>
                <a:latin typeface="+mj-lt"/>
                <a:ea typeface="Calibri" pitchFamily="34" charset="0"/>
                <a:cs typeface="Arial" pitchFamily="34" charset="0"/>
              </a:rPr>
              <a:t>proskuneo</a:t>
            </a:r>
            <a:r>
              <a:rPr kumimoji="0" lang="en-US" sz="2400" b="0" i="0" u="none" strike="noStrike" cap="none" normalizeH="0" baseline="0" dirty="0">
                <a:ln>
                  <a:noFill/>
                </a:ln>
                <a:solidFill>
                  <a:schemeClr val="tx1"/>
                </a:solidFill>
                <a:effectLst/>
                <a:latin typeface="+mj-lt"/>
                <a:ea typeface="Calibri" pitchFamily="34" charset="0"/>
                <a:cs typeface="Arial" pitchFamily="34" charset="0"/>
              </a:rPr>
              <a:t>   </a:t>
            </a:r>
          </a:p>
          <a:p>
            <a:pPr lvl="0" indent="457200" fontAlgn="base">
              <a:spcBef>
                <a:spcPct val="0"/>
              </a:spcBef>
              <a:spcAft>
                <a:spcPct val="0"/>
              </a:spcAft>
            </a:pPr>
            <a:r>
              <a:rPr lang="en-US" sz="2400" dirty="0">
                <a:latin typeface="+mj-lt"/>
                <a:ea typeface="Calibri" pitchFamily="34" charset="0"/>
                <a:cs typeface="Arial" pitchFamily="34" charset="0"/>
              </a:rPr>
              <a:t>	</a:t>
            </a:r>
            <a:r>
              <a:rPr lang="en-US" sz="2800" dirty="0">
                <a:latin typeface="+mj-lt"/>
                <a:ea typeface="Calibri" pitchFamily="34" charset="0"/>
                <a:cs typeface="Arial" pitchFamily="34" charset="0"/>
              </a:rPr>
              <a:t>T</a:t>
            </a:r>
            <a:r>
              <a:rPr kumimoji="0" lang="en-US" sz="2800" b="0" i="0" u="none" strike="noStrike" cap="none" normalizeH="0" baseline="0" dirty="0">
                <a:ln>
                  <a:noFill/>
                </a:ln>
                <a:solidFill>
                  <a:schemeClr val="tx1"/>
                </a:solidFill>
                <a:effectLst/>
                <a:latin typeface="+mj-lt"/>
                <a:ea typeface="Calibri" pitchFamily="34" charset="0"/>
                <a:cs typeface="Arial" pitchFamily="34" charset="0"/>
              </a:rPr>
              <a:t>o kiss the hand; in token of reverence; hence among the Orientals, esp. the Persians, to fall upon the knees and touch the ground with the forehead as an expression of profound reverence; in the NT by kneeling or prostration to do homage or make obeisance, whether in order to express respect or to make supplication; Homage rendered to God and the ascended Christ, to heavenly beings, and to demons.</a:t>
            </a:r>
            <a:endParaRPr kumimoji="0" lang="en-US" sz="44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06283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52400" y="-34469"/>
            <a:ext cx="87630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Cambria"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CHRIST.IS.IDENTIFIED.THE.SAME.</a:t>
            </a:r>
          </a:p>
          <a:p>
            <a:pPr marL="0" marR="0" lvl="0" indent="457200" algn="l" defTabSz="914400" rtl="0" eaLnBrk="0" fontAlgn="base" latinLnBrk="0" hangingPunct="0">
              <a:lnSpc>
                <a:spcPct val="100000"/>
              </a:lnSpc>
              <a:spcBef>
                <a:spcPct val="0"/>
              </a:spcBef>
              <a:spcAft>
                <a:spcPct val="0"/>
              </a:spcAft>
              <a:buClrTx/>
              <a:buSzTx/>
              <a:buFontTx/>
              <a:buNone/>
              <a:tabLst/>
            </a:pPr>
            <a:r>
              <a:rPr lang="en-US" sz="3200" b="1" dirty="0">
                <a:latin typeface="Cambria" pitchFamily="18" charset="0"/>
                <a:ea typeface="Calibri" pitchFamily="34" charset="0"/>
                <a:cs typeface="Times New Roman" pitchFamily="18" charset="0"/>
              </a:rPr>
              <a:t>	</a:t>
            </a:r>
            <a:r>
              <a:rPr kumimoji="0" lang="en-US" sz="32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IN.ALL.GENERATIONS</a:t>
            </a:r>
            <a:endParaRPr kumimoji="0" lang="en-US" sz="2000" b="0" i="0" u="none" strike="noStrike" cap="none" normalizeH="0" baseline="0" dirty="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15 God, like in the beginning, He was just God. Well, He wasn't really god; He was just the Eternal. Our English word God means "an object of worship." And there was nothing to worship Him. He was self-existing, Elohim. </a:t>
            </a:r>
          </a:p>
          <a:p>
            <a:pPr marL="0" marR="0" lvl="0" indent="457200" algn="l" defTabSz="914400" rtl="0" eaLnBrk="0" fontAlgn="base" latinLnBrk="0" hangingPunct="0">
              <a:lnSpc>
                <a:spcPct val="100000"/>
              </a:lnSpc>
              <a:spcBef>
                <a:spcPct val="0"/>
              </a:spcBef>
              <a:spcAft>
                <a:spcPct val="0"/>
              </a:spcAft>
              <a:buClrTx/>
              <a:buSzTx/>
              <a:buFontTx/>
              <a:buNone/>
              <a:tabLst/>
            </a:pPr>
            <a:r>
              <a:rPr lang="en-US" sz="3200" dirty="0">
                <a:latin typeface="Cambria" pitchFamily="18" charset="0"/>
                <a:ea typeface="Calibri" pitchFamily="34" charset="0"/>
                <a:cs typeface="Times New Roman" pitchFamily="18" charset="0"/>
              </a:rPr>
              <a:t>	</a:t>
            </a: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So there was nothing to worship Him, so He was just the great Eternal.</a:t>
            </a:r>
          </a:p>
          <a:p>
            <a:pPr lvl="0" indent="457200" algn="r" eaLnBrk="0" fontAlgn="base" hangingPunct="0">
              <a:spcBef>
                <a:spcPct val="0"/>
              </a:spcBef>
              <a:spcAft>
                <a:spcPct val="0"/>
              </a:spcAft>
            </a:pPr>
            <a:r>
              <a:rPr lang="en-US" sz="2000" dirty="0">
                <a:latin typeface="Cambria" pitchFamily="18" charset="0"/>
                <a:ea typeface="Calibri" pitchFamily="34" charset="0"/>
                <a:cs typeface="Times New Roman" pitchFamily="18" charset="0"/>
              </a:rPr>
              <a:t>64-0415</a:t>
            </a:r>
            <a:endParaRPr kumimoji="0" lang="en-US" sz="200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97249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58CA94-D4AF-472F-A12F-D04FCF0E65E8}"/>
              </a:ext>
            </a:extLst>
          </p:cNvPr>
          <p:cNvSpPr>
            <a:spLocks noGrp="1"/>
          </p:cNvSpPr>
          <p:nvPr>
            <p:ph type="dt" sz="half" idx="10"/>
          </p:nvPr>
        </p:nvSpPr>
        <p:spPr/>
        <p:txBody>
          <a:bodyPr/>
          <a:lstStyle/>
          <a:p>
            <a:r>
              <a:rPr lang="en-US"/>
              <a:t>01/03/2018</a:t>
            </a:r>
          </a:p>
        </p:txBody>
      </p:sp>
      <p:sp>
        <p:nvSpPr>
          <p:cNvPr id="3" name="Footer Placeholder 2">
            <a:extLst>
              <a:ext uri="{FF2B5EF4-FFF2-40B4-BE49-F238E27FC236}">
                <a16:creationId xmlns:a16="http://schemas.microsoft.com/office/drawing/2014/main" id="{61BC9BC2-81E6-4563-A7FF-412470F6279B}"/>
              </a:ext>
            </a:extLst>
          </p:cNvPr>
          <p:cNvSpPr>
            <a:spLocks noGrp="1"/>
          </p:cNvSpPr>
          <p:nvPr>
            <p:ph type="ftr" sz="quarter" idx="11"/>
          </p:nvPr>
        </p:nvSpPr>
        <p:spPr/>
        <p:txBody>
          <a:bodyPr/>
          <a:lstStyle/>
          <a:p>
            <a:r>
              <a:rPr lang="en-US"/>
              <a:t>Worship</a:t>
            </a:r>
          </a:p>
        </p:txBody>
      </p:sp>
      <p:sp>
        <p:nvSpPr>
          <p:cNvPr id="4" name="Slide Number Placeholder 3">
            <a:extLst>
              <a:ext uri="{FF2B5EF4-FFF2-40B4-BE49-F238E27FC236}">
                <a16:creationId xmlns:a16="http://schemas.microsoft.com/office/drawing/2014/main" id="{D74AED0D-9CB1-43C0-BBE5-DF3780F67565}"/>
              </a:ext>
            </a:extLst>
          </p:cNvPr>
          <p:cNvSpPr>
            <a:spLocks noGrp="1"/>
          </p:cNvSpPr>
          <p:nvPr>
            <p:ph type="sldNum" sz="quarter" idx="12"/>
          </p:nvPr>
        </p:nvSpPr>
        <p:spPr/>
        <p:txBody>
          <a:bodyPr/>
          <a:lstStyle/>
          <a:p>
            <a:fld id="{B1E4169B-5AB7-47FD-AE14-EBDD5102C6E5}" type="slidenum">
              <a:rPr lang="en-US" smtClean="0"/>
              <a:t>5</a:t>
            </a:fld>
            <a:endParaRPr lang="en-US"/>
          </a:p>
        </p:txBody>
      </p:sp>
      <p:sp>
        <p:nvSpPr>
          <p:cNvPr id="5" name="Rectangle 4">
            <a:extLst>
              <a:ext uri="{FF2B5EF4-FFF2-40B4-BE49-F238E27FC236}">
                <a16:creationId xmlns:a16="http://schemas.microsoft.com/office/drawing/2014/main" id="{EC1C9852-0743-4BC5-BC84-09E30B47226E}"/>
              </a:ext>
            </a:extLst>
          </p:cNvPr>
          <p:cNvSpPr/>
          <p:nvPr/>
        </p:nvSpPr>
        <p:spPr>
          <a:xfrm>
            <a:off x="228600" y="76200"/>
            <a:ext cx="8534400" cy="5816977"/>
          </a:xfrm>
          <a:prstGeom prst="rect">
            <a:avLst/>
          </a:prstGeom>
        </p:spPr>
        <p:txBody>
          <a:bodyPr wrap="square">
            <a:spAutoFit/>
          </a:bodyPr>
          <a:lstStyle/>
          <a:p>
            <a:pPr lvl="0" indent="457200" fontAlgn="base">
              <a:spcBef>
                <a:spcPct val="0"/>
              </a:spcBef>
              <a:spcAft>
                <a:spcPct val="0"/>
              </a:spcAft>
            </a:pPr>
            <a:r>
              <a:rPr lang="en-US" sz="4000" b="1" dirty="0">
                <a:latin typeface="Cambria" pitchFamily="18" charset="0"/>
                <a:ea typeface="Calibri" pitchFamily="34" charset="0"/>
                <a:cs typeface="Times New Roman" pitchFamily="18" charset="0"/>
              </a:rPr>
              <a:t>SIRS.WE.WOULD.SEE.JESUS</a:t>
            </a:r>
            <a:endParaRPr lang="en-US" sz="2800" dirty="0">
              <a:latin typeface="Arial" pitchFamily="34" charset="0"/>
            </a:endParaRPr>
          </a:p>
          <a:p>
            <a:pPr lvl="0" indent="457200" fontAlgn="base">
              <a:spcBef>
                <a:spcPct val="0"/>
              </a:spcBef>
              <a:spcAft>
                <a:spcPct val="0"/>
              </a:spcAft>
            </a:pPr>
            <a:r>
              <a:rPr lang="en-US" sz="3200" dirty="0">
                <a:latin typeface="Cambria" pitchFamily="18" charset="0"/>
                <a:ea typeface="Calibri" pitchFamily="34" charset="0"/>
                <a:cs typeface="Times New Roman" pitchFamily="18" charset="0"/>
              </a:rPr>
              <a:t>	</a:t>
            </a:r>
            <a:r>
              <a:rPr lang="en-US" sz="3000" dirty="0">
                <a:latin typeface="Cambria" pitchFamily="18" charset="0"/>
                <a:ea typeface="Calibri" pitchFamily="34" charset="0"/>
                <a:cs typeface="Times New Roman" pitchFamily="18" charset="0"/>
              </a:rPr>
              <a:t>7 God is a Spirit; and they that worship Him must worship Him in spirit and in truth. And the very word "god" means "</a:t>
            </a:r>
            <a:r>
              <a:rPr lang="en-US" sz="3000" i="1" dirty="0">
                <a:latin typeface="Cambria" pitchFamily="18" charset="0"/>
                <a:ea typeface="Calibri" pitchFamily="34" charset="0"/>
                <a:cs typeface="Times New Roman" pitchFamily="18" charset="0"/>
              </a:rPr>
              <a:t>object of worship.</a:t>
            </a:r>
            <a:r>
              <a:rPr lang="en-US" sz="3000" dirty="0">
                <a:latin typeface="Cambria" pitchFamily="18" charset="0"/>
                <a:ea typeface="Calibri" pitchFamily="34" charset="0"/>
                <a:cs typeface="Times New Roman" pitchFamily="18" charset="0"/>
              </a:rPr>
              <a:t>" So God likes to be worshipped by His children, that we can be free and not bound down in yokes… we can exercise our faith in Him, believe it, and not be ashamed to tell the world about it: that Jesus Christ raised from the dead, lives and reigns in our hearts, and we're not ashamed of it. </a:t>
            </a:r>
            <a:r>
              <a:rPr lang="en-US" sz="3000" b="1" dirty="0">
                <a:latin typeface="Cambria" pitchFamily="18" charset="0"/>
                <a:ea typeface="Calibri" pitchFamily="34" charset="0"/>
                <a:cs typeface="Times New Roman" pitchFamily="18" charset="0"/>
              </a:rPr>
              <a:t>Doesn't make our face red to testify of the glory of Jesus Christ</a:t>
            </a:r>
            <a:r>
              <a:rPr lang="en-US" sz="3000" dirty="0">
                <a:latin typeface="Cambria" pitchFamily="18" charset="0"/>
                <a:ea typeface="Calibri" pitchFamily="34" charset="0"/>
                <a:cs typeface="Times New Roman" pitchFamily="18" charset="0"/>
              </a:rPr>
              <a:t>.    </a:t>
            </a:r>
            <a:r>
              <a:rPr lang="en-US" sz="2000" dirty="0">
                <a:latin typeface="Cambria" pitchFamily="18" charset="0"/>
                <a:ea typeface="Calibri" pitchFamily="34" charset="0"/>
                <a:cs typeface="Times New Roman" pitchFamily="18" charset="0"/>
              </a:rPr>
              <a:t>54-0328</a:t>
            </a:r>
            <a:endParaRPr lang="en-US" sz="3000" dirty="0">
              <a:latin typeface="Arial" pitchFamily="34" charset="0"/>
            </a:endParaRPr>
          </a:p>
        </p:txBody>
      </p:sp>
    </p:spTree>
    <p:extLst>
      <p:ext uri="{BB962C8B-B14F-4D97-AF65-F5344CB8AC3E}">
        <p14:creationId xmlns:p14="http://schemas.microsoft.com/office/powerpoint/2010/main" val="1229579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305800" cy="4585871"/>
          </a:xfrm>
          <a:prstGeom prst="rect">
            <a:avLst/>
          </a:prstGeom>
        </p:spPr>
        <p:txBody>
          <a:bodyPr wrap="square">
            <a:spAutoFit/>
          </a:bodyPr>
          <a:lstStyle/>
          <a:p>
            <a:pPr lvl="0" fontAlgn="base">
              <a:spcBef>
                <a:spcPct val="0"/>
              </a:spcBef>
              <a:spcAft>
                <a:spcPct val="0"/>
              </a:spcAft>
            </a:pPr>
            <a:r>
              <a:rPr lang="en-US" sz="4000" b="1" dirty="0">
                <a:latin typeface="Cambria" pitchFamily="18" charset="0"/>
                <a:ea typeface="Calibri" pitchFamily="34" charset="0"/>
                <a:cs typeface="Times New Roman" pitchFamily="18" charset="0"/>
              </a:rPr>
              <a:t>HEBREWS.CHAPTER 3    </a:t>
            </a:r>
          </a:p>
          <a:p>
            <a:pPr lvl="0" fontAlgn="base">
              <a:spcBef>
                <a:spcPct val="0"/>
              </a:spcBef>
              <a:spcAft>
                <a:spcPct val="0"/>
              </a:spcAft>
            </a:pPr>
            <a:r>
              <a:rPr lang="en-US" sz="3200" dirty="0">
                <a:latin typeface="Cambria" pitchFamily="18" charset="0"/>
                <a:ea typeface="Calibri" pitchFamily="34" charset="0"/>
                <a:cs typeface="Times New Roman" pitchFamily="18" charset="0"/>
              </a:rPr>
              <a:t>	28  There is something about where you go, what church you go to, and what teacher teaches you. It, it's got something to it. 	Therefore we ought to seek out the very best that we can find, so we're getting the best; </a:t>
            </a:r>
            <a:r>
              <a:rPr lang="en-US" sz="3200" b="1" dirty="0">
                <a:latin typeface="Cambria" pitchFamily="18" charset="0"/>
                <a:ea typeface="Calibri" pitchFamily="34" charset="0"/>
                <a:cs typeface="Times New Roman" pitchFamily="18" charset="0"/>
              </a:rPr>
              <a:t>not because it's sociable and so forth, but the real Bible teaching.</a:t>
            </a:r>
          </a:p>
          <a:p>
            <a:pPr algn="r" fontAlgn="base">
              <a:spcBef>
                <a:spcPct val="0"/>
              </a:spcBef>
              <a:spcAft>
                <a:spcPct val="0"/>
              </a:spcAft>
            </a:pPr>
            <a:r>
              <a:rPr lang="en-US" sz="2800" dirty="0">
                <a:latin typeface="Cambria" pitchFamily="18" charset="0"/>
                <a:ea typeface="Calibri" pitchFamily="34" charset="0"/>
                <a:cs typeface="Times New Roman" pitchFamily="18" charset="0"/>
              </a:rPr>
              <a:t>57-0901</a:t>
            </a:r>
            <a:endParaRPr lang="en-US" sz="2800" dirty="0">
              <a:latin typeface="Arial" pitchFamily="34" charset="0"/>
            </a:endParaRPr>
          </a:p>
        </p:txBody>
      </p:sp>
      <p:sp>
        <p:nvSpPr>
          <p:cNvPr id="2" name="Date Placeholder 1"/>
          <p:cNvSpPr>
            <a:spLocks noGrp="1"/>
          </p:cNvSpPr>
          <p:nvPr>
            <p:ph type="dt" sz="half" idx="10"/>
          </p:nvPr>
        </p:nvSpPr>
        <p:spPr/>
        <p:txBody>
          <a:bodyPr/>
          <a:lstStyle/>
          <a:p>
            <a:r>
              <a:rPr lang="en-US"/>
              <a:t>01/03/2018</a:t>
            </a:r>
          </a:p>
        </p:txBody>
      </p:sp>
      <p:sp>
        <p:nvSpPr>
          <p:cNvPr id="3" name="Footer Placeholder 2"/>
          <p:cNvSpPr>
            <a:spLocks noGrp="1"/>
          </p:cNvSpPr>
          <p:nvPr>
            <p:ph type="ftr" sz="quarter" idx="11"/>
          </p:nvPr>
        </p:nvSpPr>
        <p:spPr/>
        <p:txBody>
          <a:bodyPr/>
          <a:lstStyle/>
          <a:p>
            <a:r>
              <a:rPr lang="en-US"/>
              <a:t>Worship</a:t>
            </a:r>
          </a:p>
        </p:txBody>
      </p:sp>
      <p:sp>
        <p:nvSpPr>
          <p:cNvPr id="5" name="Slide Number Placeholder 4"/>
          <p:cNvSpPr>
            <a:spLocks noGrp="1"/>
          </p:cNvSpPr>
          <p:nvPr>
            <p:ph type="sldNum" sz="quarter" idx="12"/>
          </p:nvPr>
        </p:nvSpPr>
        <p:spPr/>
        <p:txBody>
          <a:bodyPr/>
          <a:lstStyle/>
          <a:p>
            <a:fld id="{B1E4169B-5AB7-47FD-AE14-EBDD5102C6E5}" type="slidenum">
              <a:rPr lang="en-US" smtClean="0"/>
              <a:t>6</a:t>
            </a:fld>
            <a:endParaRPr lang="en-US"/>
          </a:p>
        </p:txBody>
      </p:sp>
    </p:spTree>
    <p:extLst>
      <p:ext uri="{BB962C8B-B14F-4D97-AF65-F5344CB8AC3E}">
        <p14:creationId xmlns:p14="http://schemas.microsoft.com/office/powerpoint/2010/main" val="195007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76200" y="-40421"/>
            <a:ext cx="8763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MATTHEW 2:1-8</a:t>
            </a:r>
            <a:endParaRPr kumimoji="0" lang="en-US" sz="2400" b="0" i="0" u="none" strike="noStrike" cap="none" normalizeH="0" baseline="0" dirty="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1 Now when Jesus was born in Bethlehem of Judaea in the days of Herod the king, behold, there came wise men from the east to Jerusalem, 2 Saying, Where is he that is born King of the Jews? for we have seen his star in the east, and are come to worship him. 3 When Herod the king had heard these things, he was troubled, and all Jerusalem with him… 7 Then Herod, when he had privily called the wise men, enquired of them diligently what time the star appeared. 8 And he sent them to Bethlehem, and said, Go and search diligently for the young child; and when ye have found him, bring me word again</a:t>
            </a:r>
            <a:r>
              <a:rPr kumimoji="0" lang="en-US" sz="2800" b="1" i="1" u="none" strike="noStrike" cap="none" normalizeH="0" baseline="0" dirty="0">
                <a:ln>
                  <a:noFill/>
                </a:ln>
                <a:solidFill>
                  <a:schemeClr val="tx1"/>
                </a:solidFill>
                <a:effectLst/>
                <a:latin typeface="Cambria" pitchFamily="18" charset="0"/>
                <a:ea typeface="Calibri" pitchFamily="34" charset="0"/>
                <a:cs typeface="Times New Roman" pitchFamily="18" charset="0"/>
              </a:rPr>
              <a:t>, that I may come and worship him also.</a:t>
            </a:r>
            <a:endParaRPr kumimoji="0" lang="en-US" sz="4400" b="1"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261776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70483"/>
            <a:ext cx="8610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MATTHEW 4:8-10</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8  Again, the devil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taketh</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him up into an exceeding high mountain, and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sheweth</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him all the kingdoms of the world, and the glory of them; 9 And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saith</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unto him, All these things will I give thee, if thou wilt fall down and worship me. 10 Then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saith</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Jesus unto him, Get thee hence, Satan: for it is written, Thou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shalt</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worship the Lord thy God, and him only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shalt</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thou serve.</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116761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52400" y="-117394"/>
            <a:ext cx="8534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I CORINTHIANS 14:24-26</a:t>
            </a:r>
            <a:endParaRPr kumimoji="0" lang="en-US" sz="2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24 </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But if all prophesy, and there come in one that believeth not, or one unlearned, he is con-</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vinced</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of all, he is judged of all: 25 And thus are the secrets of his heart made manifest; </a:t>
            </a:r>
            <a:r>
              <a:rPr kumimoji="0" lang="en-US" sz="3200" b="1" i="1" u="none" strike="noStrike" cap="none" normalizeH="0" baseline="0" dirty="0">
                <a:ln>
                  <a:noFill/>
                </a:ln>
                <a:solidFill>
                  <a:schemeClr val="tx1"/>
                </a:solidFill>
                <a:effectLst/>
                <a:latin typeface="Cambria" pitchFamily="18" charset="0"/>
                <a:ea typeface="Calibri" pitchFamily="34" charset="0"/>
                <a:cs typeface="Times New Roman" pitchFamily="18" charset="0"/>
              </a:rPr>
              <a:t>and so falling down on his face he will worship God, </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and report that God is in you of a truth. 26 How is it then, brethren? when ye come together, every one of you hath a psalm, hath a doctrine, hath a tongue, hath a revelation, hath an interpretation. Let all things be done unto edifying.</a:t>
            </a:r>
            <a:endParaRPr kumimoji="0" lang="en-US" sz="48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14901945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Main Event</Template>
  <TotalTime>1383</TotalTime>
  <Words>1437</Words>
  <Application>Microsoft Office PowerPoint</Application>
  <PresentationFormat>On-screen Show (4:3)</PresentationFormat>
  <Paragraphs>112</Paragraphs>
  <Slides>28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Albertus Extra Bold</vt:lpstr>
      <vt:lpstr>Arial</vt:lpstr>
      <vt:lpstr>Calibri</vt:lpstr>
      <vt:lpstr>Cambria</vt:lpstr>
      <vt:lpstr>Garamond</vt:lpstr>
      <vt:lpstr>Mangal</vt:lpstr>
      <vt:lpstr>Roboto</vt:lpstr>
      <vt:lpstr>Times New Roman</vt:lpstr>
      <vt:lpstr>Main Event</vt:lpstr>
      <vt:lpstr>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 Coffey</dc:creator>
  <cp:lastModifiedBy>Barry Coffey</cp:lastModifiedBy>
  <cp:revision>68</cp:revision>
  <dcterms:created xsi:type="dcterms:W3CDTF">2011-10-07T15:56:14Z</dcterms:created>
  <dcterms:modified xsi:type="dcterms:W3CDTF">2018-01-03T21:58:17Z</dcterms:modified>
</cp:coreProperties>
</file>