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7"/>
  </p:notesMasterIdLst>
  <p:sldIdLst>
    <p:sldId id="256" r:id="rId2"/>
    <p:sldId id="339" r:id="rId3"/>
    <p:sldId id="340" r:id="rId4"/>
    <p:sldId id="257" r:id="rId5"/>
    <p:sldId id="301" r:id="rId6"/>
    <p:sldId id="306" r:id="rId7"/>
    <p:sldId id="302" r:id="rId8"/>
    <p:sldId id="303" r:id="rId9"/>
    <p:sldId id="327" r:id="rId10"/>
    <p:sldId id="328" r:id="rId11"/>
    <p:sldId id="347" r:id="rId12"/>
    <p:sldId id="307" r:id="rId13"/>
    <p:sldId id="308" r:id="rId14"/>
    <p:sldId id="313" r:id="rId15"/>
    <p:sldId id="314" r:id="rId16"/>
    <p:sldId id="315" r:id="rId17"/>
    <p:sldId id="316" r:id="rId18"/>
    <p:sldId id="317" r:id="rId19"/>
    <p:sldId id="342" r:id="rId20"/>
    <p:sldId id="329" r:id="rId21"/>
    <p:sldId id="323" r:id="rId22"/>
    <p:sldId id="330" r:id="rId23"/>
    <p:sldId id="348" r:id="rId24"/>
    <p:sldId id="346" r:id="rId25"/>
    <p:sldId id="344" r:id="rId26"/>
    <p:sldId id="343" r:id="rId27"/>
    <p:sldId id="345" r:id="rId28"/>
    <p:sldId id="331" r:id="rId29"/>
    <p:sldId id="332" r:id="rId30"/>
    <p:sldId id="333" r:id="rId31"/>
    <p:sldId id="337" r:id="rId32"/>
    <p:sldId id="338" r:id="rId33"/>
    <p:sldId id="326" r:id="rId34"/>
    <p:sldId id="341" r:id="rId35"/>
    <p:sldId id="260"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89" autoAdjust="0"/>
    <p:restoredTop sz="94674"/>
  </p:normalViewPr>
  <p:slideViewPr>
    <p:cSldViewPr snapToGrid="0" snapToObjects="1">
      <p:cViewPr varScale="1">
        <p:scale>
          <a:sx n="124" d="100"/>
          <a:sy n="124" d="100"/>
        </p:scale>
        <p:origin x="1608" y="168"/>
      </p:cViewPr>
      <p:guideLst>
        <p:guide orient="horz" pos="2160"/>
        <p:guide pos="2880"/>
      </p:guideLst>
    </p:cSldViewPr>
  </p:slideViewPr>
  <p:notesTextViewPr>
    <p:cViewPr>
      <p:scale>
        <a:sx n="1" d="1"/>
        <a:sy n="1" d="1"/>
      </p:scale>
      <p:origin x="0" y="0"/>
    </p:cViewPr>
  </p:notesTextViewPr>
  <p:sorterViewPr>
    <p:cViewPr>
      <p:scale>
        <a:sx n="100" d="100"/>
        <a:sy n="100" d="100"/>
      </p:scale>
      <p:origin x="0" y="-518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1"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E4E07-A901-F543-A65F-A1C6D7A3F183}" type="datetimeFigureOut">
              <a:rPr lang="en-US" smtClean="0"/>
              <a:t>1/7/18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B372C-7229-8349-8522-40F306724FCF}" type="slidenum">
              <a:rPr lang="en-US" smtClean="0"/>
              <a:t>‹#›</a:t>
            </a:fld>
            <a:endParaRPr lang="en-US"/>
          </a:p>
        </p:txBody>
      </p:sp>
    </p:spTree>
    <p:extLst>
      <p:ext uri="{BB962C8B-B14F-4D97-AF65-F5344CB8AC3E}">
        <p14:creationId xmlns:p14="http://schemas.microsoft.com/office/powerpoint/2010/main" val="1870421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EB372C-7229-8349-8522-40F306724FCF}" type="slidenum">
              <a:rPr lang="en-US" smtClean="0"/>
              <a:t>6</a:t>
            </a:fld>
            <a:endParaRPr lang="en-US"/>
          </a:p>
        </p:txBody>
      </p:sp>
    </p:spTree>
    <p:extLst>
      <p:ext uri="{BB962C8B-B14F-4D97-AF65-F5344CB8AC3E}">
        <p14:creationId xmlns:p14="http://schemas.microsoft.com/office/powerpoint/2010/main" val="2102375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A8C67-7A4E-4A37-A4B6-C6FBD966B7F2}" type="slidenum">
              <a:rPr lang="en-US" smtClean="0"/>
              <a:t>35</a:t>
            </a:fld>
            <a:endParaRPr lang="en-US"/>
          </a:p>
        </p:txBody>
      </p:sp>
    </p:spTree>
    <p:extLst>
      <p:ext uri="{BB962C8B-B14F-4D97-AF65-F5344CB8AC3E}">
        <p14:creationId xmlns:p14="http://schemas.microsoft.com/office/powerpoint/2010/main" val="788983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1/7/18</a:t>
            </a:r>
          </a:p>
        </p:txBody>
      </p:sp>
      <p:sp>
        <p:nvSpPr>
          <p:cNvPr id="5" name="Footer Placeholder 4"/>
          <p:cNvSpPr>
            <a:spLocks noGrp="1"/>
          </p:cNvSpPr>
          <p:nvPr>
            <p:ph type="ftr" sz="quarter" idx="11"/>
          </p:nvPr>
        </p:nvSpPr>
        <p:spPr/>
        <p:txBody>
          <a:bodyPr/>
          <a:lstStyle/>
          <a:p>
            <a:r>
              <a:rPr lang="en-US"/>
              <a:t>Worship 2</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1/7/18</a:t>
            </a:r>
          </a:p>
        </p:txBody>
      </p:sp>
      <p:sp>
        <p:nvSpPr>
          <p:cNvPr id="5" name="Footer Placeholder 4"/>
          <p:cNvSpPr>
            <a:spLocks noGrp="1"/>
          </p:cNvSpPr>
          <p:nvPr>
            <p:ph type="ftr" sz="quarter" idx="11"/>
          </p:nvPr>
        </p:nvSpPr>
        <p:spPr/>
        <p:txBody>
          <a:bodyPr/>
          <a:lstStyle/>
          <a:p>
            <a:r>
              <a:rPr lang="en-US"/>
              <a:t>Worship 2</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1/7/18</a:t>
            </a:r>
          </a:p>
        </p:txBody>
      </p:sp>
      <p:sp>
        <p:nvSpPr>
          <p:cNvPr id="5" name="Footer Placeholder 4"/>
          <p:cNvSpPr>
            <a:spLocks noGrp="1"/>
          </p:cNvSpPr>
          <p:nvPr>
            <p:ph type="ftr" sz="quarter" idx="11"/>
          </p:nvPr>
        </p:nvSpPr>
        <p:spPr/>
        <p:txBody>
          <a:bodyPr/>
          <a:lstStyle/>
          <a:p>
            <a:r>
              <a:rPr lang="en-US"/>
              <a:t>Worship 2</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1/7/18</a:t>
            </a:r>
          </a:p>
        </p:txBody>
      </p:sp>
      <p:sp>
        <p:nvSpPr>
          <p:cNvPr id="5" name="Footer Placeholder 4"/>
          <p:cNvSpPr>
            <a:spLocks noGrp="1"/>
          </p:cNvSpPr>
          <p:nvPr>
            <p:ph type="ftr" sz="quarter" idx="11"/>
          </p:nvPr>
        </p:nvSpPr>
        <p:spPr/>
        <p:txBody>
          <a:bodyPr/>
          <a:lstStyle/>
          <a:p>
            <a:r>
              <a:rPr lang="en-US"/>
              <a:t>Worship 2</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1/7/18</a:t>
            </a:r>
          </a:p>
        </p:txBody>
      </p:sp>
      <p:sp>
        <p:nvSpPr>
          <p:cNvPr id="5" name="Footer Placeholder 4"/>
          <p:cNvSpPr>
            <a:spLocks noGrp="1"/>
          </p:cNvSpPr>
          <p:nvPr>
            <p:ph type="ftr" sz="quarter" idx="11"/>
          </p:nvPr>
        </p:nvSpPr>
        <p:spPr/>
        <p:txBody>
          <a:bodyPr/>
          <a:lstStyle/>
          <a:p>
            <a:r>
              <a:rPr lang="en-US"/>
              <a:t>Worship 2</a:t>
            </a:r>
          </a:p>
        </p:txBody>
      </p:sp>
      <p:sp>
        <p:nvSpPr>
          <p:cNvPr id="6" name="Slide Number Placeholder 5"/>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1/7/18</a:t>
            </a:r>
          </a:p>
        </p:txBody>
      </p:sp>
      <p:sp>
        <p:nvSpPr>
          <p:cNvPr id="6" name="Footer Placeholder 5"/>
          <p:cNvSpPr>
            <a:spLocks noGrp="1"/>
          </p:cNvSpPr>
          <p:nvPr>
            <p:ph type="ftr" sz="quarter" idx="11"/>
          </p:nvPr>
        </p:nvSpPr>
        <p:spPr/>
        <p:txBody>
          <a:bodyPr/>
          <a:lstStyle/>
          <a:p>
            <a:r>
              <a:rPr lang="en-US"/>
              <a:t>Worship 2</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1/7/18</a:t>
            </a:r>
          </a:p>
        </p:txBody>
      </p:sp>
      <p:sp>
        <p:nvSpPr>
          <p:cNvPr id="8" name="Footer Placeholder 7"/>
          <p:cNvSpPr>
            <a:spLocks noGrp="1"/>
          </p:cNvSpPr>
          <p:nvPr>
            <p:ph type="ftr" sz="quarter" idx="11"/>
          </p:nvPr>
        </p:nvSpPr>
        <p:spPr/>
        <p:txBody>
          <a:bodyPr/>
          <a:lstStyle/>
          <a:p>
            <a:r>
              <a:rPr lang="en-US"/>
              <a:t>Worship 2</a:t>
            </a:r>
          </a:p>
        </p:txBody>
      </p:sp>
      <p:sp>
        <p:nvSpPr>
          <p:cNvPr id="9" name="Slide Number Placeholder 8"/>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1/7/18</a:t>
            </a:r>
          </a:p>
        </p:txBody>
      </p:sp>
      <p:sp>
        <p:nvSpPr>
          <p:cNvPr id="4" name="Footer Placeholder 3"/>
          <p:cNvSpPr>
            <a:spLocks noGrp="1"/>
          </p:cNvSpPr>
          <p:nvPr>
            <p:ph type="ftr" sz="quarter" idx="11"/>
          </p:nvPr>
        </p:nvSpPr>
        <p:spPr/>
        <p:txBody>
          <a:bodyPr/>
          <a:lstStyle/>
          <a:p>
            <a:r>
              <a:rPr lang="en-US"/>
              <a:t>Worship 2</a:t>
            </a:r>
          </a:p>
        </p:txBody>
      </p:sp>
      <p:sp>
        <p:nvSpPr>
          <p:cNvPr id="5" name="Slide Number Placeholder 4"/>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1/7/18</a:t>
            </a:r>
          </a:p>
        </p:txBody>
      </p:sp>
      <p:sp>
        <p:nvSpPr>
          <p:cNvPr id="3" name="Footer Placeholder 2"/>
          <p:cNvSpPr>
            <a:spLocks noGrp="1"/>
          </p:cNvSpPr>
          <p:nvPr>
            <p:ph type="ftr" sz="quarter" idx="11"/>
          </p:nvPr>
        </p:nvSpPr>
        <p:spPr/>
        <p:txBody>
          <a:bodyPr/>
          <a:lstStyle/>
          <a:p>
            <a:r>
              <a:rPr lang="en-US"/>
              <a:t>Worship 2</a:t>
            </a:r>
          </a:p>
        </p:txBody>
      </p:sp>
      <p:sp>
        <p:nvSpPr>
          <p:cNvPr id="4" name="Slide Number Placeholder 3"/>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1/7/18</a:t>
            </a:r>
          </a:p>
        </p:txBody>
      </p:sp>
      <p:sp>
        <p:nvSpPr>
          <p:cNvPr id="6" name="Footer Placeholder 5"/>
          <p:cNvSpPr>
            <a:spLocks noGrp="1"/>
          </p:cNvSpPr>
          <p:nvPr>
            <p:ph type="ftr" sz="quarter" idx="11"/>
          </p:nvPr>
        </p:nvSpPr>
        <p:spPr/>
        <p:txBody>
          <a:bodyPr/>
          <a:lstStyle/>
          <a:p>
            <a:r>
              <a:rPr lang="en-US"/>
              <a:t>Worship 2</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1/7/18</a:t>
            </a:r>
          </a:p>
        </p:txBody>
      </p:sp>
      <p:sp>
        <p:nvSpPr>
          <p:cNvPr id="6" name="Footer Placeholder 5"/>
          <p:cNvSpPr>
            <a:spLocks noGrp="1"/>
          </p:cNvSpPr>
          <p:nvPr>
            <p:ph type="ftr" sz="quarter" idx="11"/>
          </p:nvPr>
        </p:nvSpPr>
        <p:spPr/>
        <p:txBody>
          <a:bodyPr/>
          <a:lstStyle/>
          <a:p>
            <a:r>
              <a:rPr lang="en-US"/>
              <a:t>Worship 2</a:t>
            </a:r>
          </a:p>
        </p:txBody>
      </p:sp>
      <p:sp>
        <p:nvSpPr>
          <p:cNvPr id="7" name="Slide Number Placeholder 6"/>
          <p:cNvSpPr>
            <a:spLocks noGrp="1"/>
          </p:cNvSpPr>
          <p:nvPr>
            <p:ph type="sldNum" sz="quarter" idx="12"/>
          </p:nvPr>
        </p:nvSpPr>
        <p:spPr/>
        <p:txBody>
          <a:bodyPr/>
          <a:lstStyle/>
          <a:p>
            <a:fld id="{95BAE9E0-8399-F344-A8C0-0463BC4FE528}" type="slidenum">
              <a:rPr lang="en-US" smtClean="0"/>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1/7/18</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Worship 2</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AE9E0-8399-F344-A8C0-0463BC4FE528}" type="slidenum">
              <a:rPr lang="en-US" smtClean="0"/>
              <a:t>‹#›</a:t>
            </a:fld>
            <a:endParaRPr lang="en-US"/>
          </a:p>
        </p:txBody>
      </p:sp>
    </p:spTree>
    <p:extLst>
      <p:ext uri="{BB962C8B-B14F-4D97-AF65-F5344CB8AC3E}">
        <p14:creationId xmlns:p14="http://schemas.microsoft.com/office/powerpoint/2010/main" val="127604255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567" y="0"/>
            <a:ext cx="9144000" cy="6903720"/>
          </a:xfrm>
          <a:prstGeom prst="rect">
            <a:avLst/>
          </a:prstGeom>
        </p:spPr>
      </p:pic>
      <p:sp>
        <p:nvSpPr>
          <p:cNvPr id="2" name="Title 1"/>
          <p:cNvSpPr>
            <a:spLocks noGrp="1"/>
          </p:cNvSpPr>
          <p:nvPr>
            <p:ph type="ctrTitle"/>
          </p:nvPr>
        </p:nvSpPr>
        <p:spPr>
          <a:xfrm>
            <a:off x="169682" y="454025"/>
            <a:ext cx="8851770" cy="2460396"/>
          </a:xfrm>
        </p:spPr>
        <p:txBody>
          <a:bodyPr>
            <a:noAutofit/>
          </a:bodyPr>
          <a:lstStyle/>
          <a:p>
            <a:pPr algn="r"/>
            <a:r>
              <a:rPr lang="en-US" sz="7200" spc="-150" dirty="0">
                <a:latin typeface="Bradley Hand" charset="0"/>
                <a:ea typeface="Bradley Hand" charset="0"/>
                <a:cs typeface="Bradley Hand" charset="0"/>
              </a:rPr>
              <a:t>What is </a:t>
            </a:r>
            <a:br>
              <a:rPr lang="en-US" sz="7200" spc="-150" dirty="0">
                <a:latin typeface="Bradley Hand" charset="0"/>
                <a:ea typeface="Bradley Hand" charset="0"/>
                <a:cs typeface="Bradley Hand" charset="0"/>
              </a:rPr>
            </a:br>
            <a:r>
              <a:rPr lang="en-US" sz="7200" spc="-150" dirty="0">
                <a:latin typeface="Bradley Hand" charset="0"/>
                <a:ea typeface="Bradley Hand" charset="0"/>
                <a:cs typeface="Bradley Hand" charset="0"/>
              </a:rPr>
              <a:t>Worship?</a:t>
            </a:r>
            <a:br>
              <a:rPr lang="en-US" sz="7200" spc="-150" dirty="0">
                <a:latin typeface="Bradley Hand" charset="0"/>
                <a:ea typeface="Bradley Hand" charset="0"/>
                <a:cs typeface="Bradley Hand" charset="0"/>
              </a:rPr>
            </a:br>
            <a:r>
              <a:rPr lang="en-US" sz="4400" spc="-150" dirty="0">
                <a:latin typeface="Bradley Hand" charset="0"/>
                <a:ea typeface="Bradley Hand" charset="0"/>
                <a:cs typeface="Bradley Hand" charset="0"/>
              </a:rPr>
              <a:t>Part 2</a:t>
            </a:r>
            <a:endParaRPr lang="en-US" sz="7200" spc="-150" dirty="0">
              <a:latin typeface="Bradley Hand" charset="0"/>
              <a:ea typeface="Bradley Hand" charset="0"/>
              <a:cs typeface="Bradley Hand" charset="0"/>
            </a:endParaRPr>
          </a:p>
        </p:txBody>
      </p:sp>
      <p:sp>
        <p:nvSpPr>
          <p:cNvPr id="3" name="Subtitle 2"/>
          <p:cNvSpPr>
            <a:spLocks noGrp="1"/>
          </p:cNvSpPr>
          <p:nvPr>
            <p:ph type="subTitle" idx="1"/>
          </p:nvPr>
        </p:nvSpPr>
        <p:spPr>
          <a:xfrm>
            <a:off x="3000054" y="5701983"/>
            <a:ext cx="6021398" cy="1655762"/>
          </a:xfrm>
        </p:spPr>
        <p:txBody>
          <a:bodyPr/>
          <a:lstStyle/>
          <a:p>
            <a:pPr algn="r"/>
            <a:r>
              <a:rPr lang="en-US" sz="2800" dirty="0">
                <a:latin typeface="Cambria" charset="0"/>
                <a:ea typeface="Cambria" charset="0"/>
                <a:cs typeface="Cambria" charset="0"/>
              </a:rPr>
              <a:t>The Feeling Or Expression Of Reverence And Adoration For A Deity.</a:t>
            </a:r>
          </a:p>
          <a:p>
            <a:endParaRPr lang="en-US" dirty="0"/>
          </a:p>
        </p:txBody>
      </p:sp>
      <p:sp>
        <p:nvSpPr>
          <p:cNvPr id="5" name="Rectangle 4"/>
          <p:cNvSpPr/>
          <p:nvPr/>
        </p:nvSpPr>
        <p:spPr>
          <a:xfrm>
            <a:off x="4449452" y="3044996"/>
            <a:ext cx="4572000" cy="1785104"/>
          </a:xfrm>
          <a:prstGeom prst="rect">
            <a:avLst/>
          </a:prstGeom>
        </p:spPr>
        <p:txBody>
          <a:bodyPr>
            <a:spAutoFit/>
          </a:bodyPr>
          <a:lstStyle/>
          <a:p>
            <a:pPr algn="r"/>
            <a:r>
              <a:rPr lang="en-US" sz="2000" b="1" dirty="0">
                <a:latin typeface="Cambria" charset="0"/>
                <a:ea typeface="Cambria" charset="0"/>
                <a:cs typeface="Cambria" charset="0"/>
              </a:rPr>
              <a:t>GENESIS </a:t>
            </a:r>
            <a:r>
              <a:rPr lang="en-US" sz="2000" b="1" dirty="0" smtClean="0">
                <a:latin typeface="Cambria" charset="0"/>
                <a:ea typeface="Cambria" charset="0"/>
                <a:cs typeface="Cambria" charset="0"/>
              </a:rPr>
              <a:t>22:4-5</a:t>
            </a:r>
          </a:p>
          <a:p>
            <a:pPr algn="r"/>
            <a:r>
              <a:rPr lang="en-US" i="1" dirty="0">
                <a:latin typeface="Cambria" charset="0"/>
                <a:ea typeface="Cambria" charset="0"/>
                <a:cs typeface="Cambria" charset="0"/>
              </a:rPr>
              <a:t>T</a:t>
            </a:r>
            <a:r>
              <a:rPr lang="en-US" i="1" dirty="0" smtClean="0">
                <a:latin typeface="Cambria" charset="0"/>
                <a:ea typeface="Cambria" charset="0"/>
                <a:cs typeface="Cambria" charset="0"/>
              </a:rPr>
              <a:t>hen </a:t>
            </a:r>
            <a:r>
              <a:rPr lang="en-US" i="1" dirty="0">
                <a:latin typeface="Cambria" charset="0"/>
                <a:ea typeface="Cambria" charset="0"/>
                <a:cs typeface="Cambria" charset="0"/>
              </a:rPr>
              <a:t>on the third day Abraham lifted up his eyes, and saw the place afar </a:t>
            </a:r>
            <a:r>
              <a:rPr lang="en-US" i="1" dirty="0" smtClean="0">
                <a:latin typeface="Cambria" charset="0"/>
                <a:ea typeface="Cambria" charset="0"/>
                <a:cs typeface="Cambria" charset="0"/>
              </a:rPr>
              <a:t>off. 5 </a:t>
            </a:r>
            <a:r>
              <a:rPr lang="en-US" i="1" dirty="0">
                <a:latin typeface="Cambria" charset="0"/>
                <a:ea typeface="Cambria" charset="0"/>
                <a:cs typeface="Cambria" charset="0"/>
              </a:rPr>
              <a:t>And Abraham said unto his young men, Abide ye here with the ass; and I and the lad will go yonder and worship, and come again to you.</a:t>
            </a:r>
          </a:p>
        </p:txBody>
      </p:sp>
    </p:spTree>
    <p:extLst>
      <p:ext uri="{BB962C8B-B14F-4D97-AF65-F5344CB8AC3E}">
        <p14:creationId xmlns:p14="http://schemas.microsoft.com/office/powerpoint/2010/main" val="160407678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37C18EA-C5FB-496D-A9D2-AC8D21420537}"/>
              </a:ext>
            </a:extLst>
          </p:cNvPr>
          <p:cNvSpPr>
            <a:spLocks noGrp="1"/>
          </p:cNvSpPr>
          <p:nvPr>
            <p:ph type="dt" sz="half" idx="10"/>
          </p:nvPr>
        </p:nvSpPr>
        <p:spPr/>
        <p:txBody>
          <a:bodyPr/>
          <a:lstStyle/>
          <a:p>
            <a:r>
              <a:rPr lang="en-US"/>
              <a:t>1/7/18</a:t>
            </a:r>
          </a:p>
        </p:txBody>
      </p:sp>
      <p:sp>
        <p:nvSpPr>
          <p:cNvPr id="3" name="Footer Placeholder 2">
            <a:extLst>
              <a:ext uri="{FF2B5EF4-FFF2-40B4-BE49-F238E27FC236}">
                <a16:creationId xmlns="" xmlns:a16="http://schemas.microsoft.com/office/drawing/2014/main" id="{719ECB06-DF2D-42CF-A8D4-59883D8F90F0}"/>
              </a:ext>
            </a:extLst>
          </p:cNvPr>
          <p:cNvSpPr>
            <a:spLocks noGrp="1"/>
          </p:cNvSpPr>
          <p:nvPr>
            <p:ph type="ftr" sz="quarter" idx="11"/>
          </p:nvPr>
        </p:nvSpPr>
        <p:spPr/>
        <p:txBody>
          <a:bodyPr/>
          <a:lstStyle/>
          <a:p>
            <a:r>
              <a:rPr lang="en-US"/>
              <a:t>Worship 2</a:t>
            </a:r>
          </a:p>
        </p:txBody>
      </p:sp>
      <p:sp>
        <p:nvSpPr>
          <p:cNvPr id="4" name="Slide Number Placeholder 3">
            <a:extLst>
              <a:ext uri="{FF2B5EF4-FFF2-40B4-BE49-F238E27FC236}">
                <a16:creationId xmlns="" xmlns:a16="http://schemas.microsoft.com/office/drawing/2014/main" id="{08069771-DD7A-497F-A2B8-8E6F6B1EB565}"/>
              </a:ext>
            </a:extLst>
          </p:cNvPr>
          <p:cNvSpPr>
            <a:spLocks noGrp="1"/>
          </p:cNvSpPr>
          <p:nvPr>
            <p:ph type="sldNum" sz="quarter" idx="12"/>
          </p:nvPr>
        </p:nvSpPr>
        <p:spPr/>
        <p:txBody>
          <a:bodyPr/>
          <a:lstStyle/>
          <a:p>
            <a:fld id="{B1E4169B-5AB7-47FD-AE14-EBDD5102C6E5}" type="slidenum">
              <a:rPr lang="en-US" smtClean="0"/>
              <a:t>10</a:t>
            </a:fld>
            <a:endParaRPr lang="en-US"/>
          </a:p>
        </p:txBody>
      </p:sp>
      <p:sp>
        <p:nvSpPr>
          <p:cNvPr id="5" name="Rectangle 4">
            <a:extLst>
              <a:ext uri="{FF2B5EF4-FFF2-40B4-BE49-F238E27FC236}">
                <a16:creationId xmlns="" xmlns:a16="http://schemas.microsoft.com/office/drawing/2014/main" id="{0FCC4C2B-7E99-4C59-8CE9-BF50EC53E496}"/>
              </a:ext>
            </a:extLst>
          </p:cNvPr>
          <p:cNvSpPr/>
          <p:nvPr/>
        </p:nvSpPr>
        <p:spPr>
          <a:xfrm>
            <a:off x="228600" y="125647"/>
            <a:ext cx="8686800" cy="6001643"/>
          </a:xfrm>
          <a:prstGeom prst="rect">
            <a:avLst/>
          </a:prstGeom>
        </p:spPr>
        <p:txBody>
          <a:bodyPr wrap="square">
            <a:spAutoFit/>
          </a:bodyPr>
          <a:lstStyle/>
          <a:p>
            <a:pPr lvl="0" eaLnBrk="0" fontAlgn="base" hangingPunct="0">
              <a:spcBef>
                <a:spcPct val="0"/>
              </a:spcBef>
              <a:spcAft>
                <a:spcPct val="0"/>
              </a:spcAft>
            </a:pPr>
            <a:r>
              <a:rPr lang="en-US" sz="3000" i="1" dirty="0">
                <a:latin typeface="Cambria" pitchFamily="18" charset="0"/>
                <a:ea typeface="Calibri" pitchFamily="34" charset="0"/>
                <a:cs typeface="Times New Roman" pitchFamily="18" charset="0"/>
              </a:rPr>
              <a:t>	</a:t>
            </a:r>
            <a:r>
              <a:rPr lang="en-US" sz="3200" i="1" dirty="0">
                <a:latin typeface="Cambria" pitchFamily="18" charset="0"/>
                <a:ea typeface="Calibri" pitchFamily="34" charset="0"/>
                <a:cs typeface="Times New Roman" pitchFamily="18" charset="0"/>
              </a:rPr>
              <a:t>13 But ye shall destroy their altars, break their images, and cut down their groves: 14 For thou shalt worship no other god: for the LORD, whose name is Jealous, is a jealous God: 15 Lest thou make a covenant with the inhabitants of the land, and they go a whoring after their gods, and do sacrifice unto their gods, and one call thee, and thou eat of his sacrifice; 16  And thou take of their daughters unto thy sons, and their daughters go a whoring after their gods, and make thy sons go a whoring after their gods. 17 Thou shalt make thee no molten gods.</a:t>
            </a:r>
            <a:endParaRPr lang="en-US" sz="3200" dirty="0">
              <a:latin typeface="Arial" pitchFamily="34" charset="0"/>
            </a:endParaRPr>
          </a:p>
        </p:txBody>
      </p:sp>
    </p:spTree>
    <p:extLst>
      <p:ext uri="{BB962C8B-B14F-4D97-AF65-F5344CB8AC3E}">
        <p14:creationId xmlns:p14="http://schemas.microsoft.com/office/powerpoint/2010/main" val="603727467"/>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1/7/18</a:t>
            </a:r>
            <a:endParaRPr lang="en-US"/>
          </a:p>
        </p:txBody>
      </p:sp>
      <p:sp>
        <p:nvSpPr>
          <p:cNvPr id="3" name="Footer Placeholder 2"/>
          <p:cNvSpPr>
            <a:spLocks noGrp="1"/>
          </p:cNvSpPr>
          <p:nvPr>
            <p:ph type="ftr" sz="quarter" idx="11"/>
          </p:nvPr>
        </p:nvSpPr>
        <p:spPr/>
        <p:txBody>
          <a:bodyPr/>
          <a:lstStyle/>
          <a:p>
            <a:r>
              <a:rPr lang="en-US" smtClean="0"/>
              <a:t>Worship 2</a:t>
            </a:r>
            <a:endParaRPr lang="en-US"/>
          </a:p>
        </p:txBody>
      </p:sp>
      <p:sp>
        <p:nvSpPr>
          <p:cNvPr id="4" name="Slide Number Placeholder 3"/>
          <p:cNvSpPr>
            <a:spLocks noGrp="1"/>
          </p:cNvSpPr>
          <p:nvPr>
            <p:ph type="sldNum" sz="quarter" idx="12"/>
          </p:nvPr>
        </p:nvSpPr>
        <p:spPr/>
        <p:txBody>
          <a:bodyPr/>
          <a:lstStyle/>
          <a:p>
            <a:fld id="{95BAE9E0-8399-F344-A8C0-0463BC4FE528}" type="slidenum">
              <a:rPr lang="en-US" smtClean="0"/>
              <a:t>11</a:t>
            </a:fld>
            <a:endParaRPr lang="en-US"/>
          </a:p>
        </p:txBody>
      </p:sp>
      <p:sp>
        <p:nvSpPr>
          <p:cNvPr id="5" name="Rectangle 4"/>
          <p:cNvSpPr/>
          <p:nvPr/>
        </p:nvSpPr>
        <p:spPr>
          <a:xfrm>
            <a:off x="488985" y="215758"/>
            <a:ext cx="8166029" cy="5201424"/>
          </a:xfrm>
          <a:prstGeom prst="rect">
            <a:avLst/>
          </a:prstGeom>
        </p:spPr>
        <p:txBody>
          <a:bodyPr wrap="square">
            <a:spAutoFit/>
          </a:bodyPr>
          <a:lstStyle/>
          <a:p>
            <a:r>
              <a:rPr lang="en-US" sz="4400" b="1" dirty="0">
                <a:latin typeface="Cambria" charset="0"/>
                <a:ea typeface="Cambria" charset="0"/>
                <a:cs typeface="Cambria" charset="0"/>
              </a:rPr>
              <a:t>JUDGES </a:t>
            </a:r>
            <a:r>
              <a:rPr lang="en-US" sz="4400" b="1" dirty="0" smtClean="0">
                <a:latin typeface="Cambria" charset="0"/>
                <a:ea typeface="Cambria" charset="0"/>
                <a:cs typeface="Cambria" charset="0"/>
              </a:rPr>
              <a:t>10:10-11</a:t>
            </a:r>
          </a:p>
          <a:p>
            <a:r>
              <a:rPr lang="en-US" sz="3600" i="1" dirty="0">
                <a:latin typeface="Cambria" charset="0"/>
                <a:ea typeface="Cambria" charset="0"/>
                <a:cs typeface="Cambria" charset="0"/>
              </a:rPr>
              <a:t>	</a:t>
            </a:r>
            <a:r>
              <a:rPr lang="en-US" sz="3600" i="1" dirty="0" smtClean="0">
                <a:latin typeface="Cambria" charset="0"/>
                <a:ea typeface="Cambria" charset="0"/>
                <a:cs typeface="Cambria" charset="0"/>
              </a:rPr>
              <a:t>And </a:t>
            </a:r>
            <a:r>
              <a:rPr lang="en-US" sz="3600" i="1" dirty="0">
                <a:latin typeface="Cambria" charset="0"/>
                <a:ea typeface="Cambria" charset="0"/>
                <a:cs typeface="Cambria" charset="0"/>
              </a:rPr>
              <a:t>the children of Israel cried unto the LORD, saying, We have sinned against thee, both because we have forsaken our God, </a:t>
            </a:r>
            <a:r>
              <a:rPr lang="en-US" sz="3600" i="1" dirty="0">
                <a:solidFill>
                  <a:srgbClr val="FFFF00"/>
                </a:solidFill>
                <a:latin typeface="Cambria" charset="0"/>
                <a:ea typeface="Cambria" charset="0"/>
                <a:cs typeface="Cambria" charset="0"/>
              </a:rPr>
              <a:t>and also served </a:t>
            </a:r>
            <a:r>
              <a:rPr lang="en-US" sz="3600" i="1" dirty="0" err="1" smtClean="0">
                <a:solidFill>
                  <a:srgbClr val="FFFF00"/>
                </a:solidFill>
                <a:latin typeface="Cambria" charset="0"/>
                <a:ea typeface="Cambria" charset="0"/>
                <a:cs typeface="Cambria" charset="0"/>
              </a:rPr>
              <a:t>Baalim</a:t>
            </a:r>
            <a:r>
              <a:rPr lang="en-US" sz="3600" i="1" dirty="0" smtClean="0">
                <a:solidFill>
                  <a:srgbClr val="FFFF00"/>
                </a:solidFill>
                <a:latin typeface="Cambria" charset="0"/>
                <a:ea typeface="Cambria" charset="0"/>
                <a:cs typeface="Cambria" charset="0"/>
              </a:rPr>
              <a:t>. </a:t>
            </a:r>
            <a:r>
              <a:rPr lang="en-US" sz="3600" i="1" dirty="0" smtClean="0">
                <a:latin typeface="Cambria" charset="0"/>
                <a:ea typeface="Cambria" charset="0"/>
                <a:cs typeface="Cambria" charset="0"/>
              </a:rPr>
              <a:t>11 And </a:t>
            </a:r>
            <a:r>
              <a:rPr lang="en-US" sz="3600" i="1" dirty="0">
                <a:latin typeface="Cambria" charset="0"/>
                <a:ea typeface="Cambria" charset="0"/>
                <a:cs typeface="Cambria" charset="0"/>
              </a:rPr>
              <a:t>the LORD said unto the children of Israel, Did not I deliver you from the Egyptians, and from the Amorites, from the children of Ammon, and from the Philistines?</a:t>
            </a:r>
          </a:p>
        </p:txBody>
      </p:sp>
    </p:spTree>
    <p:extLst>
      <p:ext uri="{BB962C8B-B14F-4D97-AF65-F5344CB8AC3E}">
        <p14:creationId xmlns:p14="http://schemas.microsoft.com/office/powerpoint/2010/main" val="151939010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199533" y="118274"/>
            <a:ext cx="8746503"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I CORINTHIANS 14:24-26</a:t>
            </a:r>
            <a:endParaRPr kumimoji="0" lang="en-US" sz="2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a:t>
            </a:r>
            <a:r>
              <a:rPr kumimoji="0" lang="en-US" sz="32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But if all prophesy, and there come in one that believeth not, or one unlearned, he is convinced of all, he is judged of all: 25 And thus are the secrets of his heart made manifest; </a:t>
            </a:r>
            <a:r>
              <a:rPr kumimoji="0" lang="en-US" sz="3200" i="1" u="none" strike="noStrike" cap="none" normalizeH="0" baseline="0" dirty="0">
                <a:ln>
                  <a:noFill/>
                </a:ln>
                <a:solidFill>
                  <a:srgbClr val="FFFF00"/>
                </a:solidFill>
                <a:effectLst/>
                <a:latin typeface="Cambria" pitchFamily="18" charset="0"/>
                <a:ea typeface="Calibri" pitchFamily="34" charset="0"/>
                <a:cs typeface="Times New Roman" pitchFamily="18" charset="0"/>
              </a:rPr>
              <a:t>and so falling down on his face he will worship God, </a:t>
            </a:r>
            <a:r>
              <a:rPr kumimoji="0" lang="en-US" sz="32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and report that God is in you of a truth. </a:t>
            </a:r>
          </a:p>
          <a:p>
            <a:pPr marL="0" marR="0" lvl="0" indent="0" algn="l" defTabSz="914400" rtl="0" eaLnBrk="0" fontAlgn="base" latinLnBrk="0" hangingPunct="0">
              <a:lnSpc>
                <a:spcPct val="100000"/>
              </a:lnSpc>
              <a:spcBef>
                <a:spcPct val="0"/>
              </a:spcBef>
              <a:spcAft>
                <a:spcPct val="0"/>
              </a:spcAft>
              <a:buClrTx/>
              <a:buSzTx/>
              <a:buFontTx/>
              <a:buNone/>
              <a:tabLst/>
            </a:pPr>
            <a:r>
              <a:rPr lang="en-US" sz="3200" i="1" dirty="0">
                <a:latin typeface="Cambria" pitchFamily="18" charset="0"/>
                <a:ea typeface="Calibri" pitchFamily="34" charset="0"/>
                <a:cs typeface="Times New Roman" pitchFamily="18" charset="0"/>
              </a:rPr>
              <a:t>	</a:t>
            </a:r>
            <a:r>
              <a:rPr kumimoji="0" lang="en-US" sz="32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26 How is it then, brethren? when ye come together, every one of you hath a psalm, hath a doctrine, hath a tongue, hath a revelation, hath an interpretation. Let all things be done unto edifying.</a:t>
            </a:r>
            <a:endParaRPr kumimoji="0" lang="en-US" sz="4800" b="0" i="0" u="none" strike="noStrike" cap="none" normalizeH="0" baseline="0" dirty="0">
              <a:ln>
                <a:noFill/>
              </a:ln>
              <a:solidFill>
                <a:schemeClr val="tx1"/>
              </a:solidFill>
              <a:effectLst/>
              <a:latin typeface="Arial" pitchFamily="34" charset="0"/>
            </a:endParaRPr>
          </a:p>
        </p:txBody>
      </p:sp>
      <p:sp>
        <p:nvSpPr>
          <p:cNvPr id="2" name="Date Placeholder 1"/>
          <p:cNvSpPr>
            <a:spLocks noGrp="1"/>
          </p:cNvSpPr>
          <p:nvPr>
            <p:ph type="dt" sz="half" idx="10"/>
          </p:nvPr>
        </p:nvSpPr>
        <p:spPr/>
        <p:txBody>
          <a:bodyPr/>
          <a:lstStyle/>
          <a:p>
            <a:r>
              <a:rPr lang="en-US"/>
              <a:t>1/7/18</a:t>
            </a:r>
          </a:p>
        </p:txBody>
      </p:sp>
      <p:sp>
        <p:nvSpPr>
          <p:cNvPr id="3" name="Footer Placeholder 2"/>
          <p:cNvSpPr>
            <a:spLocks noGrp="1"/>
          </p:cNvSpPr>
          <p:nvPr>
            <p:ph type="ftr" sz="quarter" idx="11"/>
          </p:nvPr>
        </p:nvSpPr>
        <p:spPr/>
        <p:txBody>
          <a:bodyPr/>
          <a:lstStyle/>
          <a:p>
            <a:r>
              <a:rPr lang="en-US"/>
              <a:t>Worship 2</a:t>
            </a:r>
          </a:p>
        </p:txBody>
      </p:sp>
      <p:sp>
        <p:nvSpPr>
          <p:cNvPr id="4" name="Slide Number Placeholder 3"/>
          <p:cNvSpPr>
            <a:spLocks noGrp="1"/>
          </p:cNvSpPr>
          <p:nvPr>
            <p:ph type="sldNum" sz="quarter" idx="12"/>
          </p:nvPr>
        </p:nvSpPr>
        <p:spPr/>
        <p:txBody>
          <a:bodyPr/>
          <a:lstStyle/>
          <a:p>
            <a:fld id="{95BAE9E0-8399-F344-A8C0-0463BC4FE528}" type="slidenum">
              <a:rPr lang="en-US" smtClean="0"/>
              <a:t>12</a:t>
            </a:fld>
            <a:endParaRPr lang="en-US"/>
          </a:p>
        </p:txBody>
      </p:sp>
    </p:spTree>
    <p:extLst>
      <p:ext uri="{BB962C8B-B14F-4D97-AF65-F5344CB8AC3E}">
        <p14:creationId xmlns:p14="http://schemas.microsoft.com/office/powerpoint/2010/main" val="723722931"/>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137474" y="81341"/>
            <a:ext cx="8869051" cy="58169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eaLnBrk="0" fontAlgn="base" hangingPunct="0">
              <a:spcBef>
                <a:spcPct val="0"/>
              </a:spcBef>
              <a:spcAft>
                <a:spcPct val="0"/>
              </a:spcAft>
            </a:pPr>
            <a:r>
              <a:rPr kumimoji="0" lang="en-US" sz="36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DEUTERONOMY 16:1-3 </a:t>
            </a:r>
            <a:r>
              <a:rPr kumimoji="0" lang="en-US" sz="2000" i="0" u="none" strike="noStrike" cap="none" normalizeH="0" baseline="0" dirty="0">
                <a:ln>
                  <a:noFill/>
                </a:ln>
                <a:solidFill>
                  <a:schemeClr val="tx1"/>
                </a:solidFill>
                <a:effectLst/>
                <a:latin typeface="Cambria" pitchFamily="18" charset="0"/>
                <a:ea typeface="Calibri" pitchFamily="34" charset="0"/>
                <a:cs typeface="Times New Roman" pitchFamily="18" charset="0"/>
              </a:rPr>
              <a:t> </a:t>
            </a:r>
            <a:r>
              <a:rPr kumimoji="0" lang="en-US" sz="1600" i="0" u="none" strike="noStrike" cap="none" normalizeH="0" baseline="0" dirty="0">
                <a:ln>
                  <a:noFill/>
                </a:ln>
                <a:solidFill>
                  <a:schemeClr val="tx1"/>
                </a:solidFill>
                <a:effectLst/>
                <a:latin typeface="Cambria" pitchFamily="18" charset="0"/>
                <a:ea typeface="Calibri" pitchFamily="34" charset="0"/>
                <a:cs typeface="Times New Roman" pitchFamily="18" charset="0"/>
              </a:rPr>
              <a:t>(</a:t>
            </a:r>
            <a:r>
              <a:rPr lang="en-US" sz="1600" dirty="0">
                <a:latin typeface="Albertus Extra Bold" pitchFamily="34" charset="0"/>
                <a:ea typeface="Calibri" pitchFamily="34" charset="0"/>
                <a:cs typeface="Times New Roman" pitchFamily="18" charset="0"/>
              </a:rPr>
              <a:t>God’s Chosen Place of Worship)</a:t>
            </a:r>
            <a:endParaRPr kumimoji="0" lang="en-US" sz="1600" i="0" u="none" strike="noStrike" cap="none" normalizeH="0" baseline="0" dirty="0">
              <a:ln>
                <a:noFill/>
              </a:ln>
              <a:solidFill>
                <a:schemeClr val="tx1"/>
              </a:solidFill>
              <a:effectLst/>
              <a:latin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8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	Observe the month of Abib, </a:t>
            </a:r>
            <a:r>
              <a:rPr kumimoji="0" lang="en-US" sz="2000" b="0" u="none" strike="noStrike" cap="none" normalizeH="0" baseline="0" dirty="0">
                <a:ln>
                  <a:noFill/>
                </a:ln>
                <a:solidFill>
                  <a:schemeClr val="tx1"/>
                </a:solidFill>
                <a:effectLst/>
                <a:latin typeface="Cambria" pitchFamily="18" charset="0"/>
                <a:ea typeface="Calibri" pitchFamily="34" charset="0"/>
                <a:cs typeface="Times New Roman" pitchFamily="18" charset="0"/>
              </a:rPr>
              <a:t>(the month when corn</a:t>
            </a:r>
            <a:r>
              <a:rPr kumimoji="0" lang="en-US" sz="2000" b="0" u="none" strike="noStrike" cap="none" normalizeH="0" dirty="0">
                <a:ln>
                  <a:noFill/>
                </a:ln>
                <a:solidFill>
                  <a:schemeClr val="tx1"/>
                </a:solidFill>
                <a:effectLst/>
                <a:latin typeface="Cambria" pitchFamily="18" charset="0"/>
                <a:ea typeface="Calibri" pitchFamily="34" charset="0"/>
                <a:cs typeface="Times New Roman" pitchFamily="18" charset="0"/>
              </a:rPr>
              <a:t> was fresh) </a:t>
            </a:r>
            <a:r>
              <a:rPr kumimoji="0" lang="en-US" sz="28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and keep the </a:t>
            </a:r>
            <a:r>
              <a:rPr kumimoji="0" lang="en-US" sz="2800" b="0" i="1" u="none" strike="noStrike" cap="none" normalizeH="0" baseline="0" dirty="0" err="1">
                <a:ln>
                  <a:noFill/>
                </a:ln>
                <a:solidFill>
                  <a:schemeClr val="tx1"/>
                </a:solidFill>
                <a:effectLst/>
                <a:latin typeface="Cambria" pitchFamily="18" charset="0"/>
                <a:ea typeface="Calibri" pitchFamily="34" charset="0"/>
                <a:cs typeface="Times New Roman" pitchFamily="18" charset="0"/>
              </a:rPr>
              <a:t>passover</a:t>
            </a:r>
            <a:r>
              <a:rPr kumimoji="0" lang="en-US" sz="28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 unto the LORD thy God: for in the month of Abib the LORD thy God brought thee forth out of Egypt by night. 2 Thou </a:t>
            </a:r>
            <a:r>
              <a:rPr kumimoji="0" lang="en-US" sz="2800" b="0" i="1" u="none" strike="noStrike" cap="none" normalizeH="0" baseline="0" dirty="0" err="1">
                <a:ln>
                  <a:noFill/>
                </a:ln>
                <a:solidFill>
                  <a:schemeClr val="tx1"/>
                </a:solidFill>
                <a:effectLst/>
                <a:latin typeface="Cambria" pitchFamily="18" charset="0"/>
                <a:ea typeface="Calibri" pitchFamily="34" charset="0"/>
                <a:cs typeface="Times New Roman" pitchFamily="18" charset="0"/>
              </a:rPr>
              <a:t>shalt</a:t>
            </a:r>
            <a:r>
              <a:rPr kumimoji="0" lang="en-US" sz="28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 therefore sacrifice the </a:t>
            </a:r>
            <a:r>
              <a:rPr kumimoji="0" lang="en-US" sz="2800" b="0" i="1" u="none" strike="noStrike" cap="none" normalizeH="0" baseline="0" dirty="0" err="1">
                <a:ln>
                  <a:noFill/>
                </a:ln>
                <a:solidFill>
                  <a:schemeClr val="tx1"/>
                </a:solidFill>
                <a:effectLst/>
                <a:latin typeface="Cambria" pitchFamily="18" charset="0"/>
                <a:ea typeface="Calibri" pitchFamily="34" charset="0"/>
                <a:cs typeface="Times New Roman" pitchFamily="18" charset="0"/>
              </a:rPr>
              <a:t>passover</a:t>
            </a:r>
            <a:r>
              <a:rPr kumimoji="0" lang="en-US" sz="28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 unto the LORD thy God, of the flock and the herd, </a:t>
            </a:r>
            <a:r>
              <a:rPr kumimoji="0" lang="en-US" sz="2800" b="0" i="1" u="none" strike="noStrike" cap="none" normalizeH="0" baseline="0" dirty="0">
                <a:ln>
                  <a:noFill/>
                </a:ln>
                <a:solidFill>
                  <a:srgbClr val="FFFF00"/>
                </a:solidFill>
                <a:effectLst/>
                <a:latin typeface="Cambria" pitchFamily="18" charset="0"/>
                <a:ea typeface="Calibri" pitchFamily="34" charset="0"/>
                <a:cs typeface="Times New Roman" pitchFamily="18" charset="0"/>
              </a:rPr>
              <a:t>in the place which the LORD shall choose to place his name there. </a:t>
            </a:r>
            <a:r>
              <a:rPr kumimoji="0" lang="en-US" sz="28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3 Thou shalt eat no leavened bread with it; seven days shalt thou eat unleavened bread therewith, even the bread of affliction; for thou </a:t>
            </a:r>
            <a:r>
              <a:rPr kumimoji="0" lang="en-US" sz="2800" b="0" i="1" u="none" strike="noStrike" cap="none" normalizeH="0" baseline="0" dirty="0" err="1">
                <a:ln>
                  <a:noFill/>
                </a:ln>
                <a:solidFill>
                  <a:schemeClr val="tx1"/>
                </a:solidFill>
                <a:effectLst/>
                <a:latin typeface="Cambria" pitchFamily="18" charset="0"/>
                <a:ea typeface="Calibri" pitchFamily="34" charset="0"/>
                <a:cs typeface="Times New Roman" pitchFamily="18" charset="0"/>
              </a:rPr>
              <a:t>camest</a:t>
            </a:r>
            <a:r>
              <a:rPr kumimoji="0" lang="en-US" sz="28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 forth out of the land of Egypt in haste: that thou mayest remember the day when thou </a:t>
            </a:r>
            <a:r>
              <a:rPr kumimoji="0" lang="en-US" sz="2800" b="0" i="1" u="none" strike="noStrike" cap="none" normalizeH="0" baseline="0" dirty="0" err="1">
                <a:ln>
                  <a:noFill/>
                </a:ln>
                <a:solidFill>
                  <a:schemeClr val="tx1"/>
                </a:solidFill>
                <a:effectLst/>
                <a:latin typeface="Cambria" pitchFamily="18" charset="0"/>
                <a:ea typeface="Calibri" pitchFamily="34" charset="0"/>
                <a:cs typeface="Times New Roman" pitchFamily="18" charset="0"/>
              </a:rPr>
              <a:t>camest</a:t>
            </a:r>
            <a:r>
              <a:rPr kumimoji="0" lang="en-US" sz="28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 forth out of the land of Egypt all the days of thy life.</a:t>
            </a:r>
            <a:endParaRPr kumimoji="0" lang="en-US" sz="4400" b="0" i="0" u="none" strike="noStrike" cap="none" normalizeH="0" baseline="0" dirty="0">
              <a:ln>
                <a:noFill/>
              </a:ln>
              <a:solidFill>
                <a:schemeClr val="tx1"/>
              </a:solidFill>
              <a:effectLst/>
              <a:latin typeface="Arial" pitchFamily="34" charset="0"/>
            </a:endParaRPr>
          </a:p>
        </p:txBody>
      </p:sp>
      <p:sp>
        <p:nvSpPr>
          <p:cNvPr id="2" name="Date Placeholder 1"/>
          <p:cNvSpPr>
            <a:spLocks noGrp="1"/>
          </p:cNvSpPr>
          <p:nvPr>
            <p:ph type="dt" sz="half" idx="10"/>
          </p:nvPr>
        </p:nvSpPr>
        <p:spPr/>
        <p:txBody>
          <a:bodyPr/>
          <a:lstStyle/>
          <a:p>
            <a:r>
              <a:rPr lang="en-US"/>
              <a:t>1/7/18</a:t>
            </a:r>
          </a:p>
        </p:txBody>
      </p:sp>
      <p:sp>
        <p:nvSpPr>
          <p:cNvPr id="3" name="Footer Placeholder 2"/>
          <p:cNvSpPr>
            <a:spLocks noGrp="1"/>
          </p:cNvSpPr>
          <p:nvPr>
            <p:ph type="ftr" sz="quarter" idx="11"/>
          </p:nvPr>
        </p:nvSpPr>
        <p:spPr/>
        <p:txBody>
          <a:bodyPr/>
          <a:lstStyle/>
          <a:p>
            <a:r>
              <a:rPr lang="en-US"/>
              <a:t>Worship 2</a:t>
            </a:r>
          </a:p>
        </p:txBody>
      </p:sp>
      <p:sp>
        <p:nvSpPr>
          <p:cNvPr id="4" name="Slide Number Placeholder 3"/>
          <p:cNvSpPr>
            <a:spLocks noGrp="1"/>
          </p:cNvSpPr>
          <p:nvPr>
            <p:ph type="sldNum" sz="quarter" idx="12"/>
          </p:nvPr>
        </p:nvSpPr>
        <p:spPr/>
        <p:txBody>
          <a:bodyPr/>
          <a:lstStyle/>
          <a:p>
            <a:fld id="{95BAE9E0-8399-F344-A8C0-0463BC4FE528}" type="slidenum">
              <a:rPr lang="en-US" smtClean="0"/>
              <a:t>13</a:t>
            </a:fld>
            <a:endParaRPr lang="en-US"/>
          </a:p>
        </p:txBody>
      </p:sp>
    </p:spTree>
    <p:extLst>
      <p:ext uri="{BB962C8B-B14F-4D97-AF65-F5344CB8AC3E}">
        <p14:creationId xmlns:p14="http://schemas.microsoft.com/office/powerpoint/2010/main" val="26392470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161041" y="94268"/>
            <a:ext cx="8821918"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spc="-150" normalizeH="0" baseline="0" dirty="0">
                <a:ln>
                  <a:noFill/>
                </a:ln>
                <a:solidFill>
                  <a:schemeClr val="tx1"/>
                </a:solidFill>
                <a:effectLst/>
                <a:latin typeface="Cambria" pitchFamily="18" charset="0"/>
                <a:ea typeface="Calibri" pitchFamily="34" charset="0"/>
                <a:cs typeface="Times New Roman" pitchFamily="18" charset="0"/>
              </a:rPr>
              <a:t>SHOW.US.THE.FATHER</a:t>
            </a:r>
            <a:r>
              <a:rPr lang="en-US" sz="4000" b="1" spc="-150" dirty="0">
                <a:latin typeface="Cambria" pitchFamily="18" charset="0"/>
                <a:ea typeface="Calibri" pitchFamily="34" charset="0"/>
                <a:cs typeface="Times New Roman" pitchFamily="18" charset="0"/>
              </a:rPr>
              <a:t>&amp;</a:t>
            </a:r>
            <a:r>
              <a:rPr kumimoji="0" lang="en-US" sz="4000" b="1" i="0" u="none" strike="noStrike" cap="none" spc="-150" normalizeH="0" baseline="0" dirty="0">
                <a:ln>
                  <a:noFill/>
                </a:ln>
                <a:solidFill>
                  <a:schemeClr val="tx1"/>
                </a:solidFill>
                <a:effectLst/>
                <a:latin typeface="Cambria" pitchFamily="18" charset="0"/>
                <a:ea typeface="Calibri" pitchFamily="34" charset="0"/>
                <a:cs typeface="Times New Roman" pitchFamily="18" charset="0"/>
              </a:rPr>
              <a:t>IT.SUFFICES</a:t>
            </a:r>
            <a:endParaRPr kumimoji="0" lang="en-US" sz="2800" b="0" i="0" u="none" strike="noStrike" cap="none" spc="-150" normalizeH="0" baseline="0" dirty="0">
              <a:ln>
                <a:noFill/>
              </a:ln>
              <a:solidFill>
                <a:schemeClr val="tx1"/>
              </a:solidFill>
              <a:effectLst/>
              <a:latin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17 That's the aged old cry: </a:t>
            </a:r>
            <a:r>
              <a:rPr kumimoji="0" lang="en-US" sz="3200" i="1" u="none" strike="noStrike" cap="none" normalizeH="0" baseline="0" dirty="0">
                <a:ln>
                  <a:noFill/>
                </a:ln>
                <a:solidFill>
                  <a:srgbClr val="FFFF00"/>
                </a:solidFill>
                <a:effectLst/>
                <a:latin typeface="Cambria" pitchFamily="18" charset="0"/>
                <a:ea typeface="Calibri" pitchFamily="34" charset="0"/>
                <a:cs typeface="Times New Roman" pitchFamily="18" charset="0"/>
              </a:rPr>
              <a:t>"If I could only find God." </a:t>
            </a:r>
            <a:r>
              <a:rPr kumimoji="0" lang="en-US" sz="32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All ages, people are born to worship. You'll worship something</a:t>
            </a:r>
            <a:r>
              <a:rPr lang="en-US" sz="3200" dirty="0">
                <a:latin typeface="Cambria" pitchFamily="18" charset="0"/>
                <a:ea typeface="Calibri" pitchFamily="34" charset="0"/>
                <a:cs typeface="Times New Roman" pitchFamily="18" charset="0"/>
              </a:rPr>
              <a:t>: </a:t>
            </a:r>
            <a:r>
              <a:rPr kumimoji="0" lang="en-US" sz="32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your child, car, home, job, maybe even your church. </a:t>
            </a:r>
          </a:p>
          <a:p>
            <a:pPr marL="0" marR="0" lvl="0" indent="457200" algn="l" defTabSz="914400" rtl="0" eaLnBrk="0" fontAlgn="base" latinLnBrk="0" hangingPunct="0">
              <a:lnSpc>
                <a:spcPct val="100000"/>
              </a:lnSpc>
              <a:spcBef>
                <a:spcPct val="0"/>
              </a:spcBef>
              <a:spcAft>
                <a:spcPct val="0"/>
              </a:spcAft>
              <a:buClrTx/>
              <a:buSzTx/>
              <a:buFontTx/>
              <a:buNone/>
              <a:tabLst/>
            </a:pPr>
            <a:r>
              <a:rPr lang="en-US" sz="3200" dirty="0">
                <a:latin typeface="Cambria" pitchFamily="18" charset="0"/>
                <a:ea typeface="Calibri" pitchFamily="34" charset="0"/>
                <a:cs typeface="Times New Roman" pitchFamily="18" charset="0"/>
              </a:rPr>
              <a:t>	</a:t>
            </a:r>
            <a:r>
              <a:rPr kumimoji="0" lang="en-US" sz="3200" i="0" u="none" strike="noStrike" cap="none" normalizeH="0" baseline="0" dirty="0">
                <a:ln>
                  <a:noFill/>
                </a:ln>
                <a:solidFill>
                  <a:srgbClr val="FFFF00"/>
                </a:solidFill>
                <a:effectLst/>
                <a:latin typeface="Cambria" pitchFamily="18" charset="0"/>
                <a:ea typeface="Calibri" pitchFamily="34" charset="0"/>
                <a:cs typeface="Times New Roman" pitchFamily="18" charset="0"/>
              </a:rPr>
              <a:t>That will not work. </a:t>
            </a:r>
            <a:r>
              <a:rPr kumimoji="0" lang="en-US" sz="32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It isn't the church we worship; it's God. The caveman, the American Indian, we found that he worshipped the sun</a:t>
            </a:r>
            <a:r>
              <a:rPr kumimoji="0" lang="en-US" sz="32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32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There's something in the human heart that calls out for a worship, somewhere. </a:t>
            </a:r>
            <a:endParaRPr kumimoji="0" lang="en-US" sz="4000" i="0" u="none" strike="noStrike" cap="none" normalizeH="0" baseline="0" dirty="0">
              <a:ln>
                <a:noFill/>
              </a:ln>
              <a:solidFill>
                <a:schemeClr val="tx1"/>
              </a:solidFill>
              <a:effectLst/>
              <a:latin typeface="Arial" pitchFamily="34" charset="0"/>
            </a:endParaRPr>
          </a:p>
        </p:txBody>
      </p:sp>
      <p:sp>
        <p:nvSpPr>
          <p:cNvPr id="2" name="Date Placeholder 1"/>
          <p:cNvSpPr>
            <a:spLocks noGrp="1"/>
          </p:cNvSpPr>
          <p:nvPr>
            <p:ph type="dt" sz="half" idx="10"/>
          </p:nvPr>
        </p:nvSpPr>
        <p:spPr/>
        <p:txBody>
          <a:bodyPr/>
          <a:lstStyle/>
          <a:p>
            <a:r>
              <a:rPr lang="en-US"/>
              <a:t>1/7/18</a:t>
            </a:r>
          </a:p>
        </p:txBody>
      </p:sp>
      <p:sp>
        <p:nvSpPr>
          <p:cNvPr id="3" name="Footer Placeholder 2"/>
          <p:cNvSpPr>
            <a:spLocks noGrp="1"/>
          </p:cNvSpPr>
          <p:nvPr>
            <p:ph type="ftr" sz="quarter" idx="11"/>
          </p:nvPr>
        </p:nvSpPr>
        <p:spPr/>
        <p:txBody>
          <a:bodyPr/>
          <a:lstStyle/>
          <a:p>
            <a:r>
              <a:rPr lang="en-US"/>
              <a:t>Worship 2</a:t>
            </a:r>
          </a:p>
        </p:txBody>
      </p:sp>
      <p:sp>
        <p:nvSpPr>
          <p:cNvPr id="4" name="Slide Number Placeholder 3"/>
          <p:cNvSpPr>
            <a:spLocks noGrp="1"/>
          </p:cNvSpPr>
          <p:nvPr>
            <p:ph type="sldNum" sz="quarter" idx="12"/>
          </p:nvPr>
        </p:nvSpPr>
        <p:spPr/>
        <p:txBody>
          <a:bodyPr/>
          <a:lstStyle/>
          <a:p>
            <a:fld id="{95BAE9E0-8399-F344-A8C0-0463BC4FE528}" type="slidenum">
              <a:rPr lang="en-US" smtClean="0"/>
              <a:t>14</a:t>
            </a:fld>
            <a:endParaRPr lang="en-US"/>
          </a:p>
        </p:txBody>
      </p:sp>
    </p:spTree>
    <p:extLst>
      <p:ext uri="{BB962C8B-B14F-4D97-AF65-F5344CB8AC3E}">
        <p14:creationId xmlns:p14="http://schemas.microsoft.com/office/powerpoint/2010/main" val="21204398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5145219-FF95-4704-8AF2-A4EBD23149C8}"/>
              </a:ext>
            </a:extLst>
          </p:cNvPr>
          <p:cNvSpPr>
            <a:spLocks noGrp="1"/>
          </p:cNvSpPr>
          <p:nvPr>
            <p:ph type="dt" sz="half" idx="10"/>
          </p:nvPr>
        </p:nvSpPr>
        <p:spPr/>
        <p:txBody>
          <a:bodyPr/>
          <a:lstStyle/>
          <a:p>
            <a:r>
              <a:rPr lang="en-US"/>
              <a:t>1/7/18</a:t>
            </a:r>
          </a:p>
        </p:txBody>
      </p:sp>
      <p:sp>
        <p:nvSpPr>
          <p:cNvPr id="3" name="Footer Placeholder 2">
            <a:extLst>
              <a:ext uri="{FF2B5EF4-FFF2-40B4-BE49-F238E27FC236}">
                <a16:creationId xmlns="" xmlns:a16="http://schemas.microsoft.com/office/drawing/2014/main" id="{8714B425-ADC9-453A-9FF9-238C066A41CE}"/>
              </a:ext>
            </a:extLst>
          </p:cNvPr>
          <p:cNvSpPr>
            <a:spLocks noGrp="1"/>
          </p:cNvSpPr>
          <p:nvPr>
            <p:ph type="ftr" sz="quarter" idx="11"/>
          </p:nvPr>
        </p:nvSpPr>
        <p:spPr/>
        <p:txBody>
          <a:bodyPr/>
          <a:lstStyle/>
          <a:p>
            <a:r>
              <a:rPr lang="en-US"/>
              <a:t>Worship 2</a:t>
            </a:r>
          </a:p>
        </p:txBody>
      </p:sp>
      <p:sp>
        <p:nvSpPr>
          <p:cNvPr id="4" name="Slide Number Placeholder 3">
            <a:extLst>
              <a:ext uri="{FF2B5EF4-FFF2-40B4-BE49-F238E27FC236}">
                <a16:creationId xmlns="" xmlns:a16="http://schemas.microsoft.com/office/drawing/2014/main" id="{E80B1FCA-D573-4FB7-8250-B0D010F6A27E}"/>
              </a:ext>
            </a:extLst>
          </p:cNvPr>
          <p:cNvSpPr>
            <a:spLocks noGrp="1"/>
          </p:cNvSpPr>
          <p:nvPr>
            <p:ph type="sldNum" sz="quarter" idx="12"/>
          </p:nvPr>
        </p:nvSpPr>
        <p:spPr/>
        <p:txBody>
          <a:bodyPr/>
          <a:lstStyle/>
          <a:p>
            <a:fld id="{B1E4169B-5AB7-47FD-AE14-EBDD5102C6E5}" type="slidenum">
              <a:rPr lang="en-US" smtClean="0"/>
              <a:t>15</a:t>
            </a:fld>
            <a:endParaRPr lang="en-US"/>
          </a:p>
        </p:txBody>
      </p:sp>
      <p:sp>
        <p:nvSpPr>
          <p:cNvPr id="5" name="Rectangle 4">
            <a:extLst>
              <a:ext uri="{FF2B5EF4-FFF2-40B4-BE49-F238E27FC236}">
                <a16:creationId xmlns="" xmlns:a16="http://schemas.microsoft.com/office/drawing/2014/main" id="{656A59E3-A30B-4CAA-B326-EC0813137944}"/>
              </a:ext>
            </a:extLst>
          </p:cNvPr>
          <p:cNvSpPr/>
          <p:nvPr/>
        </p:nvSpPr>
        <p:spPr>
          <a:xfrm>
            <a:off x="228601" y="152400"/>
            <a:ext cx="8401048" cy="5509200"/>
          </a:xfrm>
          <a:prstGeom prst="rect">
            <a:avLst/>
          </a:prstGeom>
        </p:spPr>
        <p:txBody>
          <a:bodyPr wrap="square">
            <a:spAutoFit/>
          </a:bodyPr>
          <a:lstStyle/>
          <a:p>
            <a:pPr lvl="0" indent="457200" eaLnBrk="0" fontAlgn="base" hangingPunct="0">
              <a:spcBef>
                <a:spcPct val="0"/>
              </a:spcBef>
              <a:spcAft>
                <a:spcPct val="0"/>
              </a:spcAft>
            </a:pPr>
            <a:r>
              <a:rPr lang="en-US" sz="3200" dirty="0">
                <a:latin typeface="Cambria" pitchFamily="18" charset="0"/>
                <a:ea typeface="Calibri" pitchFamily="34" charset="0"/>
                <a:cs typeface="Times New Roman" pitchFamily="18" charset="0"/>
              </a:rPr>
              <a:t>No man is on earth without worship… There is a provided way of worship. There's a right way to worship and the wrong way to </a:t>
            </a:r>
            <a:r>
              <a:rPr lang="en-US" sz="3200" dirty="0" err="1">
                <a:latin typeface="Cambria" pitchFamily="18" charset="0"/>
                <a:ea typeface="Calibri" pitchFamily="34" charset="0"/>
                <a:cs typeface="Times New Roman" pitchFamily="18" charset="0"/>
              </a:rPr>
              <a:t>wor</a:t>
            </a:r>
            <a:r>
              <a:rPr lang="en-US" sz="3200" dirty="0">
                <a:latin typeface="Cambria" pitchFamily="18" charset="0"/>
                <a:ea typeface="Calibri" pitchFamily="34" charset="0"/>
                <a:cs typeface="Times New Roman" pitchFamily="18" charset="0"/>
              </a:rPr>
              <a:t>-ship</a:t>
            </a:r>
            <a:r>
              <a:rPr lang="en-US" sz="3200" dirty="0">
                <a:latin typeface="Calibri"/>
                <a:ea typeface="Calibri" pitchFamily="34" charset="0"/>
                <a:cs typeface="Times New Roman" pitchFamily="18" charset="0"/>
              </a:rPr>
              <a:t>…</a:t>
            </a:r>
            <a:r>
              <a:rPr lang="en-US" sz="3200" dirty="0">
                <a:latin typeface="Cambria" pitchFamily="18" charset="0"/>
                <a:ea typeface="Calibri" pitchFamily="34" charset="0"/>
                <a:cs typeface="Times New Roman" pitchFamily="18" charset="0"/>
              </a:rPr>
              <a:t> there's a way that you have to approach God. And if you do not come that provided way, you certainly cannot find God.</a:t>
            </a:r>
            <a:r>
              <a:rPr lang="en-US" sz="2000" dirty="0">
                <a:latin typeface="Arial" pitchFamily="34" charset="0"/>
              </a:rPr>
              <a:t> </a:t>
            </a:r>
            <a:r>
              <a:rPr lang="en-US" sz="3200" dirty="0">
                <a:latin typeface="Cambria" pitchFamily="18" charset="0"/>
                <a:ea typeface="Calibri" pitchFamily="34" charset="0"/>
                <a:cs typeface="Times New Roman" pitchFamily="18" charset="0"/>
              </a:rPr>
              <a:t>God don't have any shortcuts</a:t>
            </a:r>
            <a:r>
              <a:rPr lang="en-US" sz="3200" dirty="0">
                <a:latin typeface="Calibri"/>
                <a:ea typeface="Calibri" pitchFamily="34" charset="0"/>
                <a:cs typeface="Times New Roman" pitchFamily="18" charset="0"/>
              </a:rPr>
              <a:t>…</a:t>
            </a:r>
            <a:r>
              <a:rPr lang="en-US" sz="3200" dirty="0">
                <a:latin typeface="Cambria" pitchFamily="18" charset="0"/>
                <a:ea typeface="Calibri" pitchFamily="34" charset="0"/>
                <a:cs typeface="Times New Roman" pitchFamily="18" charset="0"/>
              </a:rPr>
              <a:t> Cain, he built an altar to God. 	Now, if an altar is all that God requires, Cain was justified. He built an altar, put a sacrifice on it, and he knelt down and worshipped God. </a:t>
            </a:r>
          </a:p>
        </p:txBody>
      </p:sp>
    </p:spTree>
    <p:extLst>
      <p:ext uri="{BB962C8B-B14F-4D97-AF65-F5344CB8AC3E}">
        <p14:creationId xmlns:p14="http://schemas.microsoft.com/office/powerpoint/2010/main" val="114786871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228600" y="98069"/>
            <a:ext cx="86868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But God was displeased, because he didn't come the right way. See, he built a church, an altar; he put a sacrifice on the altar, brought the fruits of the land, was probably more beautiful. You must watch this, friend. Don't never forget this.</a:t>
            </a:r>
          </a:p>
          <a:p>
            <a:pPr lvl="0" indent="457200" fontAlgn="base">
              <a:spcBef>
                <a:spcPct val="0"/>
              </a:spcBef>
              <a:spcAft>
                <a:spcPct val="0"/>
              </a:spcAft>
            </a:pPr>
            <a:r>
              <a:rPr lang="en-US" sz="3200" dirty="0">
                <a:latin typeface="Cambria" pitchFamily="18" charset="0"/>
                <a:ea typeface="Calibri" pitchFamily="34" charset="0"/>
                <a:cs typeface="Times New Roman" pitchFamily="18" charset="0"/>
              </a:rPr>
              <a:t>21 …he worshipped God. But that wasn't enough. And it was beautiful, no doubt the flowers and things that grows in the field, and he decorated his altar.</a:t>
            </a:r>
            <a:endParaRPr kumimoji="0" lang="en-US" sz="3200" b="0" i="0" u="none" strike="noStrike" cap="none" normalizeH="0" baseline="0" dirty="0">
              <a:ln>
                <a:noFill/>
              </a:ln>
              <a:solidFill>
                <a:schemeClr val="tx1"/>
              </a:solidFill>
              <a:effectLst/>
              <a:latin typeface="Arial" pitchFamily="34" charset="0"/>
            </a:endParaRPr>
          </a:p>
        </p:txBody>
      </p:sp>
      <p:sp>
        <p:nvSpPr>
          <p:cNvPr id="2" name="Date Placeholder 1"/>
          <p:cNvSpPr>
            <a:spLocks noGrp="1"/>
          </p:cNvSpPr>
          <p:nvPr>
            <p:ph type="dt" sz="half" idx="10"/>
          </p:nvPr>
        </p:nvSpPr>
        <p:spPr/>
        <p:txBody>
          <a:bodyPr/>
          <a:lstStyle/>
          <a:p>
            <a:r>
              <a:rPr lang="en-US"/>
              <a:t>1/7/18</a:t>
            </a:r>
          </a:p>
        </p:txBody>
      </p:sp>
      <p:sp>
        <p:nvSpPr>
          <p:cNvPr id="3" name="Footer Placeholder 2"/>
          <p:cNvSpPr>
            <a:spLocks noGrp="1"/>
          </p:cNvSpPr>
          <p:nvPr>
            <p:ph type="ftr" sz="quarter" idx="11"/>
          </p:nvPr>
        </p:nvSpPr>
        <p:spPr/>
        <p:txBody>
          <a:bodyPr/>
          <a:lstStyle/>
          <a:p>
            <a:r>
              <a:rPr lang="en-US"/>
              <a:t>Worship 2</a:t>
            </a:r>
          </a:p>
        </p:txBody>
      </p:sp>
      <p:sp>
        <p:nvSpPr>
          <p:cNvPr id="4" name="Slide Number Placeholder 3"/>
          <p:cNvSpPr>
            <a:spLocks noGrp="1"/>
          </p:cNvSpPr>
          <p:nvPr>
            <p:ph type="sldNum" sz="quarter" idx="12"/>
          </p:nvPr>
        </p:nvSpPr>
        <p:spPr/>
        <p:txBody>
          <a:bodyPr/>
          <a:lstStyle/>
          <a:p>
            <a:fld id="{95BAE9E0-8399-F344-A8C0-0463BC4FE528}" type="slidenum">
              <a:rPr lang="en-US" smtClean="0"/>
              <a:t>16</a:t>
            </a:fld>
            <a:endParaRPr lang="en-US"/>
          </a:p>
        </p:txBody>
      </p:sp>
    </p:spTree>
    <p:extLst>
      <p:ext uri="{BB962C8B-B14F-4D97-AF65-F5344CB8AC3E}">
        <p14:creationId xmlns:p14="http://schemas.microsoft.com/office/powerpoint/2010/main" val="138389200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152399" y="52655"/>
            <a:ext cx="8765357" cy="54784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3000" i="0" u="none" strike="noStrike" cap="none" normalizeH="0" baseline="0" dirty="0">
                <a:ln>
                  <a:noFill/>
                </a:ln>
                <a:solidFill>
                  <a:srgbClr val="FFFF00"/>
                </a:solidFill>
                <a:effectLst/>
                <a:latin typeface="Cambria" pitchFamily="18" charset="0"/>
                <a:ea typeface="Calibri" pitchFamily="34" charset="0"/>
                <a:cs typeface="Times New Roman" pitchFamily="18" charset="0"/>
              </a:rPr>
              <a:t>Well, God don't care about that Easter flower on the altar. He wants you on the altar. You're the person for the altar, not your flower, or your money; He wants you. The altar was built for you to sacrifice your own will to His will. And watch that beauty. Now, that's right in many of our Full Gospel churches coming right into it. </a:t>
            </a:r>
          </a:p>
          <a:p>
            <a:pPr marL="0" marR="0" lvl="0" indent="457200" algn="l" defTabSz="914400" rtl="0" eaLnBrk="1" fontAlgn="base" latinLnBrk="0" hangingPunct="1">
              <a:lnSpc>
                <a:spcPct val="100000"/>
              </a:lnSpc>
              <a:spcBef>
                <a:spcPct val="0"/>
              </a:spcBef>
              <a:spcAft>
                <a:spcPct val="0"/>
              </a:spcAft>
              <a:buClrTx/>
              <a:buSzTx/>
              <a:buFontTx/>
              <a:buNone/>
              <a:tabLst/>
            </a:pPr>
            <a:r>
              <a:rPr lang="en-US" sz="3000" b="0" dirty="0">
                <a:solidFill>
                  <a:srgbClr val="FFFF00"/>
                </a:solidFill>
                <a:latin typeface="Cambria" pitchFamily="18" charset="0"/>
                <a:ea typeface="Calibri" pitchFamily="34" charset="0"/>
                <a:cs typeface="Times New Roman" pitchFamily="18" charset="0"/>
              </a:rPr>
              <a:t>	</a:t>
            </a:r>
            <a:r>
              <a:rPr kumimoji="0" lang="en-US" sz="3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They want to build a little better church, put a few thousand dollars in a pipe organ. </a:t>
            </a:r>
            <a:r>
              <a:rPr kumimoji="0" lang="en-US" sz="3000" i="0" u="none" strike="noStrike" cap="none" normalizeH="0" baseline="0" dirty="0">
                <a:ln>
                  <a:noFill/>
                </a:ln>
                <a:solidFill>
                  <a:srgbClr val="FFFF00"/>
                </a:solidFill>
                <a:effectLst/>
                <a:latin typeface="Cambria" pitchFamily="18" charset="0"/>
                <a:ea typeface="Calibri" pitchFamily="34" charset="0"/>
                <a:cs typeface="Times New Roman" pitchFamily="18" charset="0"/>
              </a:rPr>
              <a:t>That doesn't bring God in. That might bring people. But self-sacrifice brings {you} to the will of God.</a:t>
            </a:r>
          </a:p>
          <a:p>
            <a:pPr indent="457200" fontAlgn="base">
              <a:spcBef>
                <a:spcPct val="0"/>
              </a:spcBef>
              <a:spcAft>
                <a:spcPct val="0"/>
              </a:spcAft>
            </a:pPr>
            <a:r>
              <a:rPr lang="en-US" sz="2000" dirty="0">
                <a:latin typeface="Cambria" pitchFamily="18" charset="0"/>
                <a:ea typeface="Calibri" pitchFamily="34" charset="0"/>
                <a:cs typeface="Times New Roman" pitchFamily="18" charset="0"/>
              </a:rPr>
              <a:t>								50-0819</a:t>
            </a:r>
            <a:endParaRPr lang="en-US" sz="3600" dirty="0">
              <a:latin typeface="Arial" pitchFamily="34" charset="0"/>
            </a:endParaRPr>
          </a:p>
        </p:txBody>
      </p:sp>
      <p:sp>
        <p:nvSpPr>
          <p:cNvPr id="2" name="Date Placeholder 1"/>
          <p:cNvSpPr>
            <a:spLocks noGrp="1"/>
          </p:cNvSpPr>
          <p:nvPr>
            <p:ph type="dt" sz="half" idx="10"/>
          </p:nvPr>
        </p:nvSpPr>
        <p:spPr/>
        <p:txBody>
          <a:bodyPr/>
          <a:lstStyle/>
          <a:p>
            <a:r>
              <a:rPr lang="en-US"/>
              <a:t>1/7/18</a:t>
            </a:r>
          </a:p>
        </p:txBody>
      </p:sp>
      <p:sp>
        <p:nvSpPr>
          <p:cNvPr id="3" name="Footer Placeholder 2"/>
          <p:cNvSpPr>
            <a:spLocks noGrp="1"/>
          </p:cNvSpPr>
          <p:nvPr>
            <p:ph type="ftr" sz="quarter" idx="11"/>
          </p:nvPr>
        </p:nvSpPr>
        <p:spPr/>
        <p:txBody>
          <a:bodyPr/>
          <a:lstStyle/>
          <a:p>
            <a:r>
              <a:rPr lang="en-US"/>
              <a:t>Worship 2</a:t>
            </a:r>
          </a:p>
        </p:txBody>
      </p:sp>
      <p:sp>
        <p:nvSpPr>
          <p:cNvPr id="4" name="Slide Number Placeholder 3"/>
          <p:cNvSpPr>
            <a:spLocks noGrp="1"/>
          </p:cNvSpPr>
          <p:nvPr>
            <p:ph type="sldNum" sz="quarter" idx="12"/>
          </p:nvPr>
        </p:nvSpPr>
        <p:spPr/>
        <p:txBody>
          <a:bodyPr/>
          <a:lstStyle/>
          <a:p>
            <a:fld id="{95BAE9E0-8399-F344-A8C0-0463BC4FE528}" type="slidenum">
              <a:rPr lang="en-US" smtClean="0"/>
              <a:t>17</a:t>
            </a:fld>
            <a:endParaRPr lang="en-US"/>
          </a:p>
        </p:txBody>
      </p:sp>
    </p:spTree>
    <p:extLst>
      <p:ext uri="{BB962C8B-B14F-4D97-AF65-F5344CB8AC3E}">
        <p14:creationId xmlns:p14="http://schemas.microsoft.com/office/powerpoint/2010/main" val="182501421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1/7/18</a:t>
            </a:r>
          </a:p>
        </p:txBody>
      </p:sp>
      <p:sp>
        <p:nvSpPr>
          <p:cNvPr id="3" name="Footer Placeholder 2"/>
          <p:cNvSpPr>
            <a:spLocks noGrp="1"/>
          </p:cNvSpPr>
          <p:nvPr>
            <p:ph type="ftr" sz="quarter" idx="11"/>
          </p:nvPr>
        </p:nvSpPr>
        <p:spPr/>
        <p:txBody>
          <a:bodyPr/>
          <a:lstStyle/>
          <a:p>
            <a:r>
              <a:rPr lang="en-US"/>
              <a:t>Worship 2</a:t>
            </a:r>
          </a:p>
        </p:txBody>
      </p:sp>
      <p:sp>
        <p:nvSpPr>
          <p:cNvPr id="4" name="Slide Number Placeholder 3"/>
          <p:cNvSpPr>
            <a:spLocks noGrp="1"/>
          </p:cNvSpPr>
          <p:nvPr>
            <p:ph type="sldNum" sz="quarter" idx="12"/>
          </p:nvPr>
        </p:nvSpPr>
        <p:spPr/>
        <p:txBody>
          <a:bodyPr/>
          <a:lstStyle/>
          <a:p>
            <a:fld id="{B1E4169B-5AB7-47FD-AE14-EBDD5102C6E5}" type="slidenum">
              <a:rPr lang="en-US" smtClean="0"/>
              <a:t>18</a:t>
            </a:fld>
            <a:endParaRPr lang="en-US"/>
          </a:p>
        </p:txBody>
      </p:sp>
      <p:sp>
        <p:nvSpPr>
          <p:cNvPr id="6" name="Rectangle 5">
            <a:extLst>
              <a:ext uri="{FF2B5EF4-FFF2-40B4-BE49-F238E27FC236}">
                <a16:creationId xmlns="" xmlns:a16="http://schemas.microsoft.com/office/drawing/2014/main" id="{A08EA823-6904-4648-8BBF-7F68AA5BD86F}"/>
              </a:ext>
            </a:extLst>
          </p:cNvPr>
          <p:cNvSpPr/>
          <p:nvPr/>
        </p:nvSpPr>
        <p:spPr>
          <a:xfrm>
            <a:off x="152400" y="76200"/>
            <a:ext cx="8751570" cy="5755422"/>
          </a:xfrm>
          <a:prstGeom prst="rect">
            <a:avLst/>
          </a:prstGeom>
        </p:spPr>
        <p:txBody>
          <a:bodyPr wrap="square">
            <a:spAutoFit/>
          </a:bodyPr>
          <a:lstStyle/>
          <a:p>
            <a:r>
              <a:rPr lang="en-US" sz="4400" b="1" dirty="0">
                <a:latin typeface="Cambria" charset="0"/>
                <a:ea typeface="Cambria" charset="0"/>
                <a:cs typeface="Cambria" charset="0"/>
              </a:rPr>
              <a:t>I CHRONICLES 6:31-32</a:t>
            </a:r>
          </a:p>
          <a:p>
            <a:r>
              <a:rPr lang="en-US" sz="3600" dirty="0">
                <a:latin typeface="Cambria" charset="0"/>
                <a:ea typeface="Cambria" charset="0"/>
                <a:cs typeface="Cambria" charset="0"/>
              </a:rPr>
              <a:t>	</a:t>
            </a:r>
            <a:r>
              <a:rPr lang="en-US" sz="3600" i="1" dirty="0">
                <a:latin typeface="Cambria" charset="0"/>
                <a:ea typeface="Cambria" charset="0"/>
                <a:cs typeface="Cambria" charset="0"/>
              </a:rPr>
              <a:t>And these are they whom </a:t>
            </a:r>
            <a:r>
              <a:rPr lang="en-US" sz="3600" b="1" i="1" dirty="0">
                <a:latin typeface="Cambria" charset="0"/>
                <a:ea typeface="Cambria" charset="0"/>
                <a:cs typeface="Cambria" charset="0"/>
              </a:rPr>
              <a:t>David set over the service of song in the house of the LORD, after that the ark had rest. </a:t>
            </a:r>
            <a:r>
              <a:rPr lang="en-US" sz="3600" i="1" dirty="0">
                <a:latin typeface="Cambria" charset="0"/>
                <a:ea typeface="Cambria" charset="0"/>
                <a:cs typeface="Cambria" charset="0"/>
              </a:rPr>
              <a:t>32 And they ministered before the dwelling place of the tabernacle of the congregation with singing, until Solomon had built the house of the LORD in Jerusalem: and then they waited </a:t>
            </a:r>
            <a:r>
              <a:rPr lang="en-US" sz="2800" dirty="0">
                <a:latin typeface="Cambria" charset="0"/>
                <a:ea typeface="Cambria" charset="0"/>
                <a:cs typeface="Cambria" charset="0"/>
              </a:rPr>
              <a:t>(submitted) </a:t>
            </a:r>
            <a:r>
              <a:rPr lang="en-US" sz="3600" i="1" dirty="0">
                <a:latin typeface="Cambria" charset="0"/>
                <a:ea typeface="Cambria" charset="0"/>
                <a:cs typeface="Cambria" charset="0"/>
              </a:rPr>
              <a:t>on their office </a:t>
            </a:r>
            <a:r>
              <a:rPr lang="en-US" sz="2800" dirty="0">
                <a:latin typeface="Cambria" charset="0"/>
                <a:ea typeface="Cambria" charset="0"/>
                <a:cs typeface="Cambria" charset="0"/>
              </a:rPr>
              <a:t>(service) </a:t>
            </a:r>
            <a:r>
              <a:rPr lang="en-US" sz="3600" i="1" dirty="0">
                <a:latin typeface="Cambria" charset="0"/>
                <a:ea typeface="Cambria" charset="0"/>
                <a:cs typeface="Cambria" charset="0"/>
              </a:rPr>
              <a:t>according to their order.</a:t>
            </a:r>
          </a:p>
        </p:txBody>
      </p:sp>
    </p:spTree>
    <p:extLst>
      <p:ext uri="{BB962C8B-B14F-4D97-AF65-F5344CB8AC3E}">
        <p14:creationId xmlns:p14="http://schemas.microsoft.com/office/powerpoint/2010/main" val="50503182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7645" y="275734"/>
            <a:ext cx="8465270" cy="6348952"/>
          </a:xfrm>
          <a:prstGeom prst="rect">
            <a:avLst/>
          </a:prstGeom>
        </p:spPr>
      </p:pic>
      <p:sp>
        <p:nvSpPr>
          <p:cNvPr id="5" name="Date Placeholder 4"/>
          <p:cNvSpPr>
            <a:spLocks noGrp="1"/>
          </p:cNvSpPr>
          <p:nvPr>
            <p:ph type="dt" sz="half" idx="10"/>
          </p:nvPr>
        </p:nvSpPr>
        <p:spPr/>
        <p:txBody>
          <a:bodyPr/>
          <a:lstStyle/>
          <a:p>
            <a:r>
              <a:rPr lang="en-US"/>
              <a:t>1/7/18</a:t>
            </a:r>
          </a:p>
        </p:txBody>
      </p:sp>
      <p:sp>
        <p:nvSpPr>
          <p:cNvPr id="6" name="Footer Placeholder 5"/>
          <p:cNvSpPr>
            <a:spLocks noGrp="1"/>
          </p:cNvSpPr>
          <p:nvPr>
            <p:ph type="ftr" sz="quarter" idx="11"/>
          </p:nvPr>
        </p:nvSpPr>
        <p:spPr/>
        <p:txBody>
          <a:bodyPr/>
          <a:lstStyle/>
          <a:p>
            <a:r>
              <a:rPr lang="en-US"/>
              <a:t>Worship 2</a:t>
            </a:r>
          </a:p>
        </p:txBody>
      </p:sp>
      <p:sp>
        <p:nvSpPr>
          <p:cNvPr id="7" name="Slide Number Placeholder 6"/>
          <p:cNvSpPr>
            <a:spLocks noGrp="1"/>
          </p:cNvSpPr>
          <p:nvPr>
            <p:ph type="sldNum" sz="quarter" idx="12"/>
          </p:nvPr>
        </p:nvSpPr>
        <p:spPr/>
        <p:txBody>
          <a:bodyPr/>
          <a:lstStyle/>
          <a:p>
            <a:fld id="{95BAE9E0-8399-F344-A8C0-0463BC4FE528}" type="slidenum">
              <a:rPr lang="en-US" smtClean="0"/>
              <a:t>19</a:t>
            </a:fld>
            <a:endParaRPr lang="en-US"/>
          </a:p>
        </p:txBody>
      </p:sp>
    </p:spTree>
    <p:extLst>
      <p:ext uri="{BB962C8B-B14F-4D97-AF65-F5344CB8AC3E}">
        <p14:creationId xmlns:p14="http://schemas.microsoft.com/office/powerpoint/2010/main" val="29485203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F4EA96-5DF5-42F7-8C0A-0A7D81337A74}"/>
              </a:ext>
            </a:extLst>
          </p:cNvPr>
          <p:cNvSpPr>
            <a:spLocks noGrp="1"/>
          </p:cNvSpPr>
          <p:nvPr>
            <p:ph type="title"/>
          </p:nvPr>
        </p:nvSpPr>
        <p:spPr>
          <a:xfrm>
            <a:off x="262890" y="251460"/>
            <a:ext cx="8675370" cy="1439229"/>
          </a:xfrm>
        </p:spPr>
        <p:txBody>
          <a:bodyPr>
            <a:normAutofit/>
          </a:bodyPr>
          <a:lstStyle/>
          <a:p>
            <a:r>
              <a:rPr lang="en-US" sz="5400" spc="-150" dirty="0">
                <a:solidFill>
                  <a:srgbClr val="00B0F0"/>
                </a:solidFill>
                <a:latin typeface="Berlin Sans FB" panose="020E0602020502020306" pitchFamily="34" charset="0"/>
              </a:rPr>
              <a:t>Birthdays, Anniversaries, Events</a:t>
            </a:r>
          </a:p>
        </p:txBody>
      </p:sp>
      <p:sp>
        <p:nvSpPr>
          <p:cNvPr id="3" name="Content Placeholder 2">
            <a:extLst>
              <a:ext uri="{FF2B5EF4-FFF2-40B4-BE49-F238E27FC236}">
                <a16:creationId xmlns="" xmlns:a16="http://schemas.microsoft.com/office/drawing/2014/main" id="{BC3403F5-289C-47CC-9EE6-004C79E29C1D}"/>
              </a:ext>
            </a:extLst>
          </p:cNvPr>
          <p:cNvSpPr>
            <a:spLocks noGrp="1"/>
          </p:cNvSpPr>
          <p:nvPr>
            <p:ph idx="1"/>
          </p:nvPr>
        </p:nvSpPr>
        <p:spPr>
          <a:xfrm>
            <a:off x="359595" y="1825625"/>
            <a:ext cx="8311793" cy="4351338"/>
          </a:xfrm>
        </p:spPr>
        <p:txBody>
          <a:bodyPr>
            <a:normAutofit/>
          </a:bodyPr>
          <a:lstStyle/>
          <a:p>
            <a:pPr algn="ctr"/>
            <a:r>
              <a:rPr lang="en-US" sz="3200" dirty="0">
                <a:latin typeface="Cambria" charset="0"/>
                <a:ea typeface="Cambria" charset="0"/>
                <a:cs typeface="Cambria" charset="0"/>
              </a:rPr>
              <a:t>Jan. 6</a:t>
            </a:r>
            <a:r>
              <a:rPr lang="en-US" sz="3200" baseline="30000" dirty="0">
                <a:latin typeface="Cambria" charset="0"/>
                <a:ea typeface="Cambria" charset="0"/>
                <a:cs typeface="Cambria" charset="0"/>
              </a:rPr>
              <a:t>th</a:t>
            </a:r>
            <a:r>
              <a:rPr lang="en-US" sz="3200" dirty="0">
                <a:latin typeface="Cambria" charset="0"/>
                <a:ea typeface="Cambria" charset="0"/>
                <a:cs typeface="Cambria" charset="0"/>
              </a:rPr>
              <a:t> Mike </a:t>
            </a:r>
            <a:r>
              <a:rPr lang="en-US" sz="3200" dirty="0" smtClean="0">
                <a:latin typeface="Cambria" charset="0"/>
                <a:ea typeface="Cambria" charset="0"/>
                <a:cs typeface="Cambria" charset="0"/>
              </a:rPr>
              <a:t>Prichard</a:t>
            </a:r>
          </a:p>
          <a:p>
            <a:pPr algn="ctr"/>
            <a:r>
              <a:rPr lang="en-US" sz="3200" dirty="0" smtClean="0">
                <a:latin typeface="Cambria" charset="0"/>
                <a:ea typeface="Cambria" charset="0"/>
                <a:cs typeface="Cambria" charset="0"/>
              </a:rPr>
              <a:t>Jan. 12</a:t>
            </a:r>
            <a:r>
              <a:rPr lang="en-US" sz="3200" baseline="30000" dirty="0" smtClean="0">
                <a:latin typeface="Cambria" charset="0"/>
                <a:ea typeface="Cambria" charset="0"/>
                <a:cs typeface="Cambria" charset="0"/>
              </a:rPr>
              <a:t>th</a:t>
            </a:r>
            <a:r>
              <a:rPr lang="en-US" sz="3200" dirty="0" smtClean="0">
                <a:latin typeface="Cambria" charset="0"/>
                <a:ea typeface="Cambria" charset="0"/>
                <a:cs typeface="Cambria" charset="0"/>
              </a:rPr>
              <a:t> Jessie </a:t>
            </a:r>
            <a:r>
              <a:rPr lang="en-US" sz="3200" dirty="0" err="1" smtClean="0">
                <a:latin typeface="Cambria" charset="0"/>
                <a:ea typeface="Cambria" charset="0"/>
                <a:cs typeface="Cambria" charset="0"/>
              </a:rPr>
              <a:t>Cockman</a:t>
            </a:r>
            <a:endParaRPr lang="en-US" sz="3200" dirty="0" smtClean="0">
              <a:latin typeface="Cambria" charset="0"/>
              <a:ea typeface="Cambria" charset="0"/>
              <a:cs typeface="Cambria" charset="0"/>
            </a:endParaRPr>
          </a:p>
          <a:p>
            <a:pPr algn="ctr"/>
            <a:r>
              <a:rPr lang="en-US" sz="3200" dirty="0" smtClean="0">
                <a:latin typeface="Cambria" charset="0"/>
                <a:ea typeface="Cambria" charset="0"/>
                <a:cs typeface="Cambria" charset="0"/>
              </a:rPr>
              <a:t>Jan. 13</a:t>
            </a:r>
            <a:r>
              <a:rPr lang="en-US" sz="3200" baseline="30000" dirty="0" smtClean="0">
                <a:latin typeface="Cambria" charset="0"/>
                <a:ea typeface="Cambria" charset="0"/>
                <a:cs typeface="Cambria" charset="0"/>
              </a:rPr>
              <a:t>th</a:t>
            </a:r>
            <a:r>
              <a:rPr lang="en-US" sz="3200" dirty="0" smtClean="0">
                <a:latin typeface="Cambria" charset="0"/>
                <a:ea typeface="Cambria" charset="0"/>
                <a:cs typeface="Cambria" charset="0"/>
              </a:rPr>
              <a:t> Carol </a:t>
            </a:r>
            <a:r>
              <a:rPr lang="en-US" sz="3200" dirty="0" err="1" smtClean="0">
                <a:latin typeface="Cambria" charset="0"/>
                <a:ea typeface="Cambria" charset="0"/>
                <a:cs typeface="Cambria" charset="0"/>
              </a:rPr>
              <a:t>Hendley</a:t>
            </a:r>
            <a:r>
              <a:rPr lang="en-US" sz="3200" dirty="0" smtClean="0">
                <a:latin typeface="Cambria" charset="0"/>
                <a:ea typeface="Cambria" charset="0"/>
                <a:cs typeface="Cambria" charset="0"/>
              </a:rPr>
              <a:t>, Lincoln </a:t>
            </a:r>
            <a:r>
              <a:rPr lang="en-US" sz="3200" dirty="0" err="1" smtClean="0">
                <a:latin typeface="Cambria" charset="0"/>
                <a:ea typeface="Cambria" charset="0"/>
                <a:cs typeface="Cambria" charset="0"/>
              </a:rPr>
              <a:t>Clayville</a:t>
            </a:r>
            <a:endParaRPr lang="en-US" sz="3200" dirty="0">
              <a:latin typeface="Cambria" charset="0"/>
              <a:ea typeface="Cambria" charset="0"/>
              <a:cs typeface="Cambria" charset="0"/>
            </a:endParaRPr>
          </a:p>
          <a:p>
            <a:pPr algn="ctr"/>
            <a:endParaRPr lang="en-US" sz="3200" dirty="0">
              <a:latin typeface="Cambria" charset="0"/>
              <a:ea typeface="Cambria" charset="0"/>
              <a:cs typeface="Cambria" charset="0"/>
            </a:endParaRPr>
          </a:p>
          <a:p>
            <a:pPr algn="ctr"/>
            <a:endParaRPr lang="en-US" sz="3200" dirty="0">
              <a:latin typeface="Cambria" charset="0"/>
              <a:ea typeface="Cambria" charset="0"/>
              <a:cs typeface="Cambria" charset="0"/>
            </a:endParaRPr>
          </a:p>
          <a:p>
            <a:pPr algn="ctr"/>
            <a:r>
              <a:rPr lang="en-US" sz="3200" dirty="0">
                <a:latin typeface="Cambria" charset="0"/>
                <a:ea typeface="Cambria" charset="0"/>
                <a:cs typeface="Cambria" charset="0"/>
              </a:rPr>
              <a:t>Jan. 27</a:t>
            </a:r>
            <a:r>
              <a:rPr lang="en-US" sz="3200" baseline="30000" dirty="0">
                <a:latin typeface="Cambria" charset="0"/>
                <a:ea typeface="Cambria" charset="0"/>
                <a:cs typeface="Cambria" charset="0"/>
              </a:rPr>
              <a:t>th</a:t>
            </a:r>
            <a:r>
              <a:rPr lang="en-US" sz="3200" dirty="0">
                <a:latin typeface="Cambria" charset="0"/>
                <a:ea typeface="Cambria" charset="0"/>
                <a:cs typeface="Cambria" charset="0"/>
              </a:rPr>
              <a:t> An Evening with the </a:t>
            </a:r>
            <a:r>
              <a:rPr lang="en-US" sz="3200" dirty="0" err="1">
                <a:latin typeface="Cambria" charset="0"/>
                <a:ea typeface="Cambria" charset="0"/>
                <a:cs typeface="Cambria" charset="0"/>
              </a:rPr>
              <a:t>LaFontaines</a:t>
            </a:r>
            <a:endParaRPr lang="en-US" sz="3200" dirty="0">
              <a:latin typeface="Cambria" charset="0"/>
              <a:ea typeface="Cambria" charset="0"/>
              <a:cs typeface="Cambria" charset="0"/>
            </a:endParaRPr>
          </a:p>
          <a:p>
            <a:endParaRPr lang="en-US" dirty="0"/>
          </a:p>
        </p:txBody>
      </p:sp>
      <p:sp>
        <p:nvSpPr>
          <p:cNvPr id="4" name="Date Placeholder 3">
            <a:extLst>
              <a:ext uri="{FF2B5EF4-FFF2-40B4-BE49-F238E27FC236}">
                <a16:creationId xmlns="" xmlns:a16="http://schemas.microsoft.com/office/drawing/2014/main" id="{AF5AFC38-9E7D-4211-804B-BAA32EB9CD25}"/>
              </a:ext>
            </a:extLst>
          </p:cNvPr>
          <p:cNvSpPr>
            <a:spLocks noGrp="1"/>
          </p:cNvSpPr>
          <p:nvPr>
            <p:ph type="dt" sz="half" idx="10"/>
          </p:nvPr>
        </p:nvSpPr>
        <p:spPr/>
        <p:txBody>
          <a:bodyPr/>
          <a:lstStyle/>
          <a:p>
            <a:r>
              <a:rPr lang="en-US"/>
              <a:t>1/7/18</a:t>
            </a:r>
          </a:p>
        </p:txBody>
      </p:sp>
      <p:sp>
        <p:nvSpPr>
          <p:cNvPr id="5" name="Footer Placeholder 4">
            <a:extLst>
              <a:ext uri="{FF2B5EF4-FFF2-40B4-BE49-F238E27FC236}">
                <a16:creationId xmlns="" xmlns:a16="http://schemas.microsoft.com/office/drawing/2014/main" id="{0675FA60-3157-46C6-BB01-36AF29A89675}"/>
              </a:ext>
            </a:extLst>
          </p:cNvPr>
          <p:cNvSpPr>
            <a:spLocks noGrp="1"/>
          </p:cNvSpPr>
          <p:nvPr>
            <p:ph type="ftr" sz="quarter" idx="11"/>
          </p:nvPr>
        </p:nvSpPr>
        <p:spPr/>
        <p:txBody>
          <a:bodyPr/>
          <a:lstStyle/>
          <a:p>
            <a:r>
              <a:rPr lang="en-US"/>
              <a:t>Worship 2</a:t>
            </a:r>
          </a:p>
        </p:txBody>
      </p:sp>
      <p:sp>
        <p:nvSpPr>
          <p:cNvPr id="6" name="Slide Number Placeholder 5">
            <a:extLst>
              <a:ext uri="{FF2B5EF4-FFF2-40B4-BE49-F238E27FC236}">
                <a16:creationId xmlns="" xmlns:a16="http://schemas.microsoft.com/office/drawing/2014/main" id="{09CB1F54-1C38-4863-AA19-EC7507DC4594}"/>
              </a:ext>
            </a:extLst>
          </p:cNvPr>
          <p:cNvSpPr>
            <a:spLocks noGrp="1"/>
          </p:cNvSpPr>
          <p:nvPr>
            <p:ph type="sldNum" sz="quarter" idx="12"/>
          </p:nvPr>
        </p:nvSpPr>
        <p:spPr/>
        <p:txBody>
          <a:bodyPr/>
          <a:lstStyle/>
          <a:p>
            <a:fld id="{95BAE9E0-8399-F344-A8C0-0463BC4FE528}" type="slidenum">
              <a:rPr lang="en-US" smtClean="0"/>
              <a:t>2</a:t>
            </a:fld>
            <a:endParaRPr lang="en-US"/>
          </a:p>
        </p:txBody>
      </p:sp>
    </p:spTree>
    <p:extLst>
      <p:ext uri="{BB962C8B-B14F-4D97-AF65-F5344CB8AC3E}">
        <p14:creationId xmlns:p14="http://schemas.microsoft.com/office/powerpoint/2010/main" val="2909081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 y="136524"/>
            <a:ext cx="8378190" cy="5755422"/>
          </a:xfrm>
          <a:prstGeom prst="rect">
            <a:avLst/>
          </a:prstGeom>
        </p:spPr>
        <p:txBody>
          <a:bodyPr wrap="square">
            <a:spAutoFit/>
          </a:bodyPr>
          <a:lstStyle/>
          <a:p>
            <a:r>
              <a:rPr lang="en-US" sz="4400" b="1" dirty="0" err="1">
                <a:latin typeface="Cambria" panose="02040503050406030204" pitchFamily="18" charset="0"/>
              </a:rPr>
              <a:t>sat·is·fac·tion</a:t>
            </a:r>
            <a:endParaRPr lang="en-US" sz="4400" b="1" dirty="0">
              <a:latin typeface="Cambria" panose="02040503050406030204" pitchFamily="18" charset="0"/>
            </a:endParaRPr>
          </a:p>
          <a:p>
            <a:r>
              <a:rPr lang="en-US" sz="3200" i="1" dirty="0">
                <a:latin typeface="Cambria" panose="02040503050406030204" pitchFamily="18" charset="0"/>
              </a:rPr>
              <a:t>noun</a:t>
            </a:r>
            <a:endParaRPr lang="en-US" sz="3200" dirty="0">
              <a:latin typeface="Cambria" panose="02040503050406030204" pitchFamily="18" charset="0"/>
            </a:endParaRPr>
          </a:p>
          <a:p>
            <a:pPr>
              <a:buFont typeface="+mj-lt"/>
              <a:buAutoNum type="arabicPeriod"/>
            </a:pPr>
            <a:r>
              <a:rPr lang="en-US" sz="3200" dirty="0">
                <a:latin typeface="Cambria" panose="02040503050406030204" pitchFamily="18" charset="0"/>
              </a:rPr>
              <a:t> Fulfillment of one's wishes, expectations, or needs, or the pleasure derived from this.</a:t>
            </a:r>
          </a:p>
          <a:p>
            <a:endParaRPr lang="en-US" sz="3200" i="1" dirty="0">
              <a:latin typeface="Cambria" panose="02040503050406030204" pitchFamily="18" charset="0"/>
            </a:endParaRPr>
          </a:p>
          <a:p>
            <a:r>
              <a:rPr lang="en-US" sz="3600" b="1" dirty="0">
                <a:latin typeface="Cambria" panose="02040503050406030204" pitchFamily="18" charset="0"/>
              </a:rPr>
              <a:t>HEBREWS 11:13</a:t>
            </a:r>
          </a:p>
          <a:p>
            <a:r>
              <a:rPr lang="en-US" sz="3200" i="1" dirty="0">
                <a:latin typeface="Cambria" panose="02040503050406030204" pitchFamily="18" charset="0"/>
              </a:rPr>
              <a:t>	These all died in faith, not having received the promises, but having seen them afar off, and were persuaded of them, and embraced them, and confessed that they were strangers and pilgrims on the earth. </a:t>
            </a:r>
          </a:p>
        </p:txBody>
      </p:sp>
      <p:sp>
        <p:nvSpPr>
          <p:cNvPr id="3" name="Date Placeholder 2"/>
          <p:cNvSpPr>
            <a:spLocks noGrp="1"/>
          </p:cNvSpPr>
          <p:nvPr>
            <p:ph type="dt" sz="half" idx="10"/>
          </p:nvPr>
        </p:nvSpPr>
        <p:spPr/>
        <p:txBody>
          <a:bodyPr/>
          <a:lstStyle/>
          <a:p>
            <a:r>
              <a:rPr lang="en-US"/>
              <a:t>1/7/18</a:t>
            </a:r>
          </a:p>
        </p:txBody>
      </p:sp>
      <p:sp>
        <p:nvSpPr>
          <p:cNvPr id="4" name="Footer Placeholder 3"/>
          <p:cNvSpPr>
            <a:spLocks noGrp="1"/>
          </p:cNvSpPr>
          <p:nvPr>
            <p:ph type="ftr" sz="quarter" idx="11"/>
          </p:nvPr>
        </p:nvSpPr>
        <p:spPr/>
        <p:txBody>
          <a:bodyPr/>
          <a:lstStyle/>
          <a:p>
            <a:r>
              <a:rPr lang="en-US"/>
              <a:t>Worship 2</a:t>
            </a:r>
          </a:p>
        </p:txBody>
      </p:sp>
      <p:sp>
        <p:nvSpPr>
          <p:cNvPr id="5" name="Slide Number Placeholder 4"/>
          <p:cNvSpPr>
            <a:spLocks noGrp="1"/>
          </p:cNvSpPr>
          <p:nvPr>
            <p:ph type="sldNum" sz="quarter" idx="12"/>
          </p:nvPr>
        </p:nvSpPr>
        <p:spPr/>
        <p:txBody>
          <a:bodyPr/>
          <a:lstStyle/>
          <a:p>
            <a:fld id="{95BAE9E0-8399-F344-A8C0-0463BC4FE528}" type="slidenum">
              <a:rPr lang="en-US" smtClean="0"/>
              <a:t>20</a:t>
            </a:fld>
            <a:endParaRPr lang="en-US"/>
          </a:p>
        </p:txBody>
      </p:sp>
    </p:spTree>
    <p:extLst>
      <p:ext uri="{BB962C8B-B14F-4D97-AF65-F5344CB8AC3E}">
        <p14:creationId xmlns:p14="http://schemas.microsoft.com/office/powerpoint/2010/main" val="237970046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3595C05-1622-4C81-888C-937FF1DA9F54}"/>
              </a:ext>
            </a:extLst>
          </p:cNvPr>
          <p:cNvSpPr>
            <a:spLocks noGrp="1"/>
          </p:cNvSpPr>
          <p:nvPr>
            <p:ph type="dt" sz="half" idx="10"/>
          </p:nvPr>
        </p:nvSpPr>
        <p:spPr/>
        <p:txBody>
          <a:bodyPr/>
          <a:lstStyle/>
          <a:p>
            <a:r>
              <a:rPr lang="en-US"/>
              <a:t>1/7/18</a:t>
            </a:r>
          </a:p>
        </p:txBody>
      </p:sp>
      <p:sp>
        <p:nvSpPr>
          <p:cNvPr id="3" name="Footer Placeholder 2">
            <a:extLst>
              <a:ext uri="{FF2B5EF4-FFF2-40B4-BE49-F238E27FC236}">
                <a16:creationId xmlns="" xmlns:a16="http://schemas.microsoft.com/office/drawing/2014/main" id="{20CB87F4-CAC1-4E7F-9917-1EF678A0C8B5}"/>
              </a:ext>
            </a:extLst>
          </p:cNvPr>
          <p:cNvSpPr>
            <a:spLocks noGrp="1"/>
          </p:cNvSpPr>
          <p:nvPr>
            <p:ph type="ftr" sz="quarter" idx="11"/>
          </p:nvPr>
        </p:nvSpPr>
        <p:spPr/>
        <p:txBody>
          <a:bodyPr/>
          <a:lstStyle/>
          <a:p>
            <a:r>
              <a:rPr lang="en-US"/>
              <a:t>Worship 2</a:t>
            </a:r>
          </a:p>
        </p:txBody>
      </p:sp>
      <p:sp>
        <p:nvSpPr>
          <p:cNvPr id="4" name="Slide Number Placeholder 3">
            <a:extLst>
              <a:ext uri="{FF2B5EF4-FFF2-40B4-BE49-F238E27FC236}">
                <a16:creationId xmlns="" xmlns:a16="http://schemas.microsoft.com/office/drawing/2014/main" id="{9F5ED4FA-4954-4E43-80C4-80E6E54DF929}"/>
              </a:ext>
            </a:extLst>
          </p:cNvPr>
          <p:cNvSpPr>
            <a:spLocks noGrp="1"/>
          </p:cNvSpPr>
          <p:nvPr>
            <p:ph type="sldNum" sz="quarter" idx="12"/>
          </p:nvPr>
        </p:nvSpPr>
        <p:spPr/>
        <p:txBody>
          <a:bodyPr/>
          <a:lstStyle/>
          <a:p>
            <a:fld id="{B1E4169B-5AB7-47FD-AE14-EBDD5102C6E5}" type="slidenum">
              <a:rPr lang="en-US" smtClean="0"/>
              <a:t>21</a:t>
            </a:fld>
            <a:endParaRPr lang="en-US"/>
          </a:p>
        </p:txBody>
      </p:sp>
      <p:sp>
        <p:nvSpPr>
          <p:cNvPr id="5" name="Rectangle 4">
            <a:extLst>
              <a:ext uri="{FF2B5EF4-FFF2-40B4-BE49-F238E27FC236}">
                <a16:creationId xmlns="" xmlns:a16="http://schemas.microsoft.com/office/drawing/2014/main" id="{5B824418-437D-4755-B2A2-BC1359EEEFBF}"/>
              </a:ext>
            </a:extLst>
          </p:cNvPr>
          <p:cNvSpPr/>
          <p:nvPr/>
        </p:nvSpPr>
        <p:spPr>
          <a:xfrm>
            <a:off x="205740" y="7501"/>
            <a:ext cx="8732520" cy="6447919"/>
          </a:xfrm>
          <a:prstGeom prst="rect">
            <a:avLst/>
          </a:prstGeom>
        </p:spPr>
        <p:txBody>
          <a:bodyPr wrap="square">
            <a:spAutoFit/>
          </a:bodyPr>
          <a:lstStyle/>
          <a:p>
            <a:r>
              <a:rPr lang="en-US" sz="4000" b="1" dirty="0">
                <a:latin typeface="Cambria" panose="02040503050406030204" pitchFamily="18" charset="0"/>
              </a:rPr>
              <a:t>HEBREWS 11:32-38</a:t>
            </a:r>
          </a:p>
          <a:p>
            <a:r>
              <a:rPr lang="en-US" sz="3200" i="1" dirty="0">
                <a:latin typeface="Cambria" panose="02040503050406030204" pitchFamily="18" charset="0"/>
              </a:rPr>
              <a:t>	</a:t>
            </a:r>
            <a:r>
              <a:rPr lang="en-US" sz="3100" i="1" dirty="0">
                <a:latin typeface="Cambria" panose="02040503050406030204" pitchFamily="18" charset="0"/>
              </a:rPr>
              <a:t>And what shall I more say? for the time would fail me to tell of Gedeon, and of Barak, and of Samson, and of </a:t>
            </a:r>
            <a:r>
              <a:rPr lang="en-US" sz="3100" i="1" dirty="0" err="1">
                <a:latin typeface="Cambria" panose="02040503050406030204" pitchFamily="18" charset="0"/>
              </a:rPr>
              <a:t>Jephthae</a:t>
            </a:r>
            <a:r>
              <a:rPr lang="en-US" sz="3100" i="1" dirty="0">
                <a:latin typeface="Cambria" panose="02040503050406030204" pitchFamily="18" charset="0"/>
              </a:rPr>
              <a:t>; of David also, and Samuel, and of the prophets: 33 Who through faith subdued kingdoms, wrought righteousness, obtained promises, stopped the mouths of lions,  34 Quenched the violence of fire, escaped the edge of the sword, out of weakness were made strong, waxed valiant in fight, turned to flight the armies of the aliens. Women received their dead raised to life again: and others were tortured, not accepting deliverance; that they might obtain a better resurrection… </a:t>
            </a:r>
          </a:p>
        </p:txBody>
      </p:sp>
    </p:spTree>
    <p:extLst>
      <p:ext uri="{BB962C8B-B14F-4D97-AF65-F5344CB8AC3E}">
        <p14:creationId xmlns:p14="http://schemas.microsoft.com/office/powerpoint/2010/main" val="101316242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BBFF3FC-5479-451B-9569-B74D7FB7064B}"/>
              </a:ext>
            </a:extLst>
          </p:cNvPr>
          <p:cNvSpPr>
            <a:spLocks noGrp="1"/>
          </p:cNvSpPr>
          <p:nvPr>
            <p:ph type="dt" sz="half" idx="10"/>
          </p:nvPr>
        </p:nvSpPr>
        <p:spPr/>
        <p:txBody>
          <a:bodyPr/>
          <a:lstStyle/>
          <a:p>
            <a:r>
              <a:rPr lang="en-US"/>
              <a:t>1/7/18</a:t>
            </a:r>
          </a:p>
        </p:txBody>
      </p:sp>
      <p:sp>
        <p:nvSpPr>
          <p:cNvPr id="3" name="Footer Placeholder 2">
            <a:extLst>
              <a:ext uri="{FF2B5EF4-FFF2-40B4-BE49-F238E27FC236}">
                <a16:creationId xmlns="" xmlns:a16="http://schemas.microsoft.com/office/drawing/2014/main" id="{4A418BF7-4FCD-46B1-B291-EB3327531EB3}"/>
              </a:ext>
            </a:extLst>
          </p:cNvPr>
          <p:cNvSpPr>
            <a:spLocks noGrp="1"/>
          </p:cNvSpPr>
          <p:nvPr>
            <p:ph type="ftr" sz="quarter" idx="11"/>
          </p:nvPr>
        </p:nvSpPr>
        <p:spPr/>
        <p:txBody>
          <a:bodyPr/>
          <a:lstStyle/>
          <a:p>
            <a:r>
              <a:rPr lang="en-US"/>
              <a:t>Worship 2</a:t>
            </a:r>
          </a:p>
        </p:txBody>
      </p:sp>
      <p:sp>
        <p:nvSpPr>
          <p:cNvPr id="4" name="Slide Number Placeholder 3">
            <a:extLst>
              <a:ext uri="{FF2B5EF4-FFF2-40B4-BE49-F238E27FC236}">
                <a16:creationId xmlns="" xmlns:a16="http://schemas.microsoft.com/office/drawing/2014/main" id="{29CE05B7-BA4B-4F18-BDD8-4D1636D2343C}"/>
              </a:ext>
            </a:extLst>
          </p:cNvPr>
          <p:cNvSpPr>
            <a:spLocks noGrp="1"/>
          </p:cNvSpPr>
          <p:nvPr>
            <p:ph type="sldNum" sz="quarter" idx="12"/>
          </p:nvPr>
        </p:nvSpPr>
        <p:spPr/>
        <p:txBody>
          <a:bodyPr/>
          <a:lstStyle/>
          <a:p>
            <a:fld id="{95BAE9E0-8399-F344-A8C0-0463BC4FE528}" type="slidenum">
              <a:rPr lang="en-US" smtClean="0"/>
              <a:t>22</a:t>
            </a:fld>
            <a:endParaRPr lang="en-US"/>
          </a:p>
        </p:txBody>
      </p:sp>
      <p:sp>
        <p:nvSpPr>
          <p:cNvPr id="5" name="Rectangle 4">
            <a:extLst>
              <a:ext uri="{FF2B5EF4-FFF2-40B4-BE49-F238E27FC236}">
                <a16:creationId xmlns="" xmlns:a16="http://schemas.microsoft.com/office/drawing/2014/main" id="{C9CD3ACB-A404-4F68-92DD-9FD64CF2FD0A}"/>
              </a:ext>
            </a:extLst>
          </p:cNvPr>
          <p:cNvSpPr/>
          <p:nvPr/>
        </p:nvSpPr>
        <p:spPr>
          <a:xfrm>
            <a:off x="228600" y="125730"/>
            <a:ext cx="8663939" cy="5693866"/>
          </a:xfrm>
          <a:prstGeom prst="rect">
            <a:avLst/>
          </a:prstGeom>
        </p:spPr>
        <p:txBody>
          <a:bodyPr wrap="square">
            <a:spAutoFit/>
          </a:bodyPr>
          <a:lstStyle/>
          <a:p>
            <a:r>
              <a:rPr lang="en-US" sz="3600" i="1" spc="-150" dirty="0">
                <a:latin typeface="Cambria" panose="02040503050406030204" pitchFamily="18" charset="0"/>
              </a:rPr>
              <a:t>“that they might obtain a better resurrection… </a:t>
            </a:r>
          </a:p>
          <a:p>
            <a:endParaRPr lang="en-US" sz="3200" i="1" dirty="0">
              <a:latin typeface="Cambria" panose="02040503050406030204" pitchFamily="18" charset="0"/>
            </a:endParaRPr>
          </a:p>
          <a:p>
            <a:r>
              <a:rPr lang="en-US" sz="4000" b="1" dirty="0">
                <a:latin typeface="Cambria" panose="02040503050406030204" pitchFamily="18" charset="0"/>
              </a:rPr>
              <a:t>PHILIPPIANS 1:21-24</a:t>
            </a:r>
          </a:p>
          <a:p>
            <a:r>
              <a:rPr lang="en-US" sz="3200" i="1" dirty="0">
                <a:latin typeface="Cambria" panose="02040503050406030204" pitchFamily="18" charset="0"/>
              </a:rPr>
              <a:t>	For to me to live is Christ, and to die is gain. 22 But if I live in the flesh, this is the fruit of my </a:t>
            </a:r>
            <a:r>
              <a:rPr lang="en-US" sz="3200" i="1" dirty="0" err="1">
                <a:latin typeface="Cambria" panose="02040503050406030204" pitchFamily="18" charset="0"/>
              </a:rPr>
              <a:t>labour</a:t>
            </a:r>
            <a:r>
              <a:rPr lang="en-US" sz="3200" i="1" dirty="0">
                <a:latin typeface="Cambria" panose="02040503050406030204" pitchFamily="18" charset="0"/>
              </a:rPr>
              <a:t>: yet what I shall choose I wot not. 23 For I am in a strait betwixt two, having a desire to depart, and to be with Christ; which is far better: 24 Nevertheless to abide in the flesh is more needful for you. </a:t>
            </a:r>
          </a:p>
          <a:p>
            <a:endParaRPr lang="en-US" sz="3200" i="1" dirty="0">
              <a:latin typeface="Cambria" panose="02040503050406030204" pitchFamily="18" charset="0"/>
            </a:endParaRPr>
          </a:p>
        </p:txBody>
      </p:sp>
    </p:spTree>
    <p:extLst>
      <p:ext uri="{BB962C8B-B14F-4D97-AF65-F5344CB8AC3E}">
        <p14:creationId xmlns:p14="http://schemas.microsoft.com/office/powerpoint/2010/main" val="4013593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1/7/18</a:t>
            </a:r>
            <a:endParaRPr lang="en-US"/>
          </a:p>
        </p:txBody>
      </p:sp>
      <p:sp>
        <p:nvSpPr>
          <p:cNvPr id="3" name="Footer Placeholder 2"/>
          <p:cNvSpPr>
            <a:spLocks noGrp="1"/>
          </p:cNvSpPr>
          <p:nvPr>
            <p:ph type="ftr" sz="quarter" idx="11"/>
          </p:nvPr>
        </p:nvSpPr>
        <p:spPr/>
        <p:txBody>
          <a:bodyPr/>
          <a:lstStyle/>
          <a:p>
            <a:r>
              <a:rPr lang="en-US" smtClean="0"/>
              <a:t>Worship 2</a:t>
            </a:r>
            <a:endParaRPr lang="en-US"/>
          </a:p>
        </p:txBody>
      </p:sp>
      <p:sp>
        <p:nvSpPr>
          <p:cNvPr id="4" name="Slide Number Placeholder 3"/>
          <p:cNvSpPr>
            <a:spLocks noGrp="1"/>
          </p:cNvSpPr>
          <p:nvPr>
            <p:ph type="sldNum" sz="quarter" idx="12"/>
          </p:nvPr>
        </p:nvSpPr>
        <p:spPr/>
        <p:txBody>
          <a:bodyPr/>
          <a:lstStyle/>
          <a:p>
            <a:fld id="{95BAE9E0-8399-F344-A8C0-0463BC4FE528}" type="slidenum">
              <a:rPr lang="en-US" smtClean="0"/>
              <a:t>23</a:t>
            </a:fld>
            <a:endParaRPr lang="en-US"/>
          </a:p>
        </p:txBody>
      </p:sp>
      <p:sp>
        <p:nvSpPr>
          <p:cNvPr id="5" name="Rectangle 4"/>
          <p:cNvSpPr/>
          <p:nvPr/>
        </p:nvSpPr>
        <p:spPr>
          <a:xfrm>
            <a:off x="360077" y="113017"/>
            <a:ext cx="8423846" cy="5201424"/>
          </a:xfrm>
          <a:prstGeom prst="rect">
            <a:avLst/>
          </a:prstGeom>
        </p:spPr>
        <p:txBody>
          <a:bodyPr wrap="square">
            <a:spAutoFit/>
          </a:bodyPr>
          <a:lstStyle/>
          <a:p>
            <a:r>
              <a:rPr lang="en-US" sz="4400" b="1" dirty="0" smtClean="0">
                <a:latin typeface="Cambria" charset="0"/>
                <a:ea typeface="Cambria" charset="0"/>
                <a:cs typeface="Cambria" charset="0"/>
              </a:rPr>
              <a:t>TO.WHOM.WOULD.WE.GO</a:t>
            </a:r>
          </a:p>
          <a:p>
            <a:r>
              <a:rPr lang="en-US" sz="3600" dirty="0">
                <a:latin typeface="Cambria" charset="0"/>
                <a:ea typeface="Cambria" charset="0"/>
                <a:cs typeface="Cambria" charset="0"/>
              </a:rPr>
              <a:t>	</a:t>
            </a:r>
            <a:r>
              <a:rPr lang="en-US" sz="3600" dirty="0" smtClean="0">
                <a:latin typeface="Cambria" charset="0"/>
                <a:ea typeface="Cambria" charset="0"/>
                <a:cs typeface="Cambria" charset="0"/>
              </a:rPr>
              <a:t>41 In here </a:t>
            </a:r>
            <a:r>
              <a:rPr lang="en-US" sz="3600" dirty="0">
                <a:latin typeface="Cambria" charset="0"/>
                <a:ea typeface="Cambria" charset="0"/>
                <a:cs typeface="Cambria" charset="0"/>
              </a:rPr>
              <a:t>it's unsettled peace. You don't have no peace. </a:t>
            </a:r>
            <a:r>
              <a:rPr lang="en-US" sz="3600" dirty="0">
                <a:solidFill>
                  <a:srgbClr val="FFFF00"/>
                </a:solidFill>
                <a:latin typeface="Cambria" charset="0"/>
                <a:ea typeface="Cambria" charset="0"/>
                <a:cs typeface="Cambria" charset="0"/>
              </a:rPr>
              <a:t>It wasn't meant for you to have peace here. </a:t>
            </a:r>
            <a:r>
              <a:rPr lang="en-US" sz="3600" dirty="0">
                <a:latin typeface="Cambria" charset="0"/>
                <a:ea typeface="Cambria" charset="0"/>
                <a:cs typeface="Cambria" charset="0"/>
              </a:rPr>
              <a:t>If you did, you'd get customized to the world. God don't want you customized to this world. He wants you to rest in Him. Come to Him, then you have peace</a:t>
            </a:r>
            <a:r>
              <a:rPr lang="en-US" sz="3600" dirty="0" smtClean="0">
                <a:latin typeface="Cambria" charset="0"/>
                <a:ea typeface="Cambria" charset="0"/>
                <a:cs typeface="Cambria" charset="0"/>
              </a:rPr>
              <a:t>. </a:t>
            </a:r>
          </a:p>
          <a:p>
            <a:pPr algn="r"/>
            <a:r>
              <a:rPr lang="en-US" sz="3600" dirty="0" smtClean="0">
                <a:latin typeface="Cambria" charset="0"/>
                <a:ea typeface="Cambria" charset="0"/>
                <a:cs typeface="Cambria" charset="0"/>
              </a:rPr>
              <a:t>60-0606 </a:t>
            </a:r>
            <a:endParaRPr lang="en-US" sz="3600" dirty="0">
              <a:latin typeface="Cambria" charset="0"/>
              <a:ea typeface="Cambria" charset="0"/>
              <a:cs typeface="Cambria" charset="0"/>
            </a:endParaRPr>
          </a:p>
        </p:txBody>
      </p:sp>
    </p:spTree>
    <p:extLst>
      <p:ext uri="{BB962C8B-B14F-4D97-AF65-F5344CB8AC3E}">
        <p14:creationId xmlns:p14="http://schemas.microsoft.com/office/powerpoint/2010/main" val="177560264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17ED5E5-C62B-493D-9C2F-C18FAB5DFC88}"/>
              </a:ext>
            </a:extLst>
          </p:cNvPr>
          <p:cNvSpPr>
            <a:spLocks noGrp="1"/>
          </p:cNvSpPr>
          <p:nvPr>
            <p:ph type="dt" sz="half" idx="10"/>
          </p:nvPr>
        </p:nvSpPr>
        <p:spPr/>
        <p:txBody>
          <a:bodyPr/>
          <a:lstStyle/>
          <a:p>
            <a:r>
              <a:rPr lang="en-US"/>
              <a:t>1/7/18</a:t>
            </a:r>
          </a:p>
        </p:txBody>
      </p:sp>
      <p:sp>
        <p:nvSpPr>
          <p:cNvPr id="3" name="Footer Placeholder 2">
            <a:extLst>
              <a:ext uri="{FF2B5EF4-FFF2-40B4-BE49-F238E27FC236}">
                <a16:creationId xmlns="" xmlns:a16="http://schemas.microsoft.com/office/drawing/2014/main" id="{D895478B-E8C0-46ED-981D-3498D0941019}"/>
              </a:ext>
            </a:extLst>
          </p:cNvPr>
          <p:cNvSpPr>
            <a:spLocks noGrp="1"/>
          </p:cNvSpPr>
          <p:nvPr>
            <p:ph type="ftr" sz="quarter" idx="11"/>
          </p:nvPr>
        </p:nvSpPr>
        <p:spPr/>
        <p:txBody>
          <a:bodyPr/>
          <a:lstStyle/>
          <a:p>
            <a:r>
              <a:rPr lang="en-US"/>
              <a:t>Worship 2</a:t>
            </a:r>
          </a:p>
        </p:txBody>
      </p:sp>
      <p:sp>
        <p:nvSpPr>
          <p:cNvPr id="4" name="Slide Number Placeholder 3">
            <a:extLst>
              <a:ext uri="{FF2B5EF4-FFF2-40B4-BE49-F238E27FC236}">
                <a16:creationId xmlns="" xmlns:a16="http://schemas.microsoft.com/office/drawing/2014/main" id="{F8910EBF-4CEC-422C-84FF-0443A7B99549}"/>
              </a:ext>
            </a:extLst>
          </p:cNvPr>
          <p:cNvSpPr>
            <a:spLocks noGrp="1"/>
          </p:cNvSpPr>
          <p:nvPr>
            <p:ph type="sldNum" sz="quarter" idx="12"/>
          </p:nvPr>
        </p:nvSpPr>
        <p:spPr/>
        <p:txBody>
          <a:bodyPr/>
          <a:lstStyle/>
          <a:p>
            <a:fld id="{95BAE9E0-8399-F344-A8C0-0463BC4FE528}" type="slidenum">
              <a:rPr lang="en-US" smtClean="0"/>
              <a:t>24</a:t>
            </a:fld>
            <a:endParaRPr lang="en-US"/>
          </a:p>
        </p:txBody>
      </p:sp>
      <p:sp>
        <p:nvSpPr>
          <p:cNvPr id="5" name="Rectangle 4">
            <a:extLst>
              <a:ext uri="{FF2B5EF4-FFF2-40B4-BE49-F238E27FC236}">
                <a16:creationId xmlns="" xmlns:a16="http://schemas.microsoft.com/office/drawing/2014/main" id="{F00E2BF5-5F4D-429E-A878-2C2BDE6AEF39}"/>
              </a:ext>
            </a:extLst>
          </p:cNvPr>
          <p:cNvSpPr/>
          <p:nvPr/>
        </p:nvSpPr>
        <p:spPr>
          <a:xfrm>
            <a:off x="194310" y="197346"/>
            <a:ext cx="8755380" cy="5693866"/>
          </a:xfrm>
          <a:prstGeom prst="rect">
            <a:avLst/>
          </a:prstGeom>
        </p:spPr>
        <p:txBody>
          <a:bodyPr wrap="square">
            <a:spAutoFit/>
          </a:bodyPr>
          <a:lstStyle/>
          <a:p>
            <a:r>
              <a:rPr lang="en-US" sz="4400" b="1" dirty="0">
                <a:latin typeface="Cambria" panose="02040503050406030204" pitchFamily="18" charset="0"/>
              </a:rPr>
              <a:t>AN.ABSOLUTE</a:t>
            </a:r>
          </a:p>
          <a:p>
            <a:r>
              <a:rPr lang="en-US" sz="3200" dirty="0">
                <a:latin typeface="Cambria" panose="02040503050406030204" pitchFamily="18" charset="0"/>
              </a:rPr>
              <a:t>	 219  Let me say this. I don't know how many more Messages I have to preach 'fore I go. But if you're a real believer in God, and been born again, don't be scared of death. It's the best thing could happen to you, almost. Paul said, </a:t>
            </a:r>
            <a:r>
              <a:rPr lang="en-US" sz="3200" i="1" dirty="0">
                <a:latin typeface="Cambria" panose="02040503050406030204" pitchFamily="18" charset="0"/>
              </a:rPr>
              <a:t>"To me to live is Christ, and to die is gain."</a:t>
            </a:r>
            <a:r>
              <a:rPr lang="en-US" sz="3200" dirty="0">
                <a:latin typeface="Cambria" panose="02040503050406030204" pitchFamily="18" charset="0"/>
              </a:rPr>
              <a:t> Certainly. Don't never fear death. II </a:t>
            </a:r>
            <a:r>
              <a:rPr lang="en-US" sz="3200" dirty="0" err="1">
                <a:latin typeface="Cambria" panose="02040503050406030204" pitchFamily="18" charset="0"/>
              </a:rPr>
              <a:t>Thes</a:t>
            </a:r>
            <a:r>
              <a:rPr lang="en-US" sz="3200" dirty="0">
                <a:latin typeface="Cambria" panose="02040503050406030204" pitchFamily="18" charset="0"/>
              </a:rPr>
              <a:t>.,</a:t>
            </a:r>
            <a:r>
              <a:rPr lang="en-US" sz="3200" i="1" dirty="0">
                <a:latin typeface="Cambria" panose="02040503050406030204" pitchFamily="18" charset="0"/>
              </a:rPr>
              <a:t> "We're caught up with our loved ones, to meet Him in the air.</a:t>
            </a:r>
            <a:r>
              <a:rPr lang="en-US" sz="3200" dirty="0">
                <a:latin typeface="Cambria" panose="02040503050406030204" pitchFamily="18" charset="0"/>
              </a:rPr>
              <a:t>" What a promise!</a:t>
            </a:r>
          </a:p>
          <a:p>
            <a:pPr algn="r"/>
            <a:r>
              <a:rPr lang="en-US" sz="3200" dirty="0">
                <a:latin typeface="Cambria" panose="02040503050406030204" pitchFamily="18" charset="0"/>
              </a:rPr>
              <a:t>63-0127</a:t>
            </a:r>
          </a:p>
        </p:txBody>
      </p:sp>
    </p:spTree>
    <p:extLst>
      <p:ext uri="{BB962C8B-B14F-4D97-AF65-F5344CB8AC3E}">
        <p14:creationId xmlns:p14="http://schemas.microsoft.com/office/powerpoint/2010/main" val="427651815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9F9CDA2-FA59-48BE-86C5-55A7859F6D1F}"/>
              </a:ext>
            </a:extLst>
          </p:cNvPr>
          <p:cNvSpPr>
            <a:spLocks noGrp="1"/>
          </p:cNvSpPr>
          <p:nvPr>
            <p:ph type="dt" sz="half" idx="10"/>
          </p:nvPr>
        </p:nvSpPr>
        <p:spPr/>
        <p:txBody>
          <a:bodyPr/>
          <a:lstStyle/>
          <a:p>
            <a:r>
              <a:rPr lang="en-US"/>
              <a:t>1/7/18</a:t>
            </a:r>
          </a:p>
        </p:txBody>
      </p:sp>
      <p:sp>
        <p:nvSpPr>
          <p:cNvPr id="3" name="Footer Placeholder 2">
            <a:extLst>
              <a:ext uri="{FF2B5EF4-FFF2-40B4-BE49-F238E27FC236}">
                <a16:creationId xmlns="" xmlns:a16="http://schemas.microsoft.com/office/drawing/2014/main" id="{C5A2B7DF-58A1-4EA5-A536-D440DBC3E7E9}"/>
              </a:ext>
            </a:extLst>
          </p:cNvPr>
          <p:cNvSpPr>
            <a:spLocks noGrp="1"/>
          </p:cNvSpPr>
          <p:nvPr>
            <p:ph type="ftr" sz="quarter" idx="11"/>
          </p:nvPr>
        </p:nvSpPr>
        <p:spPr/>
        <p:txBody>
          <a:bodyPr/>
          <a:lstStyle/>
          <a:p>
            <a:r>
              <a:rPr lang="en-US"/>
              <a:t>Worship 2</a:t>
            </a:r>
          </a:p>
        </p:txBody>
      </p:sp>
      <p:sp>
        <p:nvSpPr>
          <p:cNvPr id="4" name="Slide Number Placeholder 3">
            <a:extLst>
              <a:ext uri="{FF2B5EF4-FFF2-40B4-BE49-F238E27FC236}">
                <a16:creationId xmlns="" xmlns:a16="http://schemas.microsoft.com/office/drawing/2014/main" id="{0D4DC5C1-272D-4CBB-BD09-5FBD58828994}"/>
              </a:ext>
            </a:extLst>
          </p:cNvPr>
          <p:cNvSpPr>
            <a:spLocks noGrp="1"/>
          </p:cNvSpPr>
          <p:nvPr>
            <p:ph type="sldNum" sz="quarter" idx="12"/>
          </p:nvPr>
        </p:nvSpPr>
        <p:spPr/>
        <p:txBody>
          <a:bodyPr/>
          <a:lstStyle/>
          <a:p>
            <a:fld id="{95BAE9E0-8399-F344-A8C0-0463BC4FE528}" type="slidenum">
              <a:rPr lang="en-US" smtClean="0"/>
              <a:t>25</a:t>
            </a:fld>
            <a:endParaRPr lang="en-US"/>
          </a:p>
        </p:txBody>
      </p:sp>
      <p:sp>
        <p:nvSpPr>
          <p:cNvPr id="5" name="Rectangle 4">
            <a:extLst>
              <a:ext uri="{FF2B5EF4-FFF2-40B4-BE49-F238E27FC236}">
                <a16:creationId xmlns="" xmlns:a16="http://schemas.microsoft.com/office/drawing/2014/main" id="{17DED6D4-BB01-4628-9654-84B2CD1B31FC}"/>
              </a:ext>
            </a:extLst>
          </p:cNvPr>
          <p:cNvSpPr/>
          <p:nvPr/>
        </p:nvSpPr>
        <p:spPr>
          <a:xfrm>
            <a:off x="217170" y="136524"/>
            <a:ext cx="8709660" cy="5724644"/>
          </a:xfrm>
          <a:prstGeom prst="rect">
            <a:avLst/>
          </a:prstGeom>
        </p:spPr>
        <p:txBody>
          <a:bodyPr wrap="square">
            <a:spAutoFit/>
          </a:bodyPr>
          <a:lstStyle/>
          <a:p>
            <a:r>
              <a:rPr lang="en-US" sz="3600" b="1" dirty="0">
                <a:latin typeface="Cambria" panose="02040503050406030204" pitchFamily="18" charset="0"/>
              </a:rPr>
              <a:t>ADOPTION.3</a:t>
            </a:r>
          </a:p>
          <a:p>
            <a:r>
              <a:rPr lang="en-US" sz="3000" dirty="0">
                <a:latin typeface="Cambria" panose="02040503050406030204" pitchFamily="18" charset="0"/>
              </a:rPr>
              <a:t>	18 People don't know what depressing times comes with this type of ministry. I got real depressed, said to the wife, "I wished I could just go on.“ She said, "Why do you say that, Bill?“ I said, "Oh, here I have troubles and things.“ Truly, I say this by eyewitness, just after this life is over, we enter a land that's beyond anything that anyone could think. </a:t>
            </a:r>
          </a:p>
          <a:p>
            <a:r>
              <a:rPr lang="en-US" sz="3000" dirty="0">
                <a:latin typeface="Cambria" panose="02040503050406030204" pitchFamily="18" charset="0"/>
              </a:rPr>
              <a:t>	22  I believe Paul was caught up into the third heaven, saw things that it wasn't expedient for him to speak of. "</a:t>
            </a:r>
            <a:r>
              <a:rPr lang="en-US" sz="3000" i="1" dirty="0">
                <a:latin typeface="Cambria" panose="02040503050406030204" pitchFamily="18" charset="0"/>
              </a:rPr>
              <a:t>Eye has not seen, ear has not heard…</a:t>
            </a:r>
            <a:r>
              <a:rPr lang="en-US" sz="3000" dirty="0">
                <a:latin typeface="Cambria" panose="02040503050406030204" pitchFamily="18" charset="0"/>
              </a:rPr>
              <a:t>" We're living in a dump pile down here.</a:t>
            </a:r>
          </a:p>
        </p:txBody>
      </p:sp>
    </p:spTree>
    <p:extLst>
      <p:ext uri="{BB962C8B-B14F-4D97-AF65-F5344CB8AC3E}">
        <p14:creationId xmlns:p14="http://schemas.microsoft.com/office/powerpoint/2010/main" val="70031758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ACB3288-566A-470F-9DD7-E17030217EC4}"/>
              </a:ext>
            </a:extLst>
          </p:cNvPr>
          <p:cNvSpPr>
            <a:spLocks noGrp="1"/>
          </p:cNvSpPr>
          <p:nvPr>
            <p:ph type="dt" sz="half" idx="10"/>
          </p:nvPr>
        </p:nvSpPr>
        <p:spPr/>
        <p:txBody>
          <a:bodyPr/>
          <a:lstStyle/>
          <a:p>
            <a:r>
              <a:rPr lang="en-US"/>
              <a:t>1/7/18</a:t>
            </a:r>
          </a:p>
        </p:txBody>
      </p:sp>
      <p:sp>
        <p:nvSpPr>
          <p:cNvPr id="3" name="Footer Placeholder 2">
            <a:extLst>
              <a:ext uri="{FF2B5EF4-FFF2-40B4-BE49-F238E27FC236}">
                <a16:creationId xmlns="" xmlns:a16="http://schemas.microsoft.com/office/drawing/2014/main" id="{8F8EDAB9-E5A1-468F-A51A-27CD8CD3099D}"/>
              </a:ext>
            </a:extLst>
          </p:cNvPr>
          <p:cNvSpPr>
            <a:spLocks noGrp="1"/>
          </p:cNvSpPr>
          <p:nvPr>
            <p:ph type="ftr" sz="quarter" idx="11"/>
          </p:nvPr>
        </p:nvSpPr>
        <p:spPr/>
        <p:txBody>
          <a:bodyPr/>
          <a:lstStyle/>
          <a:p>
            <a:r>
              <a:rPr lang="en-US"/>
              <a:t>Worship 2</a:t>
            </a:r>
          </a:p>
        </p:txBody>
      </p:sp>
      <p:sp>
        <p:nvSpPr>
          <p:cNvPr id="4" name="Slide Number Placeholder 3">
            <a:extLst>
              <a:ext uri="{FF2B5EF4-FFF2-40B4-BE49-F238E27FC236}">
                <a16:creationId xmlns="" xmlns:a16="http://schemas.microsoft.com/office/drawing/2014/main" id="{C8F2941D-E065-4C17-857A-81A6CEE349FD}"/>
              </a:ext>
            </a:extLst>
          </p:cNvPr>
          <p:cNvSpPr>
            <a:spLocks noGrp="1"/>
          </p:cNvSpPr>
          <p:nvPr>
            <p:ph type="sldNum" sz="quarter" idx="12"/>
          </p:nvPr>
        </p:nvSpPr>
        <p:spPr/>
        <p:txBody>
          <a:bodyPr/>
          <a:lstStyle/>
          <a:p>
            <a:fld id="{95BAE9E0-8399-F344-A8C0-0463BC4FE528}" type="slidenum">
              <a:rPr lang="en-US" smtClean="0"/>
              <a:t>26</a:t>
            </a:fld>
            <a:endParaRPr lang="en-US"/>
          </a:p>
        </p:txBody>
      </p:sp>
      <p:sp>
        <p:nvSpPr>
          <p:cNvPr id="5" name="Rectangle 4">
            <a:extLst>
              <a:ext uri="{FF2B5EF4-FFF2-40B4-BE49-F238E27FC236}">
                <a16:creationId xmlns="" xmlns:a16="http://schemas.microsoft.com/office/drawing/2014/main" id="{6DEC405E-8646-4318-BA72-EBC77A0B72C0}"/>
              </a:ext>
            </a:extLst>
          </p:cNvPr>
          <p:cNvSpPr/>
          <p:nvPr/>
        </p:nvSpPr>
        <p:spPr>
          <a:xfrm>
            <a:off x="240030" y="80010"/>
            <a:ext cx="8663940" cy="6586418"/>
          </a:xfrm>
          <a:prstGeom prst="rect">
            <a:avLst/>
          </a:prstGeom>
        </p:spPr>
        <p:txBody>
          <a:bodyPr wrap="square">
            <a:spAutoFit/>
          </a:bodyPr>
          <a:lstStyle/>
          <a:p>
            <a:r>
              <a:rPr lang="en-US" sz="3000" dirty="0">
                <a:latin typeface="Cambria" panose="02040503050406030204" pitchFamily="18" charset="0"/>
              </a:rPr>
              <a:t>	24 I remember having to go down to New Albany, 18th St., there where the old dump used to be. I dreaded that down there, because it was to smell that horrible smell. Laying out on there was bodies of rats and dogs, smoldering, that old smoke coming up through it.</a:t>
            </a:r>
          </a:p>
          <a:p>
            <a:r>
              <a:rPr lang="en-US" sz="3000" dirty="0">
                <a:latin typeface="Cambria" panose="02040503050406030204" pitchFamily="18" charset="0"/>
              </a:rPr>
              <a:t>	Yet, that is what this life is compared to, at its best: just a smoldering, sin just smells from every-where, spiritually speaking. But oh, where the wind is blowing free, everything is lovely, peace, joy, and Eternal Life, just across the river... But we're in a battle, so let's not just lay down and say, "Let's hurry up and get over there"; let's bring every one with us that we can bring. 				</a:t>
            </a:r>
            <a:r>
              <a:rPr lang="en-US" sz="3200" dirty="0">
                <a:latin typeface="Cambria" panose="02040503050406030204" pitchFamily="18" charset="0"/>
              </a:rPr>
              <a:t>60-0522</a:t>
            </a:r>
          </a:p>
        </p:txBody>
      </p:sp>
      <p:sp>
        <p:nvSpPr>
          <p:cNvPr id="6" name="Rectangle 5">
            <a:extLst>
              <a:ext uri="{FF2B5EF4-FFF2-40B4-BE49-F238E27FC236}">
                <a16:creationId xmlns="" xmlns:a16="http://schemas.microsoft.com/office/drawing/2014/main" id="{B40CAE5B-94E7-44AB-8104-B7A05FA73470}"/>
              </a:ext>
            </a:extLst>
          </p:cNvPr>
          <p:cNvSpPr/>
          <p:nvPr/>
        </p:nvSpPr>
        <p:spPr>
          <a:xfrm>
            <a:off x="4030826" y="3244334"/>
            <a:ext cx="1082348" cy="369332"/>
          </a:xfrm>
          <a:prstGeom prst="rect">
            <a:avLst/>
          </a:prstGeom>
        </p:spPr>
        <p:txBody>
          <a:bodyPr wrap="none">
            <a:spAutoFit/>
          </a:bodyPr>
          <a:lstStyle/>
          <a:p>
            <a:r>
              <a:rPr lang="en-US" dirty="0">
                <a:latin typeface="Cambria" panose="02040503050406030204" pitchFamily="18" charset="0"/>
              </a:rPr>
              <a:t>57-0417 </a:t>
            </a:r>
            <a:endParaRPr lang="en-US" dirty="0"/>
          </a:p>
        </p:txBody>
      </p:sp>
    </p:spTree>
    <p:extLst>
      <p:ext uri="{BB962C8B-B14F-4D97-AF65-F5344CB8AC3E}">
        <p14:creationId xmlns:p14="http://schemas.microsoft.com/office/powerpoint/2010/main" val="394667017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5856DB0-2D0D-46FC-BFC4-8E9A496EAEBB}"/>
              </a:ext>
            </a:extLst>
          </p:cNvPr>
          <p:cNvSpPr>
            <a:spLocks noGrp="1"/>
          </p:cNvSpPr>
          <p:nvPr>
            <p:ph type="dt" sz="half" idx="10"/>
          </p:nvPr>
        </p:nvSpPr>
        <p:spPr/>
        <p:txBody>
          <a:bodyPr/>
          <a:lstStyle/>
          <a:p>
            <a:r>
              <a:rPr lang="en-US"/>
              <a:t>1/7/18</a:t>
            </a:r>
          </a:p>
        </p:txBody>
      </p:sp>
      <p:sp>
        <p:nvSpPr>
          <p:cNvPr id="3" name="Footer Placeholder 2">
            <a:extLst>
              <a:ext uri="{FF2B5EF4-FFF2-40B4-BE49-F238E27FC236}">
                <a16:creationId xmlns="" xmlns:a16="http://schemas.microsoft.com/office/drawing/2014/main" id="{650BA9FF-DC50-4CBB-9D44-06E90A6A70EB}"/>
              </a:ext>
            </a:extLst>
          </p:cNvPr>
          <p:cNvSpPr>
            <a:spLocks noGrp="1"/>
          </p:cNvSpPr>
          <p:nvPr>
            <p:ph type="ftr" sz="quarter" idx="11"/>
          </p:nvPr>
        </p:nvSpPr>
        <p:spPr/>
        <p:txBody>
          <a:bodyPr/>
          <a:lstStyle/>
          <a:p>
            <a:r>
              <a:rPr lang="en-US"/>
              <a:t>Worship 2</a:t>
            </a:r>
          </a:p>
        </p:txBody>
      </p:sp>
      <p:sp>
        <p:nvSpPr>
          <p:cNvPr id="4" name="Slide Number Placeholder 3">
            <a:extLst>
              <a:ext uri="{FF2B5EF4-FFF2-40B4-BE49-F238E27FC236}">
                <a16:creationId xmlns="" xmlns:a16="http://schemas.microsoft.com/office/drawing/2014/main" id="{DE9A1666-CA7C-4B6F-8D5B-4B5F0D1C5020}"/>
              </a:ext>
            </a:extLst>
          </p:cNvPr>
          <p:cNvSpPr>
            <a:spLocks noGrp="1"/>
          </p:cNvSpPr>
          <p:nvPr>
            <p:ph type="sldNum" sz="quarter" idx="12"/>
          </p:nvPr>
        </p:nvSpPr>
        <p:spPr/>
        <p:txBody>
          <a:bodyPr/>
          <a:lstStyle/>
          <a:p>
            <a:fld id="{95BAE9E0-8399-F344-A8C0-0463BC4FE528}" type="slidenum">
              <a:rPr lang="en-US" smtClean="0"/>
              <a:t>27</a:t>
            </a:fld>
            <a:endParaRPr lang="en-US"/>
          </a:p>
        </p:txBody>
      </p:sp>
      <p:sp>
        <p:nvSpPr>
          <p:cNvPr id="5" name="Rectangle 4">
            <a:extLst>
              <a:ext uri="{FF2B5EF4-FFF2-40B4-BE49-F238E27FC236}">
                <a16:creationId xmlns="" xmlns:a16="http://schemas.microsoft.com/office/drawing/2014/main" id="{16059325-C87B-42F4-B58B-52A3AE777A1A}"/>
              </a:ext>
            </a:extLst>
          </p:cNvPr>
          <p:cNvSpPr/>
          <p:nvPr/>
        </p:nvSpPr>
        <p:spPr>
          <a:xfrm>
            <a:off x="297180" y="217170"/>
            <a:ext cx="8481060" cy="5139869"/>
          </a:xfrm>
          <a:prstGeom prst="rect">
            <a:avLst/>
          </a:prstGeom>
        </p:spPr>
        <p:txBody>
          <a:bodyPr wrap="square">
            <a:spAutoFit/>
          </a:bodyPr>
          <a:lstStyle/>
          <a:p>
            <a:r>
              <a:rPr lang="en-US" sz="4000" b="1" dirty="0">
                <a:latin typeface="Cambria" panose="02040503050406030204" pitchFamily="18" charset="0"/>
              </a:rPr>
              <a:t>LOOKING.FOR.JESUS</a:t>
            </a:r>
          </a:p>
          <a:p>
            <a:r>
              <a:rPr lang="en-US" sz="3200" dirty="0">
                <a:latin typeface="Cambria" panose="02040503050406030204" pitchFamily="18" charset="0"/>
              </a:rPr>
              <a:t>	8 Well now, we want to speak, as every meeting, about Jesus Christ. </a:t>
            </a:r>
            <a:r>
              <a:rPr lang="en-US" sz="3200" dirty="0">
                <a:solidFill>
                  <a:srgbClr val="FFFF00"/>
                </a:solidFill>
                <a:latin typeface="Cambria" panose="02040503050406030204" pitchFamily="18" charset="0"/>
              </a:rPr>
              <a:t>And He's the Center of our worship, the Center of our attraction, the Center of our life, all that we have and are and will be is based upon Him. </a:t>
            </a:r>
            <a:r>
              <a:rPr lang="en-US" sz="3200" dirty="0">
                <a:latin typeface="Cambria" panose="02040503050406030204" pitchFamily="18" charset="0"/>
              </a:rPr>
              <a:t>He was the One Who came and gave His life for us, come down from God, out of glory, and was made flesh, dwelled among us. </a:t>
            </a:r>
          </a:p>
          <a:p>
            <a:pPr algn="r"/>
            <a:r>
              <a:rPr lang="en-US" sz="3200" dirty="0">
                <a:latin typeface="Cambria" panose="02040503050406030204" pitchFamily="18" charset="0"/>
              </a:rPr>
              <a:t>54-0228</a:t>
            </a:r>
          </a:p>
        </p:txBody>
      </p:sp>
    </p:spTree>
    <p:extLst>
      <p:ext uri="{BB962C8B-B14F-4D97-AF65-F5344CB8AC3E}">
        <p14:creationId xmlns:p14="http://schemas.microsoft.com/office/powerpoint/2010/main" val="12656247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67C5025-1AB4-488C-98DA-81BCF98660DD}"/>
              </a:ext>
            </a:extLst>
          </p:cNvPr>
          <p:cNvSpPr>
            <a:spLocks noGrp="1"/>
          </p:cNvSpPr>
          <p:nvPr>
            <p:ph type="dt" sz="half" idx="10"/>
          </p:nvPr>
        </p:nvSpPr>
        <p:spPr/>
        <p:txBody>
          <a:bodyPr/>
          <a:lstStyle/>
          <a:p>
            <a:r>
              <a:rPr lang="en-US"/>
              <a:t>1/7/18</a:t>
            </a:r>
          </a:p>
        </p:txBody>
      </p:sp>
      <p:sp>
        <p:nvSpPr>
          <p:cNvPr id="3" name="Footer Placeholder 2">
            <a:extLst>
              <a:ext uri="{FF2B5EF4-FFF2-40B4-BE49-F238E27FC236}">
                <a16:creationId xmlns="" xmlns:a16="http://schemas.microsoft.com/office/drawing/2014/main" id="{F8895686-5A82-40B6-A5CF-530B9ABD15DF}"/>
              </a:ext>
            </a:extLst>
          </p:cNvPr>
          <p:cNvSpPr>
            <a:spLocks noGrp="1"/>
          </p:cNvSpPr>
          <p:nvPr>
            <p:ph type="ftr" sz="quarter" idx="11"/>
          </p:nvPr>
        </p:nvSpPr>
        <p:spPr/>
        <p:txBody>
          <a:bodyPr/>
          <a:lstStyle/>
          <a:p>
            <a:r>
              <a:rPr lang="en-US"/>
              <a:t>Worship 2</a:t>
            </a:r>
          </a:p>
        </p:txBody>
      </p:sp>
      <p:sp>
        <p:nvSpPr>
          <p:cNvPr id="4" name="Slide Number Placeholder 3">
            <a:extLst>
              <a:ext uri="{FF2B5EF4-FFF2-40B4-BE49-F238E27FC236}">
                <a16:creationId xmlns="" xmlns:a16="http://schemas.microsoft.com/office/drawing/2014/main" id="{88CFF956-BD4A-413E-888F-8B05CA175EBB}"/>
              </a:ext>
            </a:extLst>
          </p:cNvPr>
          <p:cNvSpPr>
            <a:spLocks noGrp="1"/>
          </p:cNvSpPr>
          <p:nvPr>
            <p:ph type="sldNum" sz="quarter" idx="12"/>
          </p:nvPr>
        </p:nvSpPr>
        <p:spPr/>
        <p:txBody>
          <a:bodyPr/>
          <a:lstStyle/>
          <a:p>
            <a:fld id="{95BAE9E0-8399-F344-A8C0-0463BC4FE528}" type="slidenum">
              <a:rPr lang="en-US" smtClean="0"/>
              <a:t>28</a:t>
            </a:fld>
            <a:endParaRPr lang="en-US"/>
          </a:p>
        </p:txBody>
      </p:sp>
      <p:sp>
        <p:nvSpPr>
          <p:cNvPr id="5" name="Rectangle 4">
            <a:extLst>
              <a:ext uri="{FF2B5EF4-FFF2-40B4-BE49-F238E27FC236}">
                <a16:creationId xmlns="" xmlns:a16="http://schemas.microsoft.com/office/drawing/2014/main" id="{C6BED898-EECD-4926-970D-EB00A7C2981A}"/>
              </a:ext>
            </a:extLst>
          </p:cNvPr>
          <p:cNvSpPr/>
          <p:nvPr/>
        </p:nvSpPr>
        <p:spPr>
          <a:xfrm>
            <a:off x="125730" y="137160"/>
            <a:ext cx="8823960" cy="5878532"/>
          </a:xfrm>
          <a:prstGeom prst="rect">
            <a:avLst/>
          </a:prstGeom>
        </p:spPr>
        <p:txBody>
          <a:bodyPr wrap="square">
            <a:spAutoFit/>
          </a:bodyPr>
          <a:lstStyle/>
          <a:p>
            <a:r>
              <a:rPr lang="en-US" sz="4400" b="1" dirty="0">
                <a:latin typeface="Cambria" panose="02040503050406030204" pitchFamily="18" charset="0"/>
              </a:rPr>
              <a:t>I PETER 3:17</a:t>
            </a:r>
          </a:p>
          <a:p>
            <a:r>
              <a:rPr lang="en-US" sz="3600" i="1" dirty="0">
                <a:latin typeface="Cambria" panose="02040503050406030204" pitchFamily="18" charset="0"/>
              </a:rPr>
              <a:t>      For it is better, if the will of God be so, that ye suffer for well doing, than for evil doing. </a:t>
            </a:r>
          </a:p>
          <a:p>
            <a:pPr algn="ctr"/>
            <a:r>
              <a:rPr lang="en-US" sz="4400" b="1" dirty="0">
                <a:latin typeface="Cambria" panose="02040503050406030204" pitchFamily="18" charset="0"/>
              </a:rPr>
              <a:t>ISAIAH 55:2</a:t>
            </a:r>
          </a:p>
          <a:p>
            <a:pPr algn="ctr"/>
            <a:r>
              <a:rPr lang="en-US" sz="3600" i="1" dirty="0">
                <a:latin typeface="Cambria" panose="02040503050406030204" pitchFamily="18" charset="0"/>
              </a:rPr>
              <a:t>	Wherefore do ye spend money for that which is not bread? and your </a:t>
            </a:r>
            <a:r>
              <a:rPr lang="en-US" sz="3600" i="1" dirty="0" err="1">
                <a:latin typeface="Cambria" panose="02040503050406030204" pitchFamily="18" charset="0"/>
              </a:rPr>
              <a:t>labour</a:t>
            </a:r>
            <a:r>
              <a:rPr lang="en-US" sz="3600" i="1" dirty="0">
                <a:latin typeface="Cambria" panose="02040503050406030204" pitchFamily="18" charset="0"/>
              </a:rPr>
              <a:t> for that which </a:t>
            </a:r>
            <a:r>
              <a:rPr lang="en-US" sz="3600" i="1" dirty="0" err="1">
                <a:latin typeface="Cambria" panose="02040503050406030204" pitchFamily="18" charset="0"/>
              </a:rPr>
              <a:t>satisfieth</a:t>
            </a:r>
            <a:r>
              <a:rPr lang="en-US" sz="3600" i="1" dirty="0">
                <a:latin typeface="Cambria" panose="02040503050406030204" pitchFamily="18" charset="0"/>
              </a:rPr>
              <a:t> not? hearken diligently unto me, and eat ye that which is good, and let your soul delight itself in fatness.</a:t>
            </a:r>
          </a:p>
          <a:p>
            <a:pPr algn="ctr"/>
            <a:endParaRPr lang="en-US" sz="3600" i="1" dirty="0">
              <a:latin typeface="Cambria" panose="02040503050406030204" pitchFamily="18" charset="0"/>
            </a:endParaRPr>
          </a:p>
        </p:txBody>
      </p:sp>
    </p:spTree>
    <p:extLst>
      <p:ext uri="{BB962C8B-B14F-4D97-AF65-F5344CB8AC3E}">
        <p14:creationId xmlns:p14="http://schemas.microsoft.com/office/powerpoint/2010/main" val="3414735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1000"/>
                                        <p:tgtEl>
                                          <p:spTgt spid="5">
                                            <p:txEl>
                                              <p:pRg st="3" end="3"/>
                                            </p:txEl>
                                          </p:spTgt>
                                        </p:tgtEl>
                                      </p:cBhvr>
                                    </p:animEffect>
                                    <p:anim calcmode="lin" valueType="num">
                                      <p:cBhvr>
                                        <p:cTn id="1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D47F398-8D87-42C5-AA9A-7542AA0FB969}"/>
              </a:ext>
            </a:extLst>
          </p:cNvPr>
          <p:cNvSpPr>
            <a:spLocks noGrp="1"/>
          </p:cNvSpPr>
          <p:nvPr>
            <p:ph type="dt" sz="half" idx="10"/>
          </p:nvPr>
        </p:nvSpPr>
        <p:spPr/>
        <p:txBody>
          <a:bodyPr/>
          <a:lstStyle/>
          <a:p>
            <a:r>
              <a:rPr lang="en-US"/>
              <a:t>1/7/18</a:t>
            </a:r>
          </a:p>
        </p:txBody>
      </p:sp>
      <p:sp>
        <p:nvSpPr>
          <p:cNvPr id="3" name="Footer Placeholder 2">
            <a:extLst>
              <a:ext uri="{FF2B5EF4-FFF2-40B4-BE49-F238E27FC236}">
                <a16:creationId xmlns="" xmlns:a16="http://schemas.microsoft.com/office/drawing/2014/main" id="{F7487A1C-B208-4E60-A681-F4B52C341455}"/>
              </a:ext>
            </a:extLst>
          </p:cNvPr>
          <p:cNvSpPr>
            <a:spLocks noGrp="1"/>
          </p:cNvSpPr>
          <p:nvPr>
            <p:ph type="ftr" sz="quarter" idx="11"/>
          </p:nvPr>
        </p:nvSpPr>
        <p:spPr/>
        <p:txBody>
          <a:bodyPr/>
          <a:lstStyle/>
          <a:p>
            <a:r>
              <a:rPr lang="en-US"/>
              <a:t>Worship 2</a:t>
            </a:r>
          </a:p>
        </p:txBody>
      </p:sp>
      <p:sp>
        <p:nvSpPr>
          <p:cNvPr id="4" name="Slide Number Placeholder 3">
            <a:extLst>
              <a:ext uri="{FF2B5EF4-FFF2-40B4-BE49-F238E27FC236}">
                <a16:creationId xmlns="" xmlns:a16="http://schemas.microsoft.com/office/drawing/2014/main" id="{1B98E81F-0E37-40F4-8670-8B60BE146549}"/>
              </a:ext>
            </a:extLst>
          </p:cNvPr>
          <p:cNvSpPr>
            <a:spLocks noGrp="1"/>
          </p:cNvSpPr>
          <p:nvPr>
            <p:ph type="sldNum" sz="quarter" idx="12"/>
          </p:nvPr>
        </p:nvSpPr>
        <p:spPr/>
        <p:txBody>
          <a:bodyPr/>
          <a:lstStyle/>
          <a:p>
            <a:fld id="{95BAE9E0-8399-F344-A8C0-0463BC4FE528}" type="slidenum">
              <a:rPr lang="en-US" smtClean="0"/>
              <a:t>29</a:t>
            </a:fld>
            <a:endParaRPr lang="en-US"/>
          </a:p>
        </p:txBody>
      </p:sp>
      <p:sp>
        <p:nvSpPr>
          <p:cNvPr id="5" name="Rectangle 4">
            <a:extLst>
              <a:ext uri="{FF2B5EF4-FFF2-40B4-BE49-F238E27FC236}">
                <a16:creationId xmlns="" xmlns:a16="http://schemas.microsoft.com/office/drawing/2014/main" id="{9EF4D020-84F7-44D1-A95E-7B396FF59EB4}"/>
              </a:ext>
            </a:extLst>
          </p:cNvPr>
          <p:cNvSpPr/>
          <p:nvPr/>
        </p:nvSpPr>
        <p:spPr>
          <a:xfrm>
            <a:off x="171450" y="0"/>
            <a:ext cx="8846820" cy="6876831"/>
          </a:xfrm>
          <a:prstGeom prst="rect">
            <a:avLst/>
          </a:prstGeom>
        </p:spPr>
        <p:txBody>
          <a:bodyPr wrap="square">
            <a:spAutoFit/>
          </a:bodyPr>
          <a:lstStyle/>
          <a:p>
            <a:r>
              <a:rPr lang="en-US" sz="4000" b="1" dirty="0">
                <a:latin typeface="Cambria" panose="02040503050406030204" pitchFamily="18" charset="0"/>
              </a:rPr>
              <a:t>ISAIAH 58:9-12</a:t>
            </a:r>
          </a:p>
          <a:p>
            <a:r>
              <a:rPr lang="en-US" sz="2800" dirty="0">
                <a:latin typeface="Cambria" panose="02040503050406030204" pitchFamily="18" charset="0"/>
              </a:rPr>
              <a:t>	</a:t>
            </a:r>
            <a:r>
              <a:rPr lang="en-US" sz="2800" i="1" dirty="0">
                <a:latin typeface="Cambria" panose="02040503050406030204" pitchFamily="18" charset="0"/>
              </a:rPr>
              <a:t> Then shalt thou call, and the LORD shall answer; thou shalt cry, and he shall say, Here I am. If thou take away from the midst of thee the yoke, the putting forth of the finger, and speaking vanity; 10 And if thou draw out thy soul to the hungry, and satisfy the afflicted soul; then shall thy light rise in obscurity, and thy darkness be as the noonday: 11 And the LORD shall guide thee continually, </a:t>
            </a:r>
            <a:r>
              <a:rPr lang="en-US" sz="2800" i="1" dirty="0">
                <a:solidFill>
                  <a:srgbClr val="FFFF00"/>
                </a:solidFill>
                <a:latin typeface="Cambria" panose="02040503050406030204" pitchFamily="18" charset="0"/>
              </a:rPr>
              <a:t>and satisfy thy soul in drought, </a:t>
            </a:r>
            <a:r>
              <a:rPr lang="en-US" sz="2800" i="1" dirty="0">
                <a:latin typeface="Cambria" panose="02040503050406030204" pitchFamily="18" charset="0"/>
              </a:rPr>
              <a:t>and make fat thy bones: and thou shalt be like a watered garden, and like a spring of water, whose waters fail not. 12 And they that shall be of thee shall build the old waste places: thou shalt raise up the foundations of many generations; and thou shalt be called, The repairer of the breach, The restorer of paths to dwell in.</a:t>
            </a:r>
          </a:p>
        </p:txBody>
      </p:sp>
    </p:spTree>
    <p:extLst>
      <p:ext uri="{BB962C8B-B14F-4D97-AF65-F5344CB8AC3E}">
        <p14:creationId xmlns:p14="http://schemas.microsoft.com/office/powerpoint/2010/main" val="37447358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9B7E9E03-53B6-4579-A441-91282DD0FABD}"/>
              </a:ext>
            </a:extLst>
          </p:cNvPr>
          <p:cNvSpPr>
            <a:spLocks noGrp="1"/>
          </p:cNvSpPr>
          <p:nvPr>
            <p:ph type="dt" sz="half" idx="10"/>
          </p:nvPr>
        </p:nvSpPr>
        <p:spPr/>
        <p:txBody>
          <a:bodyPr/>
          <a:lstStyle/>
          <a:p>
            <a:r>
              <a:rPr lang="en-US"/>
              <a:t>1/7/18</a:t>
            </a:r>
          </a:p>
        </p:txBody>
      </p:sp>
      <p:sp>
        <p:nvSpPr>
          <p:cNvPr id="5" name="Footer Placeholder 4">
            <a:extLst>
              <a:ext uri="{FF2B5EF4-FFF2-40B4-BE49-F238E27FC236}">
                <a16:creationId xmlns="" xmlns:a16="http://schemas.microsoft.com/office/drawing/2014/main" id="{95DE79F0-861B-464E-9521-0A35F0DE7349}"/>
              </a:ext>
            </a:extLst>
          </p:cNvPr>
          <p:cNvSpPr>
            <a:spLocks noGrp="1"/>
          </p:cNvSpPr>
          <p:nvPr>
            <p:ph type="ftr" sz="quarter" idx="11"/>
          </p:nvPr>
        </p:nvSpPr>
        <p:spPr/>
        <p:txBody>
          <a:bodyPr/>
          <a:lstStyle/>
          <a:p>
            <a:r>
              <a:rPr lang="en-US"/>
              <a:t>Worship 2</a:t>
            </a:r>
          </a:p>
        </p:txBody>
      </p:sp>
      <p:sp>
        <p:nvSpPr>
          <p:cNvPr id="6" name="Slide Number Placeholder 5">
            <a:extLst>
              <a:ext uri="{FF2B5EF4-FFF2-40B4-BE49-F238E27FC236}">
                <a16:creationId xmlns="" xmlns:a16="http://schemas.microsoft.com/office/drawing/2014/main" id="{05E7278F-A4B0-428D-8DC2-54C42E6BDE20}"/>
              </a:ext>
            </a:extLst>
          </p:cNvPr>
          <p:cNvSpPr>
            <a:spLocks noGrp="1"/>
          </p:cNvSpPr>
          <p:nvPr>
            <p:ph type="sldNum" sz="quarter" idx="12"/>
          </p:nvPr>
        </p:nvSpPr>
        <p:spPr/>
        <p:txBody>
          <a:bodyPr/>
          <a:lstStyle/>
          <a:p>
            <a:fld id="{95BAE9E0-8399-F344-A8C0-0463BC4FE528}" type="slidenum">
              <a:rPr lang="en-US" smtClean="0"/>
              <a:t>3</a:t>
            </a:fld>
            <a:endParaRPr lang="en-US"/>
          </a:p>
        </p:txBody>
      </p:sp>
      <p:sp>
        <p:nvSpPr>
          <p:cNvPr id="9" name="Rectangle 8">
            <a:extLst>
              <a:ext uri="{FF2B5EF4-FFF2-40B4-BE49-F238E27FC236}">
                <a16:creationId xmlns="" xmlns:a16="http://schemas.microsoft.com/office/drawing/2014/main" id="{11711B11-8704-47CF-AF0A-A2B1D5B79299}"/>
              </a:ext>
            </a:extLst>
          </p:cNvPr>
          <p:cNvSpPr/>
          <p:nvPr/>
        </p:nvSpPr>
        <p:spPr>
          <a:xfrm>
            <a:off x="228600" y="33655"/>
            <a:ext cx="8675370" cy="5324535"/>
          </a:xfrm>
          <a:prstGeom prst="rect">
            <a:avLst/>
          </a:prstGeom>
        </p:spPr>
        <p:txBody>
          <a:bodyPr wrap="square">
            <a:spAutoFit/>
          </a:bodyPr>
          <a:lstStyle/>
          <a:p>
            <a:r>
              <a:rPr lang="en-US" sz="4400" b="1" dirty="0">
                <a:latin typeface="Cambria" panose="02040503050406030204" pitchFamily="18" charset="0"/>
              </a:rPr>
              <a:t>CHURCH.AGE.BOOK</a:t>
            </a:r>
          </a:p>
          <a:p>
            <a:r>
              <a:rPr lang="en-US" sz="3600" b="1" dirty="0">
                <a:latin typeface="Cambria" panose="02040503050406030204" pitchFamily="18" charset="0"/>
              </a:rPr>
              <a:t>	</a:t>
            </a:r>
            <a:r>
              <a:rPr lang="en-US" sz="4000" b="1" dirty="0">
                <a:latin typeface="Cambria" panose="02040503050406030204" pitchFamily="18" charset="0"/>
              </a:rPr>
              <a:t> </a:t>
            </a:r>
            <a:r>
              <a:rPr lang="en-US" sz="3200" dirty="0">
                <a:latin typeface="Cambria" panose="02040503050406030204" pitchFamily="18" charset="0"/>
              </a:rPr>
              <a:t>47-3 Jesus said that true worship was in Spirit and in truth, John 4:24. But what kind of worship can you get in a church that knows so little of God it puts up a Santa Claus at Christmas and bunnies at Easter? Where did they get that? </a:t>
            </a:r>
          </a:p>
          <a:p>
            <a:r>
              <a:rPr lang="en-US" sz="3200" dirty="0">
                <a:latin typeface="Cambria" panose="02040503050406030204" pitchFamily="18" charset="0"/>
              </a:rPr>
              <a:t>	But when one turns to the Lord and is filled with the Holy Ghost he ceases from all such things. He has a rest in his soul. </a:t>
            </a:r>
            <a:r>
              <a:rPr lang="en-US" sz="3200" dirty="0">
                <a:solidFill>
                  <a:srgbClr val="FFFF00"/>
                </a:solidFill>
                <a:latin typeface="Cambria" panose="02040503050406030204" pitchFamily="18" charset="0"/>
              </a:rPr>
              <a:t>He really begins to live, and love God and worship Him.</a:t>
            </a:r>
          </a:p>
        </p:txBody>
      </p:sp>
    </p:spTree>
    <p:extLst>
      <p:ext uri="{BB962C8B-B14F-4D97-AF65-F5344CB8AC3E}">
        <p14:creationId xmlns:p14="http://schemas.microsoft.com/office/powerpoint/2010/main" val="2425228779"/>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713539D-3913-4C16-BEFF-F86F3BA67B4C}"/>
              </a:ext>
            </a:extLst>
          </p:cNvPr>
          <p:cNvSpPr>
            <a:spLocks noGrp="1"/>
          </p:cNvSpPr>
          <p:nvPr>
            <p:ph type="dt" sz="half" idx="10"/>
          </p:nvPr>
        </p:nvSpPr>
        <p:spPr/>
        <p:txBody>
          <a:bodyPr/>
          <a:lstStyle/>
          <a:p>
            <a:r>
              <a:rPr lang="en-US"/>
              <a:t>1/7/18</a:t>
            </a:r>
          </a:p>
        </p:txBody>
      </p:sp>
      <p:sp>
        <p:nvSpPr>
          <p:cNvPr id="3" name="Footer Placeholder 2">
            <a:extLst>
              <a:ext uri="{FF2B5EF4-FFF2-40B4-BE49-F238E27FC236}">
                <a16:creationId xmlns="" xmlns:a16="http://schemas.microsoft.com/office/drawing/2014/main" id="{14C10304-9722-4E2A-A221-E5115B617CEB}"/>
              </a:ext>
            </a:extLst>
          </p:cNvPr>
          <p:cNvSpPr>
            <a:spLocks noGrp="1"/>
          </p:cNvSpPr>
          <p:nvPr>
            <p:ph type="ftr" sz="quarter" idx="11"/>
          </p:nvPr>
        </p:nvSpPr>
        <p:spPr/>
        <p:txBody>
          <a:bodyPr/>
          <a:lstStyle/>
          <a:p>
            <a:r>
              <a:rPr lang="en-US"/>
              <a:t>Worship 2</a:t>
            </a:r>
          </a:p>
        </p:txBody>
      </p:sp>
      <p:sp>
        <p:nvSpPr>
          <p:cNvPr id="4" name="Slide Number Placeholder 3">
            <a:extLst>
              <a:ext uri="{FF2B5EF4-FFF2-40B4-BE49-F238E27FC236}">
                <a16:creationId xmlns="" xmlns:a16="http://schemas.microsoft.com/office/drawing/2014/main" id="{6F71128E-5A17-485B-B79C-FC5772DFFFC9}"/>
              </a:ext>
            </a:extLst>
          </p:cNvPr>
          <p:cNvSpPr>
            <a:spLocks noGrp="1"/>
          </p:cNvSpPr>
          <p:nvPr>
            <p:ph type="sldNum" sz="quarter" idx="12"/>
          </p:nvPr>
        </p:nvSpPr>
        <p:spPr/>
        <p:txBody>
          <a:bodyPr/>
          <a:lstStyle/>
          <a:p>
            <a:fld id="{95BAE9E0-8399-F344-A8C0-0463BC4FE528}" type="slidenum">
              <a:rPr lang="en-US" smtClean="0"/>
              <a:t>30</a:t>
            </a:fld>
            <a:endParaRPr lang="en-US"/>
          </a:p>
        </p:txBody>
      </p:sp>
      <p:sp>
        <p:nvSpPr>
          <p:cNvPr id="5" name="Rectangle 4">
            <a:extLst>
              <a:ext uri="{FF2B5EF4-FFF2-40B4-BE49-F238E27FC236}">
                <a16:creationId xmlns="" xmlns:a16="http://schemas.microsoft.com/office/drawing/2014/main" id="{CAE58E28-8C32-4865-9D6F-C8F49AEC2CBD}"/>
              </a:ext>
            </a:extLst>
          </p:cNvPr>
          <p:cNvSpPr/>
          <p:nvPr/>
        </p:nvSpPr>
        <p:spPr>
          <a:xfrm>
            <a:off x="240030" y="136524"/>
            <a:ext cx="8675370" cy="4315640"/>
          </a:xfrm>
          <a:prstGeom prst="rect">
            <a:avLst/>
          </a:prstGeom>
        </p:spPr>
        <p:txBody>
          <a:bodyPr wrap="square">
            <a:spAutoFit/>
          </a:bodyPr>
          <a:lstStyle/>
          <a:p>
            <a:r>
              <a:rPr lang="en-US" sz="4000" b="1" dirty="0">
                <a:latin typeface="Cambria" panose="02040503050406030204" pitchFamily="18" charset="0"/>
              </a:rPr>
              <a:t>LUKE 12:13-21</a:t>
            </a:r>
          </a:p>
          <a:p>
            <a:r>
              <a:rPr lang="en-US" sz="3200" i="1" dirty="0">
                <a:latin typeface="Cambria" panose="02040503050406030204" pitchFamily="18" charset="0"/>
              </a:rPr>
              <a:t>	And one of the company said unto him, Master, speak to my brother, that he divide the inheritance with me. 14 And he said unto him, Man, who made me a judge or a divider over you? 15 And he said unto them, Take heed, and beware of covetousness: for a man's life </a:t>
            </a:r>
            <a:r>
              <a:rPr lang="en-US" sz="3200" i="1" dirty="0" err="1">
                <a:latin typeface="Cambria" panose="02040503050406030204" pitchFamily="18" charset="0"/>
              </a:rPr>
              <a:t>consisteth</a:t>
            </a:r>
            <a:r>
              <a:rPr lang="en-US" sz="3200" i="1" dirty="0">
                <a:latin typeface="Cambria" panose="02040503050406030204" pitchFamily="18" charset="0"/>
              </a:rPr>
              <a:t> not in the abundance of the things which he </a:t>
            </a:r>
            <a:r>
              <a:rPr lang="en-US" sz="3200" i="1" dirty="0" err="1">
                <a:latin typeface="Cambria" panose="02040503050406030204" pitchFamily="18" charset="0"/>
              </a:rPr>
              <a:t>possesseth</a:t>
            </a:r>
            <a:r>
              <a:rPr lang="en-US" sz="3200" i="1" dirty="0">
                <a:latin typeface="Cambria" panose="02040503050406030204" pitchFamily="18" charset="0"/>
              </a:rPr>
              <a:t>.</a:t>
            </a:r>
          </a:p>
        </p:txBody>
      </p:sp>
    </p:spTree>
    <p:extLst>
      <p:ext uri="{BB962C8B-B14F-4D97-AF65-F5344CB8AC3E}">
        <p14:creationId xmlns:p14="http://schemas.microsoft.com/office/powerpoint/2010/main" val="414091577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461FB9F-D447-4879-B1BF-6426B3C3698E}"/>
              </a:ext>
            </a:extLst>
          </p:cNvPr>
          <p:cNvSpPr>
            <a:spLocks noGrp="1"/>
          </p:cNvSpPr>
          <p:nvPr>
            <p:ph type="dt" sz="half" idx="10"/>
          </p:nvPr>
        </p:nvSpPr>
        <p:spPr/>
        <p:txBody>
          <a:bodyPr/>
          <a:lstStyle/>
          <a:p>
            <a:r>
              <a:rPr lang="en-US"/>
              <a:t>1/7/18</a:t>
            </a:r>
          </a:p>
        </p:txBody>
      </p:sp>
      <p:sp>
        <p:nvSpPr>
          <p:cNvPr id="3" name="Footer Placeholder 2">
            <a:extLst>
              <a:ext uri="{FF2B5EF4-FFF2-40B4-BE49-F238E27FC236}">
                <a16:creationId xmlns="" xmlns:a16="http://schemas.microsoft.com/office/drawing/2014/main" id="{3ECBBB9B-29A0-4468-AA35-6F5D5B0AD8D0}"/>
              </a:ext>
            </a:extLst>
          </p:cNvPr>
          <p:cNvSpPr>
            <a:spLocks noGrp="1"/>
          </p:cNvSpPr>
          <p:nvPr>
            <p:ph type="ftr" sz="quarter" idx="11"/>
          </p:nvPr>
        </p:nvSpPr>
        <p:spPr/>
        <p:txBody>
          <a:bodyPr/>
          <a:lstStyle/>
          <a:p>
            <a:r>
              <a:rPr lang="en-US"/>
              <a:t>Worship 2</a:t>
            </a:r>
          </a:p>
        </p:txBody>
      </p:sp>
      <p:sp>
        <p:nvSpPr>
          <p:cNvPr id="4" name="Slide Number Placeholder 3">
            <a:extLst>
              <a:ext uri="{FF2B5EF4-FFF2-40B4-BE49-F238E27FC236}">
                <a16:creationId xmlns="" xmlns:a16="http://schemas.microsoft.com/office/drawing/2014/main" id="{8AAC7EF4-CAF5-43B4-8238-4EE3BE601D30}"/>
              </a:ext>
            </a:extLst>
          </p:cNvPr>
          <p:cNvSpPr>
            <a:spLocks noGrp="1"/>
          </p:cNvSpPr>
          <p:nvPr>
            <p:ph type="sldNum" sz="quarter" idx="12"/>
          </p:nvPr>
        </p:nvSpPr>
        <p:spPr/>
        <p:txBody>
          <a:bodyPr/>
          <a:lstStyle/>
          <a:p>
            <a:fld id="{95BAE9E0-8399-F344-A8C0-0463BC4FE528}" type="slidenum">
              <a:rPr lang="en-US" smtClean="0"/>
              <a:t>31</a:t>
            </a:fld>
            <a:endParaRPr lang="en-US"/>
          </a:p>
        </p:txBody>
      </p:sp>
      <p:sp>
        <p:nvSpPr>
          <p:cNvPr id="5" name="Rectangle 4">
            <a:extLst>
              <a:ext uri="{FF2B5EF4-FFF2-40B4-BE49-F238E27FC236}">
                <a16:creationId xmlns="" xmlns:a16="http://schemas.microsoft.com/office/drawing/2014/main" id="{DF2EA576-D2B0-4C90-B595-08F29E2A4295}"/>
              </a:ext>
            </a:extLst>
          </p:cNvPr>
          <p:cNvSpPr/>
          <p:nvPr/>
        </p:nvSpPr>
        <p:spPr>
          <a:xfrm>
            <a:off x="171450" y="136524"/>
            <a:ext cx="8721090" cy="5632311"/>
          </a:xfrm>
          <a:prstGeom prst="rect">
            <a:avLst/>
          </a:prstGeom>
        </p:spPr>
        <p:txBody>
          <a:bodyPr wrap="square">
            <a:spAutoFit/>
          </a:bodyPr>
          <a:lstStyle/>
          <a:p>
            <a:r>
              <a:rPr lang="en-US" sz="4000" b="1" dirty="0">
                <a:latin typeface="Cambria" panose="02040503050406030204" pitchFamily="18" charset="0"/>
              </a:rPr>
              <a:t>THE.SECOND.COMING.OF.THE.LORD</a:t>
            </a:r>
            <a:r>
              <a:rPr lang="en-US" sz="3200" dirty="0">
                <a:latin typeface="Cambria" panose="02040503050406030204" pitchFamily="18" charset="0"/>
              </a:rPr>
              <a:t>	65 The church better be examining </a:t>
            </a:r>
            <a:r>
              <a:rPr lang="en-US" sz="3200" dirty="0" err="1">
                <a:latin typeface="Cambria" panose="02040503050406030204" pitchFamily="18" charset="0"/>
              </a:rPr>
              <a:t>theirself</a:t>
            </a:r>
            <a:r>
              <a:rPr lang="en-US" sz="3200" dirty="0">
                <a:latin typeface="Cambria" panose="02040503050406030204" pitchFamily="18" charset="0"/>
              </a:rPr>
              <a:t> by the Word of God, our purity, our loyalty, our devotion. We've become tattlers, tale-bearers, cigarette smokers, backbiters, painted-up Jezebels, everything in the calendar that the rest of the world does; the Christian church is associating in those things today till you can't hardly tell the one from the other. It's time we took inventory. </a:t>
            </a:r>
          </a:p>
          <a:p>
            <a:r>
              <a:rPr lang="en-US" sz="3200" dirty="0">
                <a:latin typeface="Cambria" panose="02040503050406030204" pitchFamily="18" charset="0"/>
              </a:rPr>
              <a:t>							57-0417</a:t>
            </a:r>
          </a:p>
        </p:txBody>
      </p:sp>
    </p:spTree>
    <p:extLst>
      <p:ext uri="{BB962C8B-B14F-4D97-AF65-F5344CB8AC3E}">
        <p14:creationId xmlns:p14="http://schemas.microsoft.com/office/powerpoint/2010/main" val="48599039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A2A3703-A074-4509-9688-536C90C11FFC}"/>
              </a:ext>
            </a:extLst>
          </p:cNvPr>
          <p:cNvSpPr>
            <a:spLocks noGrp="1"/>
          </p:cNvSpPr>
          <p:nvPr>
            <p:ph type="dt" sz="half" idx="10"/>
          </p:nvPr>
        </p:nvSpPr>
        <p:spPr/>
        <p:txBody>
          <a:bodyPr/>
          <a:lstStyle/>
          <a:p>
            <a:r>
              <a:rPr lang="en-US"/>
              <a:t>1/7/18</a:t>
            </a:r>
          </a:p>
        </p:txBody>
      </p:sp>
      <p:sp>
        <p:nvSpPr>
          <p:cNvPr id="3" name="Footer Placeholder 2">
            <a:extLst>
              <a:ext uri="{FF2B5EF4-FFF2-40B4-BE49-F238E27FC236}">
                <a16:creationId xmlns="" xmlns:a16="http://schemas.microsoft.com/office/drawing/2014/main" id="{DEF459C5-6A29-4E6A-8D69-0201963C1C50}"/>
              </a:ext>
            </a:extLst>
          </p:cNvPr>
          <p:cNvSpPr>
            <a:spLocks noGrp="1"/>
          </p:cNvSpPr>
          <p:nvPr>
            <p:ph type="ftr" sz="quarter" idx="11"/>
          </p:nvPr>
        </p:nvSpPr>
        <p:spPr/>
        <p:txBody>
          <a:bodyPr/>
          <a:lstStyle/>
          <a:p>
            <a:r>
              <a:rPr lang="en-US"/>
              <a:t>Worship 2</a:t>
            </a:r>
          </a:p>
        </p:txBody>
      </p:sp>
      <p:sp>
        <p:nvSpPr>
          <p:cNvPr id="4" name="Slide Number Placeholder 3">
            <a:extLst>
              <a:ext uri="{FF2B5EF4-FFF2-40B4-BE49-F238E27FC236}">
                <a16:creationId xmlns="" xmlns:a16="http://schemas.microsoft.com/office/drawing/2014/main" id="{D691188B-0D9F-4186-8057-D8651DC78172}"/>
              </a:ext>
            </a:extLst>
          </p:cNvPr>
          <p:cNvSpPr>
            <a:spLocks noGrp="1"/>
          </p:cNvSpPr>
          <p:nvPr>
            <p:ph type="sldNum" sz="quarter" idx="12"/>
          </p:nvPr>
        </p:nvSpPr>
        <p:spPr/>
        <p:txBody>
          <a:bodyPr/>
          <a:lstStyle/>
          <a:p>
            <a:fld id="{95BAE9E0-8399-F344-A8C0-0463BC4FE528}" type="slidenum">
              <a:rPr lang="en-US" smtClean="0"/>
              <a:t>32</a:t>
            </a:fld>
            <a:endParaRPr lang="en-US"/>
          </a:p>
        </p:txBody>
      </p:sp>
      <p:sp>
        <p:nvSpPr>
          <p:cNvPr id="5" name="Rectangle 4">
            <a:extLst>
              <a:ext uri="{FF2B5EF4-FFF2-40B4-BE49-F238E27FC236}">
                <a16:creationId xmlns="" xmlns:a16="http://schemas.microsoft.com/office/drawing/2014/main" id="{910B6B3E-3973-4935-8650-8D4285AE8BB8}"/>
              </a:ext>
            </a:extLst>
          </p:cNvPr>
          <p:cNvSpPr/>
          <p:nvPr/>
        </p:nvSpPr>
        <p:spPr>
          <a:xfrm>
            <a:off x="205740" y="56514"/>
            <a:ext cx="8686800" cy="6124754"/>
          </a:xfrm>
          <a:prstGeom prst="rect">
            <a:avLst/>
          </a:prstGeom>
        </p:spPr>
        <p:txBody>
          <a:bodyPr wrap="square">
            <a:spAutoFit/>
          </a:bodyPr>
          <a:lstStyle/>
          <a:p>
            <a:r>
              <a:rPr lang="en-US" sz="4000" b="1" spc="-150" dirty="0">
                <a:latin typeface="Cambria" panose="02040503050406030204" pitchFamily="18" charset="0"/>
              </a:rPr>
              <a:t>GOD.HIDING.HIMSELF.IN.SIMPLICITY</a:t>
            </a:r>
          </a:p>
          <a:p>
            <a:r>
              <a:rPr lang="en-US" sz="3200" dirty="0">
                <a:latin typeface="Cambria" panose="02040503050406030204" pitchFamily="18" charset="0"/>
              </a:rPr>
              <a:t>	14 I think it's our duty to make the inside right by the grace of God to be so grateful to God that... This will just not only be a beautiful building… but may everyone who comes in see the beautiful characteristic of Jesus Christ in every person that comes in.</a:t>
            </a:r>
          </a:p>
          <a:p>
            <a:r>
              <a:rPr lang="en-US" sz="3200" dirty="0">
                <a:latin typeface="Cambria" panose="02040503050406030204" pitchFamily="18" charset="0"/>
              </a:rPr>
              <a:t>	May it be a consecrated place to our Lord, a consecrated people, for no matter how beautiful the structure is, </a:t>
            </a:r>
            <a:r>
              <a:rPr lang="en-US" sz="3200" dirty="0">
                <a:solidFill>
                  <a:srgbClr val="FFFF00"/>
                </a:solidFill>
                <a:latin typeface="Cambria" panose="02040503050406030204" pitchFamily="18" charset="0"/>
              </a:rPr>
              <a:t>the beauty of the church is the character of the people. </a:t>
            </a:r>
            <a:r>
              <a:rPr lang="en-US" sz="3200" dirty="0">
                <a:latin typeface="Cambria" panose="02040503050406030204" pitchFamily="18" charset="0"/>
              </a:rPr>
              <a:t>I trust it'll always be a house of God of beauty. 			63-0317</a:t>
            </a:r>
          </a:p>
        </p:txBody>
      </p:sp>
    </p:spTree>
    <p:extLst>
      <p:ext uri="{BB962C8B-B14F-4D97-AF65-F5344CB8AC3E}">
        <p14:creationId xmlns:p14="http://schemas.microsoft.com/office/powerpoint/2010/main" val="376863233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399" y="76200"/>
            <a:ext cx="8746503" cy="4770537"/>
          </a:xfrm>
          <a:prstGeom prst="rect">
            <a:avLst/>
          </a:prstGeom>
        </p:spPr>
        <p:txBody>
          <a:bodyPr wrap="square">
            <a:spAutoFit/>
          </a:bodyPr>
          <a:lstStyle/>
          <a:p>
            <a:r>
              <a:rPr lang="en-US" sz="4000" b="1" dirty="0">
                <a:latin typeface="Cambria" charset="0"/>
                <a:ea typeface="Cambria" charset="0"/>
                <a:cs typeface="Cambria" charset="0"/>
              </a:rPr>
              <a:t>EARNESTLY.CONTENDING.FOR</a:t>
            </a:r>
          </a:p>
          <a:p>
            <a:r>
              <a:rPr lang="en-US" sz="4000" b="1" dirty="0">
                <a:latin typeface="Cambria" charset="0"/>
                <a:ea typeface="Cambria" charset="0"/>
                <a:cs typeface="Cambria" charset="0"/>
              </a:rPr>
              <a:t>THE FAITH</a:t>
            </a:r>
          </a:p>
          <a:p>
            <a:r>
              <a:rPr lang="en-US" sz="3200" dirty="0">
                <a:latin typeface="Cambria" charset="0"/>
                <a:ea typeface="Cambria" charset="0"/>
                <a:cs typeface="Cambria" charset="0"/>
              </a:rPr>
              <a:t>	34  And then, after he got his sacrifice, his altar, his church, everything ready, beautiful, probably a lot more beautiful than Abel's was... But God doesn't dwell in beauty made by hands</a:t>
            </a:r>
            <a:r>
              <a:rPr lang="en-US" sz="3200" b="1" dirty="0">
                <a:latin typeface="Cambria" charset="0"/>
                <a:ea typeface="Cambria" charset="0"/>
                <a:cs typeface="Cambria" charset="0"/>
              </a:rPr>
              <a:t>. 	</a:t>
            </a:r>
            <a:r>
              <a:rPr lang="en-US" sz="3200" b="1" dirty="0">
                <a:solidFill>
                  <a:srgbClr val="FFFF00"/>
                </a:solidFill>
                <a:latin typeface="Cambria" charset="0"/>
                <a:ea typeface="Cambria" charset="0"/>
                <a:cs typeface="Cambria" charset="0"/>
              </a:rPr>
              <a:t>The beauty of holiness is where God dwells in, where the power of the Holy Spirit</a:t>
            </a:r>
            <a:r>
              <a:rPr lang="en-US" sz="3200" dirty="0">
                <a:solidFill>
                  <a:srgbClr val="FFFF00"/>
                </a:solidFill>
                <a:latin typeface="Cambria" charset="0"/>
                <a:ea typeface="Cambria" charset="0"/>
                <a:cs typeface="Cambria" charset="0"/>
              </a:rPr>
              <a:t>... </a:t>
            </a:r>
          </a:p>
          <a:p>
            <a:pPr algn="r"/>
            <a:r>
              <a:rPr lang="en-US" sz="3200" dirty="0">
                <a:latin typeface="Cambria" charset="0"/>
                <a:ea typeface="Cambria" charset="0"/>
                <a:cs typeface="Cambria" charset="0"/>
              </a:rPr>
              <a:t>53-0614</a:t>
            </a:r>
          </a:p>
        </p:txBody>
      </p:sp>
      <p:sp>
        <p:nvSpPr>
          <p:cNvPr id="3" name="Date Placeholder 2"/>
          <p:cNvSpPr>
            <a:spLocks noGrp="1"/>
          </p:cNvSpPr>
          <p:nvPr>
            <p:ph type="dt" sz="half" idx="10"/>
          </p:nvPr>
        </p:nvSpPr>
        <p:spPr/>
        <p:txBody>
          <a:bodyPr/>
          <a:lstStyle/>
          <a:p>
            <a:r>
              <a:rPr lang="en-US"/>
              <a:t>1/7/18</a:t>
            </a:r>
          </a:p>
        </p:txBody>
      </p:sp>
      <p:sp>
        <p:nvSpPr>
          <p:cNvPr id="4" name="Footer Placeholder 3"/>
          <p:cNvSpPr>
            <a:spLocks noGrp="1"/>
          </p:cNvSpPr>
          <p:nvPr>
            <p:ph type="ftr" sz="quarter" idx="11"/>
          </p:nvPr>
        </p:nvSpPr>
        <p:spPr/>
        <p:txBody>
          <a:bodyPr/>
          <a:lstStyle/>
          <a:p>
            <a:r>
              <a:rPr lang="en-US"/>
              <a:t>Worship 2</a:t>
            </a:r>
          </a:p>
        </p:txBody>
      </p:sp>
      <p:sp>
        <p:nvSpPr>
          <p:cNvPr id="5" name="Slide Number Placeholder 4"/>
          <p:cNvSpPr>
            <a:spLocks noGrp="1"/>
          </p:cNvSpPr>
          <p:nvPr>
            <p:ph type="sldNum" sz="quarter" idx="12"/>
          </p:nvPr>
        </p:nvSpPr>
        <p:spPr/>
        <p:txBody>
          <a:bodyPr/>
          <a:lstStyle/>
          <a:p>
            <a:fld id="{B1E4169B-5AB7-47FD-AE14-EBDD5102C6E5}" type="slidenum">
              <a:rPr lang="en-US" smtClean="0"/>
              <a:t>33</a:t>
            </a:fld>
            <a:endParaRPr lang="en-US"/>
          </a:p>
        </p:txBody>
      </p:sp>
    </p:spTree>
    <p:extLst>
      <p:ext uri="{BB962C8B-B14F-4D97-AF65-F5344CB8AC3E}">
        <p14:creationId xmlns:p14="http://schemas.microsoft.com/office/powerpoint/2010/main" val="1193152434"/>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152400" y="152400"/>
            <a:ext cx="85344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4400" b="1" i="0" u="none" strike="noStrike" cap="none" normalizeH="0" baseline="0" dirty="0">
                <a:ln>
                  <a:noFill/>
                </a:ln>
                <a:solidFill>
                  <a:schemeClr val="tx1"/>
                </a:solidFill>
                <a:effectLst/>
                <a:latin typeface="Cambria" pitchFamily="18" charset="0"/>
                <a:ea typeface="Calibri" pitchFamily="34" charset="0"/>
                <a:cs typeface="Arial" pitchFamily="34" charset="0"/>
              </a:rPr>
              <a:t>THIRST</a:t>
            </a:r>
            <a:endParaRPr kumimoji="0" lang="en-US" sz="3200" b="0" i="0" u="none" strike="noStrike" cap="none" normalizeH="0" baseline="0" dirty="0">
              <a:ln>
                <a:noFill/>
              </a:ln>
              <a:solidFill>
                <a:schemeClr val="tx1"/>
              </a:solidFill>
              <a:effectLst/>
              <a:latin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a:ln>
                  <a:noFill/>
                </a:ln>
                <a:solidFill>
                  <a:schemeClr val="tx1"/>
                </a:solidFill>
                <a:effectLst/>
                <a:latin typeface="Cambria" pitchFamily="18" charset="0"/>
                <a:ea typeface="Calibri" pitchFamily="34" charset="0"/>
                <a:cs typeface="Arial" pitchFamily="34" charset="0"/>
              </a:rPr>
              <a:t>	213 It takes more than joining a church. It takes more than shaking hands with the preacher. It takes more than living a good, straight life. </a:t>
            </a:r>
            <a:r>
              <a:rPr kumimoji="0" lang="en-US" sz="3600" b="0" i="0" u="none" strike="noStrike" cap="none" normalizeH="0" baseline="0" dirty="0">
                <a:ln>
                  <a:noFill/>
                </a:ln>
                <a:solidFill>
                  <a:srgbClr val="FFFF00"/>
                </a:solidFill>
                <a:effectLst/>
                <a:latin typeface="Cambria" pitchFamily="18" charset="0"/>
                <a:ea typeface="Calibri" pitchFamily="34" charset="0"/>
                <a:cs typeface="Arial" pitchFamily="34" charset="0"/>
              </a:rPr>
              <a:t>It takes something to satisfy inside of you, that pours down from God, into the soul. </a:t>
            </a:r>
            <a:endParaRPr kumimoji="0" lang="en-US" sz="1600" i="0" u="none" strike="noStrike" cap="none" normalizeH="0" baseline="0" dirty="0">
              <a:ln>
                <a:noFill/>
              </a:ln>
              <a:solidFill>
                <a:srgbClr val="FFFF00"/>
              </a:solidFill>
              <a:effectLst/>
              <a:latin typeface="Cambria" pitchFamily="18" charset="0"/>
              <a:ea typeface="Calibri" pitchFamily="34" charset="0"/>
              <a:cs typeface="Arial" pitchFamily="34" charset="0"/>
            </a:endParaRPr>
          </a:p>
          <a:p>
            <a:pPr lvl="0" indent="457200" algn="r" eaLnBrk="0" fontAlgn="base" hangingPunct="0">
              <a:spcBef>
                <a:spcPct val="0"/>
              </a:spcBef>
              <a:spcAft>
                <a:spcPct val="0"/>
              </a:spcAft>
            </a:pPr>
            <a:r>
              <a:rPr lang="en-US" sz="2800" dirty="0">
                <a:latin typeface="Cambria" pitchFamily="18" charset="0"/>
                <a:ea typeface="Calibri" pitchFamily="34" charset="0"/>
                <a:cs typeface="Arial" pitchFamily="34" charset="0"/>
              </a:rPr>
              <a:t>65-0919</a:t>
            </a:r>
            <a:endParaRPr kumimoji="0" lang="en-US" sz="2800" i="0" u="none" strike="noStrike" cap="none" normalizeH="0" baseline="0" dirty="0">
              <a:ln>
                <a:noFill/>
              </a:ln>
              <a:solidFill>
                <a:schemeClr val="tx1"/>
              </a:solidFill>
              <a:effectLst/>
              <a:latin typeface="Arial" pitchFamily="34" charset="0"/>
            </a:endParaRPr>
          </a:p>
        </p:txBody>
      </p:sp>
      <p:sp>
        <p:nvSpPr>
          <p:cNvPr id="2" name="Date Placeholder 1"/>
          <p:cNvSpPr>
            <a:spLocks noGrp="1"/>
          </p:cNvSpPr>
          <p:nvPr>
            <p:ph type="dt" sz="half" idx="10"/>
          </p:nvPr>
        </p:nvSpPr>
        <p:spPr/>
        <p:txBody>
          <a:bodyPr/>
          <a:lstStyle/>
          <a:p>
            <a:r>
              <a:rPr lang="en-US"/>
              <a:t>1/7/18</a:t>
            </a:r>
          </a:p>
        </p:txBody>
      </p:sp>
      <p:sp>
        <p:nvSpPr>
          <p:cNvPr id="3" name="Footer Placeholder 2"/>
          <p:cNvSpPr>
            <a:spLocks noGrp="1"/>
          </p:cNvSpPr>
          <p:nvPr>
            <p:ph type="ftr" sz="quarter" idx="11"/>
          </p:nvPr>
        </p:nvSpPr>
        <p:spPr/>
        <p:txBody>
          <a:bodyPr/>
          <a:lstStyle/>
          <a:p>
            <a:r>
              <a:rPr lang="en-US"/>
              <a:t>Worship 2</a:t>
            </a:r>
          </a:p>
        </p:txBody>
      </p:sp>
      <p:sp>
        <p:nvSpPr>
          <p:cNvPr id="4" name="Slide Number Placeholder 3"/>
          <p:cNvSpPr>
            <a:spLocks noGrp="1"/>
          </p:cNvSpPr>
          <p:nvPr>
            <p:ph type="sldNum" sz="quarter" idx="12"/>
          </p:nvPr>
        </p:nvSpPr>
        <p:spPr/>
        <p:txBody>
          <a:bodyPr/>
          <a:lstStyle/>
          <a:p>
            <a:fld id="{95BAE9E0-8399-F344-A8C0-0463BC4FE528}" type="slidenum">
              <a:rPr lang="en-US" smtClean="0"/>
              <a:t>34</a:t>
            </a:fld>
            <a:endParaRPr lang="en-US"/>
          </a:p>
        </p:txBody>
      </p:sp>
    </p:spTree>
    <p:extLst>
      <p:ext uri="{BB962C8B-B14F-4D97-AF65-F5344CB8AC3E}">
        <p14:creationId xmlns:p14="http://schemas.microsoft.com/office/powerpoint/2010/main" val="246836784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926" y="141403"/>
            <a:ext cx="8587818" cy="5447645"/>
          </a:xfrm>
          <a:prstGeom prst="rect">
            <a:avLst/>
          </a:prstGeom>
        </p:spPr>
        <p:txBody>
          <a:bodyPr wrap="square">
            <a:spAutoFit/>
          </a:bodyPr>
          <a:lstStyle/>
          <a:p>
            <a:r>
              <a:rPr lang="en-US" sz="8800" b="0" spc="-150" dirty="0">
                <a:solidFill>
                  <a:schemeClr val="accent1">
                    <a:lumMod val="75000"/>
                  </a:schemeClr>
                </a:solidFill>
                <a:latin typeface="Footlight MT Light" pitchFamily="18" charset="0"/>
              </a:rPr>
              <a:t>Worship &amp; Music</a:t>
            </a:r>
          </a:p>
          <a:p>
            <a:r>
              <a:rPr lang="en-US" sz="4400" b="1" dirty="0">
                <a:latin typeface="Cambria" pitchFamily="18" charset="0"/>
              </a:rPr>
              <a:t>PSALMS 22:3-4</a:t>
            </a:r>
          </a:p>
          <a:p>
            <a:r>
              <a:rPr lang="en-US" sz="3600" dirty="0">
                <a:latin typeface="Cambria" pitchFamily="18" charset="0"/>
              </a:rPr>
              <a:t>  </a:t>
            </a:r>
            <a:r>
              <a:rPr lang="en-US" sz="3600" i="1" dirty="0">
                <a:latin typeface="Cambria" pitchFamily="18" charset="0"/>
              </a:rPr>
              <a:t>    But thou art holy, O thou that </a:t>
            </a:r>
            <a:r>
              <a:rPr lang="en-US" sz="3600" i="1" dirty="0" err="1">
                <a:latin typeface="Cambria" pitchFamily="18" charset="0"/>
              </a:rPr>
              <a:t>inhabitest</a:t>
            </a:r>
            <a:r>
              <a:rPr lang="en-US" sz="3600" i="1" dirty="0">
                <a:latin typeface="Cambria" pitchFamily="18" charset="0"/>
              </a:rPr>
              <a:t> the praises of Israel. 4 Our fathers trusted in thee: they trusted, and thou didst deliver them. 5 They cried unto thee, and were delivered: they trusted in thee, and were not confounded.</a:t>
            </a:r>
          </a:p>
        </p:txBody>
      </p:sp>
      <p:sp>
        <p:nvSpPr>
          <p:cNvPr id="2" name="Date Placeholder 1"/>
          <p:cNvSpPr>
            <a:spLocks noGrp="1"/>
          </p:cNvSpPr>
          <p:nvPr>
            <p:ph type="dt" sz="half" idx="10"/>
          </p:nvPr>
        </p:nvSpPr>
        <p:spPr/>
        <p:txBody>
          <a:bodyPr/>
          <a:lstStyle/>
          <a:p>
            <a:r>
              <a:rPr lang="en-US"/>
              <a:t>1/7/18</a:t>
            </a:r>
          </a:p>
        </p:txBody>
      </p:sp>
      <p:sp>
        <p:nvSpPr>
          <p:cNvPr id="3" name="Footer Placeholder 2"/>
          <p:cNvSpPr>
            <a:spLocks noGrp="1"/>
          </p:cNvSpPr>
          <p:nvPr>
            <p:ph type="ftr" sz="quarter" idx="11"/>
          </p:nvPr>
        </p:nvSpPr>
        <p:spPr/>
        <p:txBody>
          <a:bodyPr/>
          <a:lstStyle/>
          <a:p>
            <a:r>
              <a:rPr lang="en-US"/>
              <a:t>Worship 2</a:t>
            </a:r>
          </a:p>
        </p:txBody>
      </p:sp>
      <p:sp>
        <p:nvSpPr>
          <p:cNvPr id="5" name="Slide Number Placeholder 4"/>
          <p:cNvSpPr>
            <a:spLocks noGrp="1"/>
          </p:cNvSpPr>
          <p:nvPr>
            <p:ph type="sldNum" sz="quarter" idx="12"/>
          </p:nvPr>
        </p:nvSpPr>
        <p:spPr/>
        <p:txBody>
          <a:bodyPr/>
          <a:lstStyle/>
          <a:p>
            <a:fld id="{D24909CE-203F-49FE-AC20-8F288F8A9EF3}" type="slidenum">
              <a:rPr lang="en-US" smtClean="0"/>
              <a:pPr/>
              <a:t>35</a:t>
            </a:fld>
            <a:endParaRPr lang="en-US"/>
          </a:p>
        </p:txBody>
      </p:sp>
    </p:spTree>
    <p:extLst>
      <p:ext uri="{BB962C8B-B14F-4D97-AF65-F5344CB8AC3E}">
        <p14:creationId xmlns:p14="http://schemas.microsoft.com/office/powerpoint/2010/main" val="60147524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7645" y="275734"/>
            <a:ext cx="8465270" cy="6348952"/>
          </a:xfrm>
          <a:prstGeom prst="rect">
            <a:avLst/>
          </a:prstGeom>
        </p:spPr>
      </p:pic>
      <p:sp>
        <p:nvSpPr>
          <p:cNvPr id="5" name="Date Placeholder 4"/>
          <p:cNvSpPr>
            <a:spLocks noGrp="1"/>
          </p:cNvSpPr>
          <p:nvPr>
            <p:ph type="dt" sz="half" idx="10"/>
          </p:nvPr>
        </p:nvSpPr>
        <p:spPr/>
        <p:txBody>
          <a:bodyPr/>
          <a:lstStyle/>
          <a:p>
            <a:r>
              <a:rPr lang="en-US"/>
              <a:t>1/7/18</a:t>
            </a:r>
          </a:p>
        </p:txBody>
      </p:sp>
      <p:sp>
        <p:nvSpPr>
          <p:cNvPr id="6" name="Footer Placeholder 5"/>
          <p:cNvSpPr>
            <a:spLocks noGrp="1"/>
          </p:cNvSpPr>
          <p:nvPr>
            <p:ph type="ftr" sz="quarter" idx="11"/>
          </p:nvPr>
        </p:nvSpPr>
        <p:spPr/>
        <p:txBody>
          <a:bodyPr/>
          <a:lstStyle/>
          <a:p>
            <a:r>
              <a:rPr lang="en-US"/>
              <a:t>Worship 2</a:t>
            </a:r>
          </a:p>
        </p:txBody>
      </p:sp>
      <p:sp>
        <p:nvSpPr>
          <p:cNvPr id="7" name="Slide Number Placeholder 6"/>
          <p:cNvSpPr>
            <a:spLocks noGrp="1"/>
          </p:cNvSpPr>
          <p:nvPr>
            <p:ph type="sldNum" sz="quarter" idx="12"/>
          </p:nvPr>
        </p:nvSpPr>
        <p:spPr/>
        <p:txBody>
          <a:bodyPr/>
          <a:lstStyle/>
          <a:p>
            <a:fld id="{95BAE9E0-8399-F344-A8C0-0463BC4FE528}" type="slidenum">
              <a:rPr lang="en-US" smtClean="0"/>
              <a:t>4</a:t>
            </a:fld>
            <a:endParaRPr lang="en-US"/>
          </a:p>
        </p:txBody>
      </p:sp>
    </p:spTree>
    <p:extLst>
      <p:ext uri="{BB962C8B-B14F-4D97-AF65-F5344CB8AC3E}">
        <p14:creationId xmlns:p14="http://schemas.microsoft.com/office/powerpoint/2010/main" val="15827388"/>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273376" y="-38934"/>
            <a:ext cx="8616100" cy="53860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7200" fontAlgn="base">
              <a:spcBef>
                <a:spcPct val="0"/>
              </a:spcBef>
              <a:spcAft>
                <a:spcPct val="0"/>
              </a:spcAft>
            </a:pPr>
            <a:r>
              <a:rPr lang="en-US" sz="9600" dirty="0">
                <a:latin typeface="Bradley Hand" charset="0"/>
                <a:ea typeface="Bradley Hand" charset="0"/>
                <a:cs typeface="Bradley Hand" charset="0"/>
              </a:rPr>
              <a:t>Worship</a:t>
            </a:r>
            <a:endParaRPr lang="en-US" sz="1100" b="1" dirty="0">
              <a:latin typeface="Bradley Hand" charset="0"/>
              <a:ea typeface="Bradley Hand" charset="0"/>
              <a:cs typeface="Bradley Hand" charset="0"/>
            </a:endParaRPr>
          </a:p>
          <a:p>
            <a:pPr lvl="0" indent="457200" fontAlgn="base">
              <a:spcBef>
                <a:spcPct val="0"/>
              </a:spcBef>
              <a:spcAft>
                <a:spcPct val="0"/>
              </a:spcAft>
            </a:pPr>
            <a:r>
              <a:rPr kumimoji="0" lang="en-US" sz="1100" b="1" i="0" u="none" strike="noStrike" cap="none" normalizeH="0" baseline="0" dirty="0">
                <a:ln>
                  <a:noFill/>
                </a:ln>
                <a:solidFill>
                  <a:schemeClr val="tx1"/>
                </a:solidFill>
                <a:effectLst/>
                <a:latin typeface="+mj-lt"/>
                <a:ea typeface="Calibri" pitchFamily="34" charset="0"/>
                <a:cs typeface="Arial" pitchFamily="34" charset="0"/>
              </a:rPr>
              <a:t>	</a:t>
            </a:r>
            <a:r>
              <a:rPr kumimoji="0" lang="en-US" sz="2400" b="1" i="0" u="none" strike="noStrike" cap="none" normalizeH="0" baseline="0" dirty="0">
                <a:ln>
                  <a:noFill/>
                </a:ln>
                <a:solidFill>
                  <a:schemeClr val="tx1"/>
                </a:solidFill>
                <a:effectLst/>
                <a:latin typeface="+mj-lt"/>
                <a:ea typeface="Calibri" pitchFamily="34" charset="0"/>
                <a:cs typeface="Arial" pitchFamily="34" charset="0"/>
              </a:rPr>
              <a:t>Greek</a:t>
            </a:r>
            <a:r>
              <a:rPr lang="en-US" sz="1600" dirty="0">
                <a:latin typeface="+mj-lt"/>
              </a:rPr>
              <a:t> </a:t>
            </a:r>
            <a:r>
              <a:rPr kumimoji="0" lang="en-US" sz="2400" b="0" i="0" u="none" strike="noStrike" cap="none" normalizeH="0" baseline="0" dirty="0" err="1">
                <a:ln>
                  <a:noFill/>
                </a:ln>
                <a:solidFill>
                  <a:schemeClr val="tx1"/>
                </a:solidFill>
                <a:effectLst/>
                <a:latin typeface="+mj-lt"/>
                <a:ea typeface="Calibri" pitchFamily="34" charset="0"/>
                <a:cs typeface="Arial" pitchFamily="34" charset="0"/>
              </a:rPr>
              <a:t>proskuneo</a:t>
            </a:r>
            <a:r>
              <a:rPr kumimoji="0" lang="en-US" sz="2400" b="0" i="0" u="none" strike="noStrike" cap="none" normalizeH="0" baseline="0" dirty="0">
                <a:ln>
                  <a:noFill/>
                </a:ln>
                <a:solidFill>
                  <a:schemeClr val="tx1"/>
                </a:solidFill>
                <a:effectLst/>
                <a:latin typeface="+mj-lt"/>
                <a:ea typeface="Calibri" pitchFamily="34" charset="0"/>
                <a:cs typeface="Arial" pitchFamily="34" charset="0"/>
              </a:rPr>
              <a:t>   </a:t>
            </a:r>
          </a:p>
          <a:p>
            <a:pPr lvl="0" indent="457200" fontAlgn="base">
              <a:spcBef>
                <a:spcPct val="0"/>
              </a:spcBef>
              <a:spcAft>
                <a:spcPct val="0"/>
              </a:spcAft>
            </a:pPr>
            <a:r>
              <a:rPr lang="en-US" sz="2400" dirty="0">
                <a:latin typeface="+mj-lt"/>
                <a:ea typeface="Calibri" pitchFamily="34" charset="0"/>
                <a:cs typeface="Arial" pitchFamily="34" charset="0"/>
              </a:rPr>
              <a:t>	</a:t>
            </a:r>
            <a:r>
              <a:rPr lang="en-US" sz="2800" dirty="0">
                <a:latin typeface="Cambria" charset="0"/>
                <a:ea typeface="Cambria" charset="0"/>
                <a:cs typeface="Cambria" charset="0"/>
              </a:rPr>
              <a:t>T</a:t>
            </a:r>
            <a:r>
              <a:rPr kumimoji="0" lang="en-US" sz="2800" b="0" i="0" u="none" strike="noStrike" cap="none" normalizeH="0" baseline="0" dirty="0">
                <a:ln>
                  <a:noFill/>
                </a:ln>
                <a:solidFill>
                  <a:schemeClr val="tx1"/>
                </a:solidFill>
                <a:effectLst/>
                <a:latin typeface="Cambria" charset="0"/>
                <a:ea typeface="Cambria" charset="0"/>
                <a:cs typeface="Cambria" charset="0"/>
              </a:rPr>
              <a:t>o kiss the hand; in token of reverence; hence among the Orientals, esp. the Persians, to fall upon the knees and touch the ground with the forehead as an expression of profound reverence; in the NT by kneeling or prostration to do homage or make obeisance, whether in order to express respect or to make supplication; Homage rendered to God and the ascended Christ, to heavenly beings, and to demons.</a:t>
            </a:r>
            <a:endParaRPr kumimoji="0" lang="en-US" sz="4400" b="0" i="0" u="none" strike="noStrike" cap="none" normalizeH="0" baseline="0" dirty="0">
              <a:ln>
                <a:noFill/>
              </a:ln>
              <a:solidFill>
                <a:schemeClr val="tx1"/>
              </a:solidFill>
              <a:effectLst/>
              <a:latin typeface="Cambria" charset="0"/>
              <a:ea typeface="Cambria" charset="0"/>
              <a:cs typeface="Cambria" charset="0"/>
            </a:endParaRPr>
          </a:p>
        </p:txBody>
      </p:sp>
      <p:sp>
        <p:nvSpPr>
          <p:cNvPr id="2" name="Date Placeholder 1"/>
          <p:cNvSpPr>
            <a:spLocks noGrp="1"/>
          </p:cNvSpPr>
          <p:nvPr>
            <p:ph type="dt" sz="half" idx="10"/>
          </p:nvPr>
        </p:nvSpPr>
        <p:spPr/>
        <p:txBody>
          <a:bodyPr/>
          <a:lstStyle/>
          <a:p>
            <a:r>
              <a:rPr lang="en-US"/>
              <a:t>1/7/18</a:t>
            </a:r>
          </a:p>
        </p:txBody>
      </p:sp>
      <p:sp>
        <p:nvSpPr>
          <p:cNvPr id="3" name="Footer Placeholder 2"/>
          <p:cNvSpPr>
            <a:spLocks noGrp="1"/>
          </p:cNvSpPr>
          <p:nvPr>
            <p:ph type="ftr" sz="quarter" idx="11"/>
          </p:nvPr>
        </p:nvSpPr>
        <p:spPr/>
        <p:txBody>
          <a:bodyPr/>
          <a:lstStyle/>
          <a:p>
            <a:r>
              <a:rPr lang="en-US"/>
              <a:t>Worship 2</a:t>
            </a:r>
          </a:p>
        </p:txBody>
      </p:sp>
      <p:sp>
        <p:nvSpPr>
          <p:cNvPr id="4" name="Slide Number Placeholder 3"/>
          <p:cNvSpPr>
            <a:spLocks noGrp="1"/>
          </p:cNvSpPr>
          <p:nvPr>
            <p:ph type="sldNum" sz="quarter" idx="12"/>
          </p:nvPr>
        </p:nvSpPr>
        <p:spPr/>
        <p:txBody>
          <a:bodyPr/>
          <a:lstStyle/>
          <a:p>
            <a:fld id="{95BAE9E0-8399-F344-A8C0-0463BC4FE528}" type="slidenum">
              <a:rPr lang="en-US" smtClean="0"/>
              <a:t>5</a:t>
            </a:fld>
            <a:endParaRPr lang="en-US"/>
          </a:p>
        </p:txBody>
      </p:sp>
    </p:spTree>
    <p:extLst>
      <p:ext uri="{BB962C8B-B14F-4D97-AF65-F5344CB8AC3E}">
        <p14:creationId xmlns:p14="http://schemas.microsoft.com/office/powerpoint/2010/main" val="173345380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219174" y="37644"/>
            <a:ext cx="8610600" cy="53860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MATTHEW 4:8-10</a:t>
            </a:r>
            <a:endParaRPr kumimoji="0" lang="en-US" sz="2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       Again, the devil taketh him up into an exceeding high mountain, and </a:t>
            </a:r>
            <a:r>
              <a:rPr kumimoji="0" lang="en-US" sz="3200" b="0" i="1" u="none" strike="noStrike" cap="none" normalizeH="0" baseline="0" dirty="0" err="1">
                <a:ln>
                  <a:noFill/>
                </a:ln>
                <a:solidFill>
                  <a:schemeClr val="tx1"/>
                </a:solidFill>
                <a:effectLst/>
                <a:latin typeface="Cambria" pitchFamily="18" charset="0"/>
                <a:ea typeface="Calibri" pitchFamily="34" charset="0"/>
                <a:cs typeface="Times New Roman" pitchFamily="18" charset="0"/>
              </a:rPr>
              <a:t>sheweth</a:t>
            </a:r>
            <a:r>
              <a:rPr kumimoji="0" lang="en-US" sz="32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 him all the kingdoms of the world, and the glory of them; 9 And </a:t>
            </a:r>
            <a:r>
              <a:rPr kumimoji="0" lang="en-US" sz="3200" b="0" i="1" u="none" strike="noStrike" cap="none" normalizeH="0" baseline="0" dirty="0" err="1">
                <a:ln>
                  <a:noFill/>
                </a:ln>
                <a:solidFill>
                  <a:schemeClr val="tx1"/>
                </a:solidFill>
                <a:effectLst/>
                <a:latin typeface="Cambria" pitchFamily="18" charset="0"/>
                <a:ea typeface="Calibri" pitchFamily="34" charset="0"/>
                <a:cs typeface="Times New Roman" pitchFamily="18" charset="0"/>
              </a:rPr>
              <a:t>saith</a:t>
            </a:r>
            <a:r>
              <a:rPr kumimoji="0" lang="en-US" sz="32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 unto him, All these things will I give thee, if thou wilt </a:t>
            </a:r>
            <a:r>
              <a:rPr kumimoji="0" lang="en-US" sz="3200" b="0" i="1" u="none" strike="noStrike" cap="none" normalizeH="0" baseline="0" dirty="0">
                <a:ln>
                  <a:noFill/>
                </a:ln>
                <a:solidFill>
                  <a:srgbClr val="FFFF00"/>
                </a:solidFill>
                <a:effectLst/>
                <a:latin typeface="Cambria" pitchFamily="18" charset="0"/>
                <a:ea typeface="Calibri" pitchFamily="34" charset="0"/>
                <a:cs typeface="Times New Roman" pitchFamily="18" charset="0"/>
              </a:rPr>
              <a:t>fall down and worship me. </a:t>
            </a:r>
            <a:r>
              <a:rPr kumimoji="0" lang="en-US" sz="32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10 Then </a:t>
            </a:r>
            <a:r>
              <a:rPr kumimoji="0" lang="en-US" sz="3200" b="0" i="1" u="none" strike="noStrike" cap="none" normalizeH="0" baseline="0" dirty="0" err="1">
                <a:ln>
                  <a:noFill/>
                </a:ln>
                <a:solidFill>
                  <a:schemeClr val="tx1"/>
                </a:solidFill>
                <a:effectLst/>
                <a:latin typeface="Cambria" pitchFamily="18" charset="0"/>
                <a:ea typeface="Calibri" pitchFamily="34" charset="0"/>
                <a:cs typeface="Times New Roman" pitchFamily="18" charset="0"/>
              </a:rPr>
              <a:t>saith</a:t>
            </a:r>
            <a:r>
              <a:rPr kumimoji="0" lang="en-US" sz="32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 Jesus unto him, Get thee hence, Satan: for it is written, Thou </a:t>
            </a:r>
            <a:r>
              <a:rPr kumimoji="0" lang="en-US" sz="3200" b="0" i="1" u="none" strike="noStrike" cap="none" normalizeH="0" baseline="0" dirty="0" err="1">
                <a:ln>
                  <a:noFill/>
                </a:ln>
                <a:solidFill>
                  <a:schemeClr val="tx1"/>
                </a:solidFill>
                <a:effectLst/>
                <a:latin typeface="Cambria" pitchFamily="18" charset="0"/>
                <a:ea typeface="Calibri" pitchFamily="34" charset="0"/>
                <a:cs typeface="Times New Roman" pitchFamily="18" charset="0"/>
              </a:rPr>
              <a:t>shalt</a:t>
            </a:r>
            <a:r>
              <a:rPr kumimoji="0" lang="en-US" sz="32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 worship the Lord thy God, and him only </a:t>
            </a:r>
            <a:r>
              <a:rPr kumimoji="0" lang="en-US" sz="3200" b="0" i="1" u="none" strike="noStrike" cap="none" normalizeH="0" baseline="0" dirty="0" err="1">
                <a:ln>
                  <a:noFill/>
                </a:ln>
                <a:solidFill>
                  <a:schemeClr val="tx1"/>
                </a:solidFill>
                <a:effectLst/>
                <a:latin typeface="Cambria" pitchFamily="18" charset="0"/>
                <a:ea typeface="Calibri" pitchFamily="34" charset="0"/>
                <a:cs typeface="Times New Roman" pitchFamily="18" charset="0"/>
              </a:rPr>
              <a:t>shalt</a:t>
            </a:r>
            <a:r>
              <a:rPr kumimoji="0" lang="en-US" sz="32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 thou serve.</a:t>
            </a:r>
            <a:endParaRPr kumimoji="0" lang="en-US" sz="20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tx1"/>
              </a:solidFill>
              <a:effectLst/>
              <a:latin typeface="Arial" pitchFamily="34" charset="0"/>
            </a:endParaRPr>
          </a:p>
        </p:txBody>
      </p:sp>
      <p:sp>
        <p:nvSpPr>
          <p:cNvPr id="2" name="Date Placeholder 1"/>
          <p:cNvSpPr>
            <a:spLocks noGrp="1"/>
          </p:cNvSpPr>
          <p:nvPr>
            <p:ph type="dt" sz="half" idx="10"/>
          </p:nvPr>
        </p:nvSpPr>
        <p:spPr/>
        <p:txBody>
          <a:bodyPr/>
          <a:lstStyle/>
          <a:p>
            <a:r>
              <a:rPr lang="en-US"/>
              <a:t>1/7/18</a:t>
            </a:r>
          </a:p>
        </p:txBody>
      </p:sp>
      <p:sp>
        <p:nvSpPr>
          <p:cNvPr id="3" name="Footer Placeholder 2"/>
          <p:cNvSpPr>
            <a:spLocks noGrp="1"/>
          </p:cNvSpPr>
          <p:nvPr>
            <p:ph type="ftr" sz="quarter" idx="11"/>
          </p:nvPr>
        </p:nvSpPr>
        <p:spPr/>
        <p:txBody>
          <a:bodyPr/>
          <a:lstStyle/>
          <a:p>
            <a:r>
              <a:rPr lang="en-US"/>
              <a:t>Worship 2</a:t>
            </a:r>
          </a:p>
        </p:txBody>
      </p:sp>
      <p:sp>
        <p:nvSpPr>
          <p:cNvPr id="4" name="Slide Number Placeholder 3"/>
          <p:cNvSpPr>
            <a:spLocks noGrp="1"/>
          </p:cNvSpPr>
          <p:nvPr>
            <p:ph type="sldNum" sz="quarter" idx="12"/>
          </p:nvPr>
        </p:nvSpPr>
        <p:spPr/>
        <p:txBody>
          <a:bodyPr/>
          <a:lstStyle/>
          <a:p>
            <a:fld id="{95BAE9E0-8399-F344-A8C0-0463BC4FE528}" type="slidenum">
              <a:rPr lang="en-US" smtClean="0"/>
              <a:t>6</a:t>
            </a:fld>
            <a:endParaRPr lang="en-US"/>
          </a:p>
        </p:txBody>
      </p:sp>
    </p:spTree>
    <p:extLst>
      <p:ext uri="{BB962C8B-B14F-4D97-AF65-F5344CB8AC3E}">
        <p14:creationId xmlns:p14="http://schemas.microsoft.com/office/powerpoint/2010/main" val="1008812228"/>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152400" y="-96024"/>
            <a:ext cx="87630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Cambria" pitchFamily="18" charset="0"/>
              <a:ea typeface="Calibri" pitchFamily="34"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CHRIST.IS.IDENTIFIED.THE.SAME.</a:t>
            </a:r>
          </a:p>
          <a:p>
            <a:pPr marL="0" marR="0" lvl="0" indent="457200" algn="l" defTabSz="914400" rtl="0" eaLnBrk="0" fontAlgn="base" latinLnBrk="0" hangingPunct="0">
              <a:lnSpc>
                <a:spcPct val="100000"/>
              </a:lnSpc>
              <a:spcBef>
                <a:spcPct val="0"/>
              </a:spcBef>
              <a:spcAft>
                <a:spcPct val="0"/>
              </a:spcAft>
              <a:buClrTx/>
              <a:buSzTx/>
              <a:buFontTx/>
              <a:buNone/>
              <a:tabLst/>
            </a:pPr>
            <a:r>
              <a:rPr lang="en-US" sz="3600" b="1" dirty="0">
                <a:latin typeface="Cambria" pitchFamily="18" charset="0"/>
                <a:ea typeface="Calibri" pitchFamily="34" charset="0"/>
                <a:cs typeface="Times New Roman" pitchFamily="18" charset="0"/>
              </a:rPr>
              <a:t>	</a:t>
            </a:r>
            <a:r>
              <a:rPr kumimoji="0" lang="en-US" sz="36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IN.ALL.GENERATIONS</a:t>
            </a:r>
            <a:endParaRPr kumimoji="0" lang="en-US" sz="2400" b="0" i="0" u="none" strike="noStrike" cap="none" normalizeH="0" baseline="0" dirty="0">
              <a:ln>
                <a:noFill/>
              </a:ln>
              <a:solidFill>
                <a:schemeClr val="tx1"/>
              </a:solidFill>
              <a:effectLst/>
              <a:latin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15 God, like in the beginning, He was just God. Well, He wasn't really god; He was just the Eternal. Our English word God means "an object of worship." And there was nothing to worship Him. He was self-existing, Elohim. </a:t>
            </a:r>
          </a:p>
          <a:p>
            <a:pPr marL="0" marR="0" lvl="0" indent="457200" algn="l" defTabSz="914400" rtl="0" eaLnBrk="0" fontAlgn="base" latinLnBrk="0" hangingPunct="0">
              <a:lnSpc>
                <a:spcPct val="100000"/>
              </a:lnSpc>
              <a:spcBef>
                <a:spcPct val="0"/>
              </a:spcBef>
              <a:spcAft>
                <a:spcPct val="0"/>
              </a:spcAft>
              <a:buClrTx/>
              <a:buSzTx/>
              <a:buFontTx/>
              <a:buNone/>
              <a:tabLst/>
            </a:pPr>
            <a:r>
              <a:rPr lang="en-US" sz="3200" dirty="0">
                <a:latin typeface="Cambria" pitchFamily="18" charset="0"/>
                <a:ea typeface="Calibri" pitchFamily="34" charset="0"/>
                <a:cs typeface="Times New Roman" pitchFamily="18" charset="0"/>
              </a:rPr>
              <a:t>	</a:t>
            </a:r>
            <a:r>
              <a:rPr kumimoji="0" lang="en-US" sz="3200" b="0" i="0" u="none" strike="noStrike" cap="none" normalizeH="0" baseline="0" dirty="0">
                <a:ln>
                  <a:noFill/>
                </a:ln>
                <a:solidFill>
                  <a:srgbClr val="FFFF00"/>
                </a:solidFill>
                <a:effectLst/>
                <a:latin typeface="Cambria" pitchFamily="18" charset="0"/>
                <a:ea typeface="Calibri" pitchFamily="34" charset="0"/>
                <a:cs typeface="Times New Roman" pitchFamily="18" charset="0"/>
              </a:rPr>
              <a:t>So there was nothing to worship Him, so He was just the great Eternal.</a:t>
            </a:r>
          </a:p>
          <a:p>
            <a:pPr lvl="0" indent="457200" algn="r" eaLnBrk="0" fontAlgn="base" hangingPunct="0">
              <a:spcBef>
                <a:spcPct val="0"/>
              </a:spcBef>
              <a:spcAft>
                <a:spcPct val="0"/>
              </a:spcAft>
            </a:pPr>
            <a:r>
              <a:rPr lang="en-US" sz="2000" dirty="0">
                <a:latin typeface="Cambria" pitchFamily="18" charset="0"/>
                <a:ea typeface="Calibri" pitchFamily="34" charset="0"/>
                <a:cs typeface="Times New Roman" pitchFamily="18" charset="0"/>
              </a:rPr>
              <a:t>64-0415</a:t>
            </a:r>
            <a:endParaRPr kumimoji="0" lang="en-US" sz="2000" i="0" u="none" strike="noStrike" cap="none" normalizeH="0" baseline="0" dirty="0">
              <a:ln>
                <a:noFill/>
              </a:ln>
              <a:solidFill>
                <a:schemeClr val="tx1"/>
              </a:solidFill>
              <a:effectLst/>
              <a:latin typeface="Arial" pitchFamily="34" charset="0"/>
            </a:endParaRPr>
          </a:p>
        </p:txBody>
      </p:sp>
      <p:sp>
        <p:nvSpPr>
          <p:cNvPr id="2" name="Date Placeholder 1"/>
          <p:cNvSpPr>
            <a:spLocks noGrp="1"/>
          </p:cNvSpPr>
          <p:nvPr>
            <p:ph type="dt" sz="half" idx="10"/>
          </p:nvPr>
        </p:nvSpPr>
        <p:spPr/>
        <p:txBody>
          <a:bodyPr/>
          <a:lstStyle/>
          <a:p>
            <a:r>
              <a:rPr lang="en-US"/>
              <a:t>1/7/18</a:t>
            </a:r>
          </a:p>
        </p:txBody>
      </p:sp>
      <p:sp>
        <p:nvSpPr>
          <p:cNvPr id="3" name="Footer Placeholder 2"/>
          <p:cNvSpPr>
            <a:spLocks noGrp="1"/>
          </p:cNvSpPr>
          <p:nvPr>
            <p:ph type="ftr" sz="quarter" idx="11"/>
          </p:nvPr>
        </p:nvSpPr>
        <p:spPr/>
        <p:txBody>
          <a:bodyPr/>
          <a:lstStyle/>
          <a:p>
            <a:r>
              <a:rPr lang="en-US"/>
              <a:t>Worship 2</a:t>
            </a:r>
          </a:p>
        </p:txBody>
      </p:sp>
      <p:sp>
        <p:nvSpPr>
          <p:cNvPr id="4" name="Slide Number Placeholder 3"/>
          <p:cNvSpPr>
            <a:spLocks noGrp="1"/>
          </p:cNvSpPr>
          <p:nvPr>
            <p:ph type="sldNum" sz="quarter" idx="12"/>
          </p:nvPr>
        </p:nvSpPr>
        <p:spPr/>
        <p:txBody>
          <a:bodyPr/>
          <a:lstStyle/>
          <a:p>
            <a:fld id="{95BAE9E0-8399-F344-A8C0-0463BC4FE528}" type="slidenum">
              <a:rPr lang="en-US" smtClean="0"/>
              <a:t>7</a:t>
            </a:fld>
            <a:endParaRPr lang="en-US"/>
          </a:p>
        </p:txBody>
      </p:sp>
    </p:spTree>
    <p:extLst>
      <p:ext uri="{BB962C8B-B14F-4D97-AF65-F5344CB8AC3E}">
        <p14:creationId xmlns:p14="http://schemas.microsoft.com/office/powerpoint/2010/main" val="139499585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358CA94-D4AF-472F-A12F-D04FCF0E65E8}"/>
              </a:ext>
            </a:extLst>
          </p:cNvPr>
          <p:cNvSpPr>
            <a:spLocks noGrp="1"/>
          </p:cNvSpPr>
          <p:nvPr>
            <p:ph type="dt" sz="half" idx="10"/>
          </p:nvPr>
        </p:nvSpPr>
        <p:spPr/>
        <p:txBody>
          <a:bodyPr/>
          <a:lstStyle/>
          <a:p>
            <a:r>
              <a:rPr lang="en-US"/>
              <a:t>1/7/18</a:t>
            </a:r>
          </a:p>
        </p:txBody>
      </p:sp>
      <p:sp>
        <p:nvSpPr>
          <p:cNvPr id="3" name="Footer Placeholder 2">
            <a:extLst>
              <a:ext uri="{FF2B5EF4-FFF2-40B4-BE49-F238E27FC236}">
                <a16:creationId xmlns="" xmlns:a16="http://schemas.microsoft.com/office/drawing/2014/main" id="{61BC9BC2-81E6-4563-A7FF-412470F6279B}"/>
              </a:ext>
            </a:extLst>
          </p:cNvPr>
          <p:cNvSpPr>
            <a:spLocks noGrp="1"/>
          </p:cNvSpPr>
          <p:nvPr>
            <p:ph type="ftr" sz="quarter" idx="11"/>
          </p:nvPr>
        </p:nvSpPr>
        <p:spPr/>
        <p:txBody>
          <a:bodyPr/>
          <a:lstStyle/>
          <a:p>
            <a:r>
              <a:rPr lang="en-US"/>
              <a:t>Worship 2</a:t>
            </a:r>
          </a:p>
        </p:txBody>
      </p:sp>
      <p:sp>
        <p:nvSpPr>
          <p:cNvPr id="4" name="Slide Number Placeholder 3">
            <a:extLst>
              <a:ext uri="{FF2B5EF4-FFF2-40B4-BE49-F238E27FC236}">
                <a16:creationId xmlns="" xmlns:a16="http://schemas.microsoft.com/office/drawing/2014/main" id="{D74AED0D-9CB1-43C0-BBE5-DF3780F67565}"/>
              </a:ext>
            </a:extLst>
          </p:cNvPr>
          <p:cNvSpPr>
            <a:spLocks noGrp="1"/>
          </p:cNvSpPr>
          <p:nvPr>
            <p:ph type="sldNum" sz="quarter" idx="12"/>
          </p:nvPr>
        </p:nvSpPr>
        <p:spPr/>
        <p:txBody>
          <a:bodyPr/>
          <a:lstStyle/>
          <a:p>
            <a:fld id="{B1E4169B-5AB7-47FD-AE14-EBDD5102C6E5}" type="slidenum">
              <a:rPr lang="en-US" smtClean="0"/>
              <a:t>8</a:t>
            </a:fld>
            <a:endParaRPr lang="en-US"/>
          </a:p>
        </p:txBody>
      </p:sp>
      <p:sp>
        <p:nvSpPr>
          <p:cNvPr id="5" name="Rectangle 4">
            <a:extLst>
              <a:ext uri="{FF2B5EF4-FFF2-40B4-BE49-F238E27FC236}">
                <a16:creationId xmlns="" xmlns:a16="http://schemas.microsoft.com/office/drawing/2014/main" id="{EC1C9852-0743-4BC5-BC84-09E30B47226E}"/>
              </a:ext>
            </a:extLst>
          </p:cNvPr>
          <p:cNvSpPr/>
          <p:nvPr/>
        </p:nvSpPr>
        <p:spPr>
          <a:xfrm>
            <a:off x="228599" y="76200"/>
            <a:ext cx="8751013" cy="5663089"/>
          </a:xfrm>
          <a:prstGeom prst="rect">
            <a:avLst/>
          </a:prstGeom>
        </p:spPr>
        <p:txBody>
          <a:bodyPr wrap="square">
            <a:spAutoFit/>
          </a:bodyPr>
          <a:lstStyle/>
          <a:p>
            <a:pPr lvl="0" indent="457200" fontAlgn="base">
              <a:spcBef>
                <a:spcPct val="0"/>
              </a:spcBef>
              <a:spcAft>
                <a:spcPct val="0"/>
              </a:spcAft>
            </a:pPr>
            <a:r>
              <a:rPr lang="en-US" sz="4000" b="1" dirty="0">
                <a:latin typeface="Cambria" pitchFamily="18" charset="0"/>
                <a:ea typeface="Calibri" pitchFamily="34" charset="0"/>
                <a:cs typeface="Times New Roman" pitchFamily="18" charset="0"/>
              </a:rPr>
              <a:t>SIRS.WE.WOULD.SEE.JESUS</a:t>
            </a:r>
            <a:endParaRPr lang="en-US" sz="2800" dirty="0">
              <a:latin typeface="Arial" pitchFamily="34" charset="0"/>
            </a:endParaRPr>
          </a:p>
          <a:p>
            <a:pPr lvl="0" indent="457200" fontAlgn="base">
              <a:spcBef>
                <a:spcPct val="0"/>
              </a:spcBef>
              <a:spcAft>
                <a:spcPct val="0"/>
              </a:spcAft>
            </a:pPr>
            <a:r>
              <a:rPr lang="en-US" sz="3200" dirty="0">
                <a:latin typeface="Cambria" pitchFamily="18" charset="0"/>
                <a:ea typeface="Calibri" pitchFamily="34" charset="0"/>
                <a:cs typeface="Times New Roman" pitchFamily="18" charset="0"/>
              </a:rPr>
              <a:t>	</a:t>
            </a:r>
            <a:r>
              <a:rPr lang="en-US" sz="3000" dirty="0">
                <a:latin typeface="Cambria" pitchFamily="18" charset="0"/>
                <a:ea typeface="Calibri" pitchFamily="34" charset="0"/>
                <a:cs typeface="Times New Roman" pitchFamily="18" charset="0"/>
              </a:rPr>
              <a:t>7 God is a Spirit; and they that worship Him must worship Him in spirit and in truth. And the very word "god" means "</a:t>
            </a:r>
            <a:r>
              <a:rPr lang="en-US" sz="3000" i="1" dirty="0">
                <a:latin typeface="Cambria" pitchFamily="18" charset="0"/>
                <a:ea typeface="Calibri" pitchFamily="34" charset="0"/>
                <a:cs typeface="Times New Roman" pitchFamily="18" charset="0"/>
              </a:rPr>
              <a:t>object of worship.</a:t>
            </a:r>
            <a:r>
              <a:rPr lang="en-US" sz="3000" dirty="0">
                <a:latin typeface="Cambria" pitchFamily="18" charset="0"/>
                <a:ea typeface="Calibri" pitchFamily="34" charset="0"/>
                <a:cs typeface="Times New Roman" pitchFamily="18" charset="0"/>
              </a:rPr>
              <a:t>" </a:t>
            </a:r>
            <a:endParaRPr lang="en-US" sz="3000" dirty="0" smtClean="0">
              <a:latin typeface="Cambria" pitchFamily="18" charset="0"/>
              <a:ea typeface="Calibri" pitchFamily="34" charset="0"/>
              <a:cs typeface="Times New Roman" pitchFamily="18" charset="0"/>
            </a:endParaRPr>
          </a:p>
          <a:p>
            <a:pPr lvl="0" indent="457200" fontAlgn="base">
              <a:spcBef>
                <a:spcPct val="0"/>
              </a:spcBef>
              <a:spcAft>
                <a:spcPct val="0"/>
              </a:spcAft>
            </a:pPr>
            <a:r>
              <a:rPr lang="en-US" sz="3000" dirty="0">
                <a:latin typeface="Cambria" pitchFamily="18" charset="0"/>
                <a:ea typeface="Calibri" pitchFamily="34" charset="0"/>
                <a:cs typeface="Times New Roman" pitchFamily="18" charset="0"/>
              </a:rPr>
              <a:t>	</a:t>
            </a:r>
            <a:r>
              <a:rPr lang="en-US" sz="3000" dirty="0" smtClean="0">
                <a:latin typeface="Cambria" pitchFamily="18" charset="0"/>
                <a:ea typeface="Calibri" pitchFamily="34" charset="0"/>
                <a:cs typeface="Times New Roman" pitchFamily="18" charset="0"/>
              </a:rPr>
              <a:t>So </a:t>
            </a:r>
            <a:r>
              <a:rPr lang="en-US" sz="3000" dirty="0">
                <a:latin typeface="Cambria" pitchFamily="18" charset="0"/>
                <a:ea typeface="Calibri" pitchFamily="34" charset="0"/>
                <a:cs typeface="Times New Roman" pitchFamily="18" charset="0"/>
              </a:rPr>
              <a:t>God likes to be worshipped by His children, that we can be free and not bound down in yokes… </a:t>
            </a:r>
            <a:r>
              <a:rPr lang="en-US" sz="3000" dirty="0">
                <a:solidFill>
                  <a:srgbClr val="FFFF00"/>
                </a:solidFill>
                <a:latin typeface="Cambria" pitchFamily="18" charset="0"/>
                <a:ea typeface="Calibri" pitchFamily="34" charset="0"/>
                <a:cs typeface="Times New Roman" pitchFamily="18" charset="0"/>
              </a:rPr>
              <a:t>we can exercise our faith in Him, believe it, and not be ashamed to tell the world about it: that Jesus Christ raised from the dead, lives and reigns in our hearts, and we're not ashamed of it. </a:t>
            </a:r>
            <a:r>
              <a:rPr lang="en-US" sz="3000" b="1" dirty="0">
                <a:solidFill>
                  <a:srgbClr val="FFFF00"/>
                </a:solidFill>
                <a:latin typeface="Cambria" pitchFamily="18" charset="0"/>
                <a:ea typeface="Calibri" pitchFamily="34" charset="0"/>
                <a:cs typeface="Times New Roman" pitchFamily="18" charset="0"/>
              </a:rPr>
              <a:t>Doesn't make our face red to testify of the glory of Jesus Christ</a:t>
            </a:r>
            <a:r>
              <a:rPr lang="en-US" sz="3000" dirty="0">
                <a:solidFill>
                  <a:srgbClr val="FFFF00"/>
                </a:solidFill>
                <a:latin typeface="Cambria" pitchFamily="18" charset="0"/>
                <a:ea typeface="Calibri" pitchFamily="34" charset="0"/>
                <a:cs typeface="Times New Roman" pitchFamily="18" charset="0"/>
              </a:rPr>
              <a:t>.    </a:t>
            </a:r>
            <a:r>
              <a:rPr lang="en-US" sz="2000" dirty="0">
                <a:latin typeface="Cambria" pitchFamily="18" charset="0"/>
                <a:ea typeface="Calibri" pitchFamily="34" charset="0"/>
                <a:cs typeface="Times New Roman" pitchFamily="18" charset="0"/>
              </a:rPr>
              <a:t>54-0328</a:t>
            </a:r>
            <a:endParaRPr lang="en-US" sz="3000" dirty="0">
              <a:latin typeface="Arial" pitchFamily="34" charset="0"/>
            </a:endParaRPr>
          </a:p>
        </p:txBody>
      </p:sp>
    </p:spTree>
    <p:extLst>
      <p:ext uri="{BB962C8B-B14F-4D97-AF65-F5344CB8AC3E}">
        <p14:creationId xmlns:p14="http://schemas.microsoft.com/office/powerpoint/2010/main" val="161634387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178941" y="9647"/>
            <a:ext cx="8786117"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chemeClr val="tx1"/>
                </a:solidFill>
                <a:effectLst/>
                <a:latin typeface="Cambria" pitchFamily="18" charset="0"/>
                <a:ea typeface="Calibri" pitchFamily="34" charset="0"/>
                <a:cs typeface="Times New Roman" pitchFamily="18" charset="0"/>
              </a:rPr>
              <a:t>EXODUS 34:10-17</a:t>
            </a:r>
            <a:endParaRPr kumimoji="0" lang="en-US" sz="40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0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a:t>
            </a:r>
            <a:r>
              <a:rPr kumimoji="0" lang="en-US" sz="30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 And he said, Behold, I make a covenant: before all thy people I will do marvels, such as have not been done in all the earth, nor in any nation: and all the people among which thou art shall see the work of the LORD: for it is a terrible thing that I will do with thee. 11 </a:t>
            </a:r>
            <a:r>
              <a:rPr kumimoji="0" lang="en-US" sz="3000" b="0" i="1" u="none" strike="noStrike" cap="none" normalizeH="0" baseline="0" dirty="0" smtClean="0">
                <a:ln>
                  <a:noFill/>
                </a:ln>
                <a:solidFill>
                  <a:schemeClr val="tx1"/>
                </a:solidFill>
                <a:effectLst/>
                <a:latin typeface="Cambria" pitchFamily="18" charset="0"/>
                <a:ea typeface="Calibri" pitchFamily="34" charset="0"/>
                <a:cs typeface="Times New Roman" pitchFamily="18" charset="0"/>
              </a:rPr>
              <a:t>Observe </a:t>
            </a:r>
            <a:r>
              <a:rPr kumimoji="0" lang="en-US" sz="30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thou that which I command thee this day: behold, I drive out before thee the Amorite, and the Canaanite, and the Hittite, and the Perizzite, and the Hivite, and the Jebusite. 12 Take heed to thyself, lest thou make a covenant with the inhabitants of the land whither thou </a:t>
            </a:r>
            <a:r>
              <a:rPr kumimoji="0" lang="en-US" sz="3000" b="0" i="1" u="none" strike="noStrike" cap="none" normalizeH="0" baseline="0" dirty="0" err="1">
                <a:ln>
                  <a:noFill/>
                </a:ln>
                <a:solidFill>
                  <a:schemeClr val="tx1"/>
                </a:solidFill>
                <a:effectLst/>
                <a:latin typeface="Cambria" pitchFamily="18" charset="0"/>
                <a:ea typeface="Calibri" pitchFamily="34" charset="0"/>
                <a:cs typeface="Times New Roman" pitchFamily="18" charset="0"/>
              </a:rPr>
              <a:t>goest</a:t>
            </a:r>
            <a:r>
              <a:rPr kumimoji="0" lang="en-US" sz="30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 lest it be for a snare in the midst of thee:</a:t>
            </a:r>
            <a:endParaRPr kumimoji="0" lang="en-US" sz="3000" b="0" i="0" u="none" strike="noStrike" cap="none" normalizeH="0" baseline="0" dirty="0">
              <a:ln>
                <a:noFill/>
              </a:ln>
              <a:solidFill>
                <a:schemeClr val="tx1"/>
              </a:solidFill>
              <a:effectLst/>
              <a:latin typeface="Arial" pitchFamily="34" charset="0"/>
            </a:endParaRPr>
          </a:p>
        </p:txBody>
      </p:sp>
      <p:sp>
        <p:nvSpPr>
          <p:cNvPr id="2" name="Date Placeholder 1"/>
          <p:cNvSpPr>
            <a:spLocks noGrp="1"/>
          </p:cNvSpPr>
          <p:nvPr>
            <p:ph type="dt" sz="half" idx="10"/>
          </p:nvPr>
        </p:nvSpPr>
        <p:spPr/>
        <p:txBody>
          <a:bodyPr/>
          <a:lstStyle/>
          <a:p>
            <a:r>
              <a:rPr lang="en-US"/>
              <a:t>1/7/18</a:t>
            </a:r>
          </a:p>
        </p:txBody>
      </p:sp>
      <p:sp>
        <p:nvSpPr>
          <p:cNvPr id="3" name="Footer Placeholder 2"/>
          <p:cNvSpPr>
            <a:spLocks noGrp="1"/>
          </p:cNvSpPr>
          <p:nvPr>
            <p:ph type="ftr" sz="quarter" idx="11"/>
          </p:nvPr>
        </p:nvSpPr>
        <p:spPr/>
        <p:txBody>
          <a:bodyPr/>
          <a:lstStyle/>
          <a:p>
            <a:r>
              <a:rPr lang="en-US"/>
              <a:t>Worship 2</a:t>
            </a:r>
          </a:p>
        </p:txBody>
      </p:sp>
      <p:sp>
        <p:nvSpPr>
          <p:cNvPr id="4" name="Slide Number Placeholder 3"/>
          <p:cNvSpPr>
            <a:spLocks noGrp="1"/>
          </p:cNvSpPr>
          <p:nvPr>
            <p:ph type="sldNum" sz="quarter" idx="12"/>
          </p:nvPr>
        </p:nvSpPr>
        <p:spPr/>
        <p:txBody>
          <a:bodyPr/>
          <a:lstStyle/>
          <a:p>
            <a:fld id="{95BAE9E0-8399-F344-A8C0-0463BC4FE528}" type="slidenum">
              <a:rPr lang="en-US" smtClean="0"/>
              <a:t>9</a:t>
            </a:fld>
            <a:endParaRPr lang="en-US"/>
          </a:p>
        </p:txBody>
      </p:sp>
    </p:spTree>
    <p:extLst>
      <p:ext uri="{BB962C8B-B14F-4D97-AF65-F5344CB8AC3E}">
        <p14:creationId xmlns:p14="http://schemas.microsoft.com/office/powerpoint/2010/main" val="1529480751"/>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3061</TotalTime>
  <Words>969</Words>
  <Application>Microsoft Macintosh PowerPoint</Application>
  <PresentationFormat>On-screen Show (4:3)</PresentationFormat>
  <Paragraphs>203</Paragraphs>
  <Slides>35</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Albertus Extra Bold</vt:lpstr>
      <vt:lpstr>Berlin Sans FB</vt:lpstr>
      <vt:lpstr>Bradley Hand</vt:lpstr>
      <vt:lpstr>Calibri</vt:lpstr>
      <vt:lpstr>Calibri Light</vt:lpstr>
      <vt:lpstr>Cambria</vt:lpstr>
      <vt:lpstr>Footlight MT Light</vt:lpstr>
      <vt:lpstr>Times New Roman</vt:lpstr>
      <vt:lpstr>Arial</vt:lpstr>
      <vt:lpstr>Office Theme</vt:lpstr>
      <vt:lpstr>What is  Worship? Part 2</vt:lpstr>
      <vt:lpstr>Birthdays, Anniversaries,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Coffey</dc:creator>
  <cp:lastModifiedBy>Barry Coffey</cp:lastModifiedBy>
  <cp:revision>40</cp:revision>
  <dcterms:created xsi:type="dcterms:W3CDTF">2018-01-04T23:15:10Z</dcterms:created>
  <dcterms:modified xsi:type="dcterms:W3CDTF">2018-01-07T15:54:34Z</dcterms:modified>
</cp:coreProperties>
</file>