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36"/>
  </p:notesMasterIdLst>
  <p:sldIdLst>
    <p:sldId id="256" r:id="rId2"/>
    <p:sldId id="351" r:id="rId3"/>
    <p:sldId id="370" r:id="rId4"/>
    <p:sldId id="359" r:id="rId5"/>
    <p:sldId id="360" r:id="rId6"/>
    <p:sldId id="361" r:id="rId7"/>
    <p:sldId id="363" r:id="rId8"/>
    <p:sldId id="261" r:id="rId9"/>
    <p:sldId id="340" r:id="rId10"/>
    <p:sldId id="367" r:id="rId11"/>
    <p:sldId id="368" r:id="rId12"/>
    <p:sldId id="364" r:id="rId13"/>
    <p:sldId id="301" r:id="rId14"/>
    <p:sldId id="345" r:id="rId15"/>
    <p:sldId id="338" r:id="rId16"/>
    <p:sldId id="260" r:id="rId17"/>
    <p:sldId id="275" r:id="rId18"/>
    <p:sldId id="288" r:id="rId19"/>
    <p:sldId id="289" r:id="rId20"/>
    <p:sldId id="294" r:id="rId21"/>
    <p:sldId id="297" r:id="rId22"/>
    <p:sldId id="298" r:id="rId23"/>
    <p:sldId id="369" r:id="rId24"/>
    <p:sldId id="353" r:id="rId25"/>
    <p:sldId id="365" r:id="rId26"/>
    <p:sldId id="356" r:id="rId27"/>
    <p:sldId id="355" r:id="rId28"/>
    <p:sldId id="357" r:id="rId29"/>
    <p:sldId id="346" r:id="rId30"/>
    <p:sldId id="354" r:id="rId31"/>
    <p:sldId id="348" r:id="rId32"/>
    <p:sldId id="349" r:id="rId33"/>
    <p:sldId id="350" r:id="rId34"/>
    <p:sldId id="292"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408" autoAdjust="0"/>
    <p:restoredTop sz="94634"/>
  </p:normalViewPr>
  <p:slideViewPr>
    <p:cSldViewPr snapToGrid="0" snapToObjects="1">
      <p:cViewPr>
        <p:scale>
          <a:sx n="59" d="100"/>
          <a:sy n="59" d="100"/>
        </p:scale>
        <p:origin x="932" y="56"/>
      </p:cViewPr>
      <p:guideLst>
        <p:guide orient="horz" pos="2160"/>
        <p:guide pos="2880"/>
      </p:guideLst>
    </p:cSldViewPr>
  </p:slideViewPr>
  <p:notesTextViewPr>
    <p:cViewPr>
      <p:scale>
        <a:sx n="1" d="1"/>
        <a:sy n="1" d="1"/>
      </p:scale>
      <p:origin x="0" y="0"/>
    </p:cViewPr>
  </p:notesTextViewPr>
  <p:sorterViewPr>
    <p:cViewPr>
      <p:scale>
        <a:sx n="100" d="100"/>
        <a:sy n="100" d="100"/>
      </p:scale>
      <p:origin x="0" y="-26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3E4E07-A901-F543-A65F-A1C6D7A3F183}" type="datetimeFigureOut">
              <a:rPr lang="en-US" smtClean="0"/>
              <a:t>2/4/2018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EB372C-7229-8349-8522-40F306724FCF}" type="slidenum">
              <a:rPr lang="en-US" smtClean="0"/>
              <a:t>‹#›</a:t>
            </a:fld>
            <a:endParaRPr lang="en-US"/>
          </a:p>
        </p:txBody>
      </p:sp>
    </p:spTree>
    <p:extLst>
      <p:ext uri="{BB962C8B-B14F-4D97-AF65-F5344CB8AC3E}">
        <p14:creationId xmlns:p14="http://schemas.microsoft.com/office/powerpoint/2010/main" val="1870421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8</a:t>
            </a:fld>
            <a:endParaRPr lang="en-US"/>
          </a:p>
        </p:txBody>
      </p:sp>
    </p:spTree>
    <p:extLst>
      <p:ext uri="{BB962C8B-B14F-4D97-AF65-F5344CB8AC3E}">
        <p14:creationId xmlns:p14="http://schemas.microsoft.com/office/powerpoint/2010/main" val="672125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16</a:t>
            </a:fld>
            <a:endParaRPr lang="en-US"/>
          </a:p>
        </p:txBody>
      </p:sp>
    </p:spTree>
    <p:extLst>
      <p:ext uri="{BB962C8B-B14F-4D97-AF65-F5344CB8AC3E}">
        <p14:creationId xmlns:p14="http://schemas.microsoft.com/office/powerpoint/2010/main" val="788983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17</a:t>
            </a:fld>
            <a:endParaRPr lang="en-US"/>
          </a:p>
        </p:txBody>
      </p:sp>
    </p:spTree>
    <p:extLst>
      <p:ext uri="{BB962C8B-B14F-4D97-AF65-F5344CB8AC3E}">
        <p14:creationId xmlns:p14="http://schemas.microsoft.com/office/powerpoint/2010/main" val="405131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18</a:t>
            </a:fld>
            <a:endParaRPr lang="en-US"/>
          </a:p>
        </p:txBody>
      </p:sp>
    </p:spTree>
    <p:extLst>
      <p:ext uri="{BB962C8B-B14F-4D97-AF65-F5344CB8AC3E}">
        <p14:creationId xmlns:p14="http://schemas.microsoft.com/office/powerpoint/2010/main" val="193508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19</a:t>
            </a:fld>
            <a:endParaRPr lang="en-US"/>
          </a:p>
        </p:txBody>
      </p:sp>
    </p:spTree>
    <p:extLst>
      <p:ext uri="{BB962C8B-B14F-4D97-AF65-F5344CB8AC3E}">
        <p14:creationId xmlns:p14="http://schemas.microsoft.com/office/powerpoint/2010/main" val="706584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20</a:t>
            </a:fld>
            <a:endParaRPr lang="en-US"/>
          </a:p>
        </p:txBody>
      </p:sp>
    </p:spTree>
    <p:extLst>
      <p:ext uri="{BB962C8B-B14F-4D97-AF65-F5344CB8AC3E}">
        <p14:creationId xmlns:p14="http://schemas.microsoft.com/office/powerpoint/2010/main" val="510885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21</a:t>
            </a:fld>
            <a:endParaRPr lang="en-US"/>
          </a:p>
        </p:txBody>
      </p:sp>
    </p:spTree>
    <p:extLst>
      <p:ext uri="{BB962C8B-B14F-4D97-AF65-F5344CB8AC3E}">
        <p14:creationId xmlns:p14="http://schemas.microsoft.com/office/powerpoint/2010/main" val="1137207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22</a:t>
            </a:fld>
            <a:endParaRPr lang="en-US"/>
          </a:p>
        </p:txBody>
      </p:sp>
    </p:spTree>
    <p:extLst>
      <p:ext uri="{BB962C8B-B14F-4D97-AF65-F5344CB8AC3E}">
        <p14:creationId xmlns:p14="http://schemas.microsoft.com/office/powerpoint/2010/main" val="69965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34</a:t>
            </a:fld>
            <a:endParaRPr lang="en-US"/>
          </a:p>
        </p:txBody>
      </p:sp>
    </p:spTree>
    <p:extLst>
      <p:ext uri="{BB962C8B-B14F-4D97-AF65-F5344CB8AC3E}">
        <p14:creationId xmlns:p14="http://schemas.microsoft.com/office/powerpoint/2010/main" val="2147177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2/4/18</a:t>
            </a:r>
          </a:p>
        </p:txBody>
      </p:sp>
      <p:sp>
        <p:nvSpPr>
          <p:cNvPr id="5" name="Footer Placeholder 4"/>
          <p:cNvSpPr>
            <a:spLocks noGrp="1"/>
          </p:cNvSpPr>
          <p:nvPr>
            <p:ph type="ftr" sz="quarter" idx="11"/>
          </p:nvPr>
        </p:nvSpPr>
        <p:spPr/>
        <p:txBody>
          <a:bodyPr/>
          <a:lstStyle/>
          <a:p>
            <a:r>
              <a:rPr lang="en-US"/>
              <a:t>Worship 4</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2/4/18</a:t>
            </a:r>
          </a:p>
        </p:txBody>
      </p:sp>
      <p:sp>
        <p:nvSpPr>
          <p:cNvPr id="5" name="Footer Placeholder 4"/>
          <p:cNvSpPr>
            <a:spLocks noGrp="1"/>
          </p:cNvSpPr>
          <p:nvPr>
            <p:ph type="ftr" sz="quarter" idx="11"/>
          </p:nvPr>
        </p:nvSpPr>
        <p:spPr/>
        <p:txBody>
          <a:bodyPr/>
          <a:lstStyle/>
          <a:p>
            <a:r>
              <a:rPr lang="en-US"/>
              <a:t>Worship 4</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2/4/18</a:t>
            </a:r>
          </a:p>
        </p:txBody>
      </p:sp>
      <p:sp>
        <p:nvSpPr>
          <p:cNvPr id="5" name="Footer Placeholder 4"/>
          <p:cNvSpPr>
            <a:spLocks noGrp="1"/>
          </p:cNvSpPr>
          <p:nvPr>
            <p:ph type="ftr" sz="quarter" idx="11"/>
          </p:nvPr>
        </p:nvSpPr>
        <p:spPr/>
        <p:txBody>
          <a:bodyPr/>
          <a:lstStyle/>
          <a:p>
            <a:r>
              <a:rPr lang="en-US"/>
              <a:t>Worship 4</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2/4/18</a:t>
            </a:r>
          </a:p>
        </p:txBody>
      </p:sp>
      <p:sp>
        <p:nvSpPr>
          <p:cNvPr id="5" name="Footer Placeholder 4"/>
          <p:cNvSpPr>
            <a:spLocks noGrp="1"/>
          </p:cNvSpPr>
          <p:nvPr>
            <p:ph type="ftr" sz="quarter" idx="11"/>
          </p:nvPr>
        </p:nvSpPr>
        <p:spPr/>
        <p:txBody>
          <a:bodyPr/>
          <a:lstStyle/>
          <a:p>
            <a:r>
              <a:rPr lang="en-US"/>
              <a:t>Worship 4</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2/4/18</a:t>
            </a:r>
          </a:p>
        </p:txBody>
      </p:sp>
      <p:sp>
        <p:nvSpPr>
          <p:cNvPr id="5" name="Footer Placeholder 4"/>
          <p:cNvSpPr>
            <a:spLocks noGrp="1"/>
          </p:cNvSpPr>
          <p:nvPr>
            <p:ph type="ftr" sz="quarter" idx="11"/>
          </p:nvPr>
        </p:nvSpPr>
        <p:spPr/>
        <p:txBody>
          <a:bodyPr/>
          <a:lstStyle/>
          <a:p>
            <a:r>
              <a:rPr lang="en-US"/>
              <a:t>Worship 4</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2/4/18</a:t>
            </a:r>
          </a:p>
        </p:txBody>
      </p:sp>
      <p:sp>
        <p:nvSpPr>
          <p:cNvPr id="6" name="Footer Placeholder 5"/>
          <p:cNvSpPr>
            <a:spLocks noGrp="1"/>
          </p:cNvSpPr>
          <p:nvPr>
            <p:ph type="ftr" sz="quarter" idx="11"/>
          </p:nvPr>
        </p:nvSpPr>
        <p:spPr/>
        <p:txBody>
          <a:bodyPr/>
          <a:lstStyle/>
          <a:p>
            <a:r>
              <a:rPr lang="en-US"/>
              <a:t>Worship 4</a:t>
            </a:r>
          </a:p>
        </p:txBody>
      </p:sp>
      <p:sp>
        <p:nvSpPr>
          <p:cNvPr id="7" name="Slide Number Placeholder 6"/>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2/4/18</a:t>
            </a:r>
          </a:p>
        </p:txBody>
      </p:sp>
      <p:sp>
        <p:nvSpPr>
          <p:cNvPr id="8" name="Footer Placeholder 7"/>
          <p:cNvSpPr>
            <a:spLocks noGrp="1"/>
          </p:cNvSpPr>
          <p:nvPr>
            <p:ph type="ftr" sz="quarter" idx="11"/>
          </p:nvPr>
        </p:nvSpPr>
        <p:spPr/>
        <p:txBody>
          <a:bodyPr/>
          <a:lstStyle/>
          <a:p>
            <a:r>
              <a:rPr lang="en-US"/>
              <a:t>Worship 4</a:t>
            </a:r>
          </a:p>
        </p:txBody>
      </p:sp>
      <p:sp>
        <p:nvSpPr>
          <p:cNvPr id="9" name="Slide Number Placeholder 8"/>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2/4/18</a:t>
            </a:r>
          </a:p>
        </p:txBody>
      </p:sp>
      <p:sp>
        <p:nvSpPr>
          <p:cNvPr id="4" name="Footer Placeholder 3"/>
          <p:cNvSpPr>
            <a:spLocks noGrp="1"/>
          </p:cNvSpPr>
          <p:nvPr>
            <p:ph type="ftr" sz="quarter" idx="11"/>
          </p:nvPr>
        </p:nvSpPr>
        <p:spPr/>
        <p:txBody>
          <a:bodyPr/>
          <a:lstStyle/>
          <a:p>
            <a:r>
              <a:rPr lang="en-US"/>
              <a:t>Worship 4</a:t>
            </a:r>
          </a:p>
        </p:txBody>
      </p:sp>
      <p:sp>
        <p:nvSpPr>
          <p:cNvPr id="5" name="Slide Number Placeholder 4"/>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2/4/18</a:t>
            </a:r>
          </a:p>
        </p:txBody>
      </p:sp>
      <p:sp>
        <p:nvSpPr>
          <p:cNvPr id="3" name="Footer Placeholder 2"/>
          <p:cNvSpPr>
            <a:spLocks noGrp="1"/>
          </p:cNvSpPr>
          <p:nvPr>
            <p:ph type="ftr" sz="quarter" idx="11"/>
          </p:nvPr>
        </p:nvSpPr>
        <p:spPr/>
        <p:txBody>
          <a:bodyPr/>
          <a:lstStyle/>
          <a:p>
            <a:r>
              <a:rPr lang="en-US"/>
              <a:t>Worship 4</a:t>
            </a:r>
          </a:p>
        </p:txBody>
      </p:sp>
      <p:sp>
        <p:nvSpPr>
          <p:cNvPr id="4" name="Slide Number Placeholder 3"/>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2/4/18</a:t>
            </a:r>
          </a:p>
        </p:txBody>
      </p:sp>
      <p:sp>
        <p:nvSpPr>
          <p:cNvPr id="6" name="Footer Placeholder 5"/>
          <p:cNvSpPr>
            <a:spLocks noGrp="1"/>
          </p:cNvSpPr>
          <p:nvPr>
            <p:ph type="ftr" sz="quarter" idx="11"/>
          </p:nvPr>
        </p:nvSpPr>
        <p:spPr/>
        <p:txBody>
          <a:bodyPr/>
          <a:lstStyle/>
          <a:p>
            <a:r>
              <a:rPr lang="en-US"/>
              <a:t>Worship 4</a:t>
            </a:r>
          </a:p>
        </p:txBody>
      </p:sp>
      <p:sp>
        <p:nvSpPr>
          <p:cNvPr id="7" name="Slide Number Placeholder 6"/>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2/4/18</a:t>
            </a:r>
          </a:p>
        </p:txBody>
      </p:sp>
      <p:sp>
        <p:nvSpPr>
          <p:cNvPr id="6" name="Footer Placeholder 5"/>
          <p:cNvSpPr>
            <a:spLocks noGrp="1"/>
          </p:cNvSpPr>
          <p:nvPr>
            <p:ph type="ftr" sz="quarter" idx="11"/>
          </p:nvPr>
        </p:nvSpPr>
        <p:spPr/>
        <p:txBody>
          <a:bodyPr/>
          <a:lstStyle/>
          <a:p>
            <a:r>
              <a:rPr lang="en-US"/>
              <a:t>Worship 4</a:t>
            </a:r>
          </a:p>
        </p:txBody>
      </p:sp>
      <p:sp>
        <p:nvSpPr>
          <p:cNvPr id="7" name="Slide Number Placeholder 6"/>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2/4/18</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Worship 4</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BAE9E0-8399-F344-A8C0-0463BC4FE528}" type="slidenum">
              <a:rPr lang="en-US" smtClean="0"/>
              <a:t>‹#›</a:t>
            </a:fld>
            <a:endParaRPr lang="en-US"/>
          </a:p>
        </p:txBody>
      </p:sp>
    </p:spTree>
    <p:extLst>
      <p:ext uri="{BB962C8B-B14F-4D97-AF65-F5344CB8AC3E}">
        <p14:creationId xmlns:p14="http://schemas.microsoft.com/office/powerpoint/2010/main" val="127604255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gif"/><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
            <a:ext cx="9144000" cy="6683604"/>
          </a:xfrm>
          <a:prstGeom prst="rect">
            <a:avLst/>
          </a:prstGeom>
        </p:spPr>
      </p:pic>
      <p:sp>
        <p:nvSpPr>
          <p:cNvPr id="2" name="Title 1"/>
          <p:cNvSpPr>
            <a:spLocks noGrp="1"/>
          </p:cNvSpPr>
          <p:nvPr>
            <p:ph type="ctrTitle"/>
          </p:nvPr>
        </p:nvSpPr>
        <p:spPr>
          <a:xfrm>
            <a:off x="169682" y="248542"/>
            <a:ext cx="8851770" cy="2460396"/>
          </a:xfrm>
        </p:spPr>
        <p:txBody>
          <a:bodyPr>
            <a:noAutofit/>
          </a:bodyPr>
          <a:lstStyle/>
          <a:p>
            <a:pPr algn="r"/>
            <a:r>
              <a:rPr lang="en-US" sz="7200" spc="-150" dirty="0">
                <a:latin typeface="Bradley Hand" charset="0"/>
                <a:ea typeface="Bradley Hand" charset="0"/>
                <a:cs typeface="Bradley Hand" charset="0"/>
              </a:rPr>
              <a:t>What is </a:t>
            </a:r>
            <a:br>
              <a:rPr lang="en-US" sz="7200" spc="-150" dirty="0">
                <a:latin typeface="Bradley Hand" charset="0"/>
                <a:ea typeface="Bradley Hand" charset="0"/>
                <a:cs typeface="Bradley Hand" charset="0"/>
              </a:rPr>
            </a:br>
            <a:r>
              <a:rPr lang="en-US" sz="7200" spc="-150" dirty="0">
                <a:latin typeface="Bradley Hand" charset="0"/>
                <a:ea typeface="Bradley Hand" charset="0"/>
                <a:cs typeface="Bradley Hand" charset="0"/>
              </a:rPr>
              <a:t>Worship?</a:t>
            </a:r>
            <a:br>
              <a:rPr lang="en-US" sz="7200" spc="-150" dirty="0">
                <a:latin typeface="Bradley Hand" charset="0"/>
                <a:ea typeface="Bradley Hand" charset="0"/>
                <a:cs typeface="Bradley Hand" charset="0"/>
              </a:rPr>
            </a:br>
            <a:r>
              <a:rPr lang="en-US" sz="4400" spc="-150" dirty="0">
                <a:latin typeface="Bradley Hand" charset="0"/>
                <a:ea typeface="Bradley Hand" charset="0"/>
                <a:cs typeface="Bradley Hand" charset="0"/>
              </a:rPr>
              <a:t>Part 4</a:t>
            </a:r>
            <a:endParaRPr lang="en-US" sz="7200" spc="-150" dirty="0">
              <a:latin typeface="Bradley Hand" charset="0"/>
              <a:ea typeface="Bradley Hand" charset="0"/>
              <a:cs typeface="Bradley Hand" charset="0"/>
            </a:endParaRPr>
          </a:p>
        </p:txBody>
      </p:sp>
      <p:sp>
        <p:nvSpPr>
          <p:cNvPr id="5" name="Rectangle 4">
            <a:extLst>
              <a:ext uri="{FF2B5EF4-FFF2-40B4-BE49-F238E27FC236}">
                <a16:creationId xmlns:a16="http://schemas.microsoft.com/office/drawing/2014/main" id="{E4E2EE73-EF8E-44CC-9091-582B6E980753}"/>
              </a:ext>
            </a:extLst>
          </p:cNvPr>
          <p:cNvSpPr/>
          <p:nvPr/>
        </p:nvSpPr>
        <p:spPr>
          <a:xfrm>
            <a:off x="4963886" y="3607006"/>
            <a:ext cx="3962400" cy="2862322"/>
          </a:xfrm>
          <a:prstGeom prst="rect">
            <a:avLst/>
          </a:prstGeom>
        </p:spPr>
        <p:txBody>
          <a:bodyPr wrap="square">
            <a:spAutoFit/>
          </a:bodyPr>
          <a:lstStyle/>
          <a:p>
            <a:pPr algn="r"/>
            <a:r>
              <a:rPr lang="en-US" sz="3600" b="1" dirty="0">
                <a:latin typeface="Cambria" pitchFamily="18" charset="0"/>
              </a:rPr>
              <a:t>PS. 47:6-7</a:t>
            </a:r>
          </a:p>
          <a:p>
            <a:pPr algn="r"/>
            <a:r>
              <a:rPr lang="en-US" sz="2400" i="1" dirty="0">
                <a:latin typeface="Cambria" pitchFamily="18" charset="0"/>
              </a:rPr>
              <a:t>	Sing praises to God, sing praises: sing praises unto our King, sing praises. 7 For God is the King of all the earth: sing ye praises with understanding. </a:t>
            </a:r>
            <a:endParaRPr lang="en-US" sz="2400" dirty="0"/>
          </a:p>
        </p:txBody>
      </p:sp>
    </p:spTree>
    <p:extLst>
      <p:ext uri="{BB962C8B-B14F-4D97-AF65-F5344CB8AC3E}">
        <p14:creationId xmlns:p14="http://schemas.microsoft.com/office/powerpoint/2010/main" val="160407678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0B24AE-77F6-46AD-A205-D45B0E7F94F9}"/>
              </a:ext>
            </a:extLst>
          </p:cNvPr>
          <p:cNvSpPr>
            <a:spLocks noGrp="1"/>
          </p:cNvSpPr>
          <p:nvPr>
            <p:ph type="dt" sz="half" idx="10"/>
          </p:nvPr>
        </p:nvSpPr>
        <p:spPr/>
        <p:txBody>
          <a:bodyPr/>
          <a:lstStyle/>
          <a:p>
            <a:r>
              <a:rPr lang="en-US"/>
              <a:t>2/4/18</a:t>
            </a:r>
          </a:p>
        </p:txBody>
      </p:sp>
      <p:sp>
        <p:nvSpPr>
          <p:cNvPr id="3" name="Footer Placeholder 2">
            <a:extLst>
              <a:ext uri="{FF2B5EF4-FFF2-40B4-BE49-F238E27FC236}">
                <a16:creationId xmlns:a16="http://schemas.microsoft.com/office/drawing/2014/main" id="{8C729A22-58AB-4EEF-A02F-BD564BD41866}"/>
              </a:ext>
            </a:extLst>
          </p:cNvPr>
          <p:cNvSpPr>
            <a:spLocks noGrp="1"/>
          </p:cNvSpPr>
          <p:nvPr>
            <p:ph type="ftr" sz="quarter" idx="11"/>
          </p:nvPr>
        </p:nvSpPr>
        <p:spPr/>
        <p:txBody>
          <a:bodyPr/>
          <a:lstStyle/>
          <a:p>
            <a:r>
              <a:rPr lang="en-US"/>
              <a:t>Worship 4</a:t>
            </a:r>
          </a:p>
        </p:txBody>
      </p:sp>
      <p:sp>
        <p:nvSpPr>
          <p:cNvPr id="4" name="Slide Number Placeholder 3">
            <a:extLst>
              <a:ext uri="{FF2B5EF4-FFF2-40B4-BE49-F238E27FC236}">
                <a16:creationId xmlns:a16="http://schemas.microsoft.com/office/drawing/2014/main" id="{AB5B60F6-E71A-46C6-AA61-246F56D03747}"/>
              </a:ext>
            </a:extLst>
          </p:cNvPr>
          <p:cNvSpPr>
            <a:spLocks noGrp="1"/>
          </p:cNvSpPr>
          <p:nvPr>
            <p:ph type="sldNum" sz="quarter" idx="12"/>
          </p:nvPr>
        </p:nvSpPr>
        <p:spPr/>
        <p:txBody>
          <a:bodyPr/>
          <a:lstStyle/>
          <a:p>
            <a:fld id="{95BAE9E0-8399-F344-A8C0-0463BC4FE528}" type="slidenum">
              <a:rPr lang="en-US" smtClean="0"/>
              <a:t>10</a:t>
            </a:fld>
            <a:endParaRPr lang="en-US"/>
          </a:p>
        </p:txBody>
      </p:sp>
      <p:sp>
        <p:nvSpPr>
          <p:cNvPr id="5" name="Rectangle 4">
            <a:extLst>
              <a:ext uri="{FF2B5EF4-FFF2-40B4-BE49-F238E27FC236}">
                <a16:creationId xmlns:a16="http://schemas.microsoft.com/office/drawing/2014/main" id="{A980C84E-3096-4E8C-9A03-6E51D3FA434A}"/>
              </a:ext>
            </a:extLst>
          </p:cNvPr>
          <p:cNvSpPr/>
          <p:nvPr/>
        </p:nvSpPr>
        <p:spPr>
          <a:xfrm>
            <a:off x="239487" y="136524"/>
            <a:ext cx="8675914" cy="5539978"/>
          </a:xfrm>
          <a:prstGeom prst="rect">
            <a:avLst/>
          </a:prstGeom>
        </p:spPr>
        <p:txBody>
          <a:bodyPr wrap="square">
            <a:spAutoFit/>
          </a:bodyPr>
          <a:lstStyle/>
          <a:p>
            <a:r>
              <a:rPr lang="en-US" sz="6600" dirty="0"/>
              <a:t>Worship: </a:t>
            </a:r>
          </a:p>
          <a:p>
            <a:r>
              <a:rPr lang="en-US" sz="3200" dirty="0"/>
              <a:t>	“True worship is defined by the priority we place on </a:t>
            </a:r>
            <a:r>
              <a:rPr lang="en-US" sz="3200" i="1" dirty="0"/>
              <a:t>who</a:t>
            </a:r>
            <a:r>
              <a:rPr lang="en-US" sz="3200" dirty="0"/>
              <a:t> God is in our lives and </a:t>
            </a:r>
            <a:r>
              <a:rPr lang="en-US" sz="3200" i="1" dirty="0"/>
              <a:t>where</a:t>
            </a:r>
            <a:r>
              <a:rPr lang="en-US" sz="3200" dirty="0"/>
              <a:t> God is on our list of priorities. True worship is a matter of the heart expressed through a lifestyle of holiness. 	Thus, if your life does not express the beauty of holiness through an exaggerated love for God, and you do not live in extreme or excessive submission to God, then I invite you to make worship a non-negotiable priority in your life.”</a:t>
            </a:r>
          </a:p>
        </p:txBody>
      </p:sp>
    </p:spTree>
    <p:extLst>
      <p:ext uri="{BB962C8B-B14F-4D97-AF65-F5344CB8AC3E}">
        <p14:creationId xmlns:p14="http://schemas.microsoft.com/office/powerpoint/2010/main" val="264949506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6ABDED-8446-48E2-B331-E65FC1A8E034}"/>
              </a:ext>
            </a:extLst>
          </p:cNvPr>
          <p:cNvSpPr>
            <a:spLocks noGrp="1"/>
          </p:cNvSpPr>
          <p:nvPr>
            <p:ph type="dt" sz="half" idx="10"/>
          </p:nvPr>
        </p:nvSpPr>
        <p:spPr/>
        <p:txBody>
          <a:bodyPr/>
          <a:lstStyle/>
          <a:p>
            <a:r>
              <a:rPr lang="en-US"/>
              <a:t>2/4/18</a:t>
            </a:r>
          </a:p>
        </p:txBody>
      </p:sp>
      <p:sp>
        <p:nvSpPr>
          <p:cNvPr id="3" name="Footer Placeholder 2">
            <a:extLst>
              <a:ext uri="{FF2B5EF4-FFF2-40B4-BE49-F238E27FC236}">
                <a16:creationId xmlns:a16="http://schemas.microsoft.com/office/drawing/2014/main" id="{9850E2F4-7A0A-4F23-AC3D-63C3D7773D77}"/>
              </a:ext>
            </a:extLst>
          </p:cNvPr>
          <p:cNvSpPr>
            <a:spLocks noGrp="1"/>
          </p:cNvSpPr>
          <p:nvPr>
            <p:ph type="ftr" sz="quarter" idx="11"/>
          </p:nvPr>
        </p:nvSpPr>
        <p:spPr/>
        <p:txBody>
          <a:bodyPr/>
          <a:lstStyle/>
          <a:p>
            <a:r>
              <a:rPr lang="en-US"/>
              <a:t>Worship 4</a:t>
            </a:r>
          </a:p>
        </p:txBody>
      </p:sp>
      <p:sp>
        <p:nvSpPr>
          <p:cNvPr id="4" name="Slide Number Placeholder 3">
            <a:extLst>
              <a:ext uri="{FF2B5EF4-FFF2-40B4-BE49-F238E27FC236}">
                <a16:creationId xmlns:a16="http://schemas.microsoft.com/office/drawing/2014/main" id="{27B417C5-9D6F-47DF-A24B-02F4F228DBEF}"/>
              </a:ext>
            </a:extLst>
          </p:cNvPr>
          <p:cNvSpPr>
            <a:spLocks noGrp="1"/>
          </p:cNvSpPr>
          <p:nvPr>
            <p:ph type="sldNum" sz="quarter" idx="12"/>
          </p:nvPr>
        </p:nvSpPr>
        <p:spPr/>
        <p:txBody>
          <a:bodyPr/>
          <a:lstStyle/>
          <a:p>
            <a:fld id="{95BAE9E0-8399-F344-A8C0-0463BC4FE528}" type="slidenum">
              <a:rPr lang="en-US" smtClean="0"/>
              <a:t>11</a:t>
            </a:fld>
            <a:endParaRPr lang="en-US"/>
          </a:p>
        </p:txBody>
      </p:sp>
      <p:sp>
        <p:nvSpPr>
          <p:cNvPr id="5" name="Rectangle 4">
            <a:extLst>
              <a:ext uri="{FF2B5EF4-FFF2-40B4-BE49-F238E27FC236}">
                <a16:creationId xmlns:a16="http://schemas.microsoft.com/office/drawing/2014/main" id="{8CB0837B-DE71-4155-921A-67A63361C78D}"/>
              </a:ext>
            </a:extLst>
          </p:cNvPr>
          <p:cNvSpPr/>
          <p:nvPr/>
        </p:nvSpPr>
        <p:spPr>
          <a:xfrm>
            <a:off x="359229" y="217715"/>
            <a:ext cx="8447314" cy="5201424"/>
          </a:xfrm>
          <a:prstGeom prst="rect">
            <a:avLst/>
          </a:prstGeom>
        </p:spPr>
        <p:txBody>
          <a:bodyPr wrap="square">
            <a:spAutoFit/>
          </a:bodyPr>
          <a:lstStyle/>
          <a:p>
            <a:r>
              <a:rPr lang="en-US" sz="4400" b="1" dirty="0">
                <a:latin typeface="Cambria" panose="02040503050406030204" pitchFamily="18" charset="0"/>
              </a:rPr>
              <a:t>MATTHEW 22:37</a:t>
            </a:r>
          </a:p>
          <a:p>
            <a:r>
              <a:rPr lang="en-US" sz="3600" i="1" dirty="0">
                <a:latin typeface="Cambria" panose="02040503050406030204" pitchFamily="18" charset="0"/>
              </a:rPr>
              <a:t>	Jesus said unto him, Thou shalt love the Lord thy God with all thy heart, and with all thy soul, and with all thy mind. 38 This is the first and great commandment. 39 And the second is like unto it, Thou shalt love thy </a:t>
            </a:r>
            <a:r>
              <a:rPr lang="en-US" sz="3600" i="1" dirty="0" err="1">
                <a:latin typeface="Cambria" panose="02040503050406030204" pitchFamily="18" charset="0"/>
              </a:rPr>
              <a:t>neighbour</a:t>
            </a:r>
            <a:r>
              <a:rPr lang="en-US" sz="3600" i="1" dirty="0">
                <a:latin typeface="Cambria" panose="02040503050406030204" pitchFamily="18" charset="0"/>
              </a:rPr>
              <a:t> as thyself. 40 On these two commandments hang all the law and the prophets.</a:t>
            </a:r>
          </a:p>
        </p:txBody>
      </p:sp>
    </p:spTree>
    <p:extLst>
      <p:ext uri="{BB962C8B-B14F-4D97-AF65-F5344CB8AC3E}">
        <p14:creationId xmlns:p14="http://schemas.microsoft.com/office/powerpoint/2010/main" val="269484082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A8EE23-4F62-4015-AFE3-1D039237EBA3}"/>
              </a:ext>
            </a:extLst>
          </p:cNvPr>
          <p:cNvSpPr>
            <a:spLocks noGrp="1"/>
          </p:cNvSpPr>
          <p:nvPr>
            <p:ph type="dt" sz="half" idx="10"/>
          </p:nvPr>
        </p:nvSpPr>
        <p:spPr/>
        <p:txBody>
          <a:bodyPr/>
          <a:lstStyle/>
          <a:p>
            <a:r>
              <a:rPr lang="en-US"/>
              <a:t>2/4/18</a:t>
            </a:r>
          </a:p>
        </p:txBody>
      </p:sp>
      <p:sp>
        <p:nvSpPr>
          <p:cNvPr id="3" name="Footer Placeholder 2">
            <a:extLst>
              <a:ext uri="{FF2B5EF4-FFF2-40B4-BE49-F238E27FC236}">
                <a16:creationId xmlns:a16="http://schemas.microsoft.com/office/drawing/2014/main" id="{7B487541-B5E6-4AA1-9283-30059CE4BCF1}"/>
              </a:ext>
            </a:extLst>
          </p:cNvPr>
          <p:cNvSpPr>
            <a:spLocks noGrp="1"/>
          </p:cNvSpPr>
          <p:nvPr>
            <p:ph type="ftr" sz="quarter" idx="11"/>
          </p:nvPr>
        </p:nvSpPr>
        <p:spPr/>
        <p:txBody>
          <a:bodyPr/>
          <a:lstStyle/>
          <a:p>
            <a:r>
              <a:rPr lang="en-US"/>
              <a:t>Worship 4</a:t>
            </a:r>
          </a:p>
        </p:txBody>
      </p:sp>
      <p:sp>
        <p:nvSpPr>
          <p:cNvPr id="4" name="Slide Number Placeholder 3">
            <a:extLst>
              <a:ext uri="{FF2B5EF4-FFF2-40B4-BE49-F238E27FC236}">
                <a16:creationId xmlns:a16="http://schemas.microsoft.com/office/drawing/2014/main" id="{562C1CBF-5A29-4A36-A0CD-2CB463011588}"/>
              </a:ext>
            </a:extLst>
          </p:cNvPr>
          <p:cNvSpPr>
            <a:spLocks noGrp="1"/>
          </p:cNvSpPr>
          <p:nvPr>
            <p:ph type="sldNum" sz="quarter" idx="12"/>
          </p:nvPr>
        </p:nvSpPr>
        <p:spPr/>
        <p:txBody>
          <a:bodyPr/>
          <a:lstStyle/>
          <a:p>
            <a:fld id="{95BAE9E0-8399-F344-A8C0-0463BC4FE528}" type="slidenum">
              <a:rPr lang="en-US" smtClean="0"/>
              <a:t>12</a:t>
            </a:fld>
            <a:endParaRPr lang="en-US"/>
          </a:p>
        </p:txBody>
      </p:sp>
      <p:sp>
        <p:nvSpPr>
          <p:cNvPr id="5" name="Rectangle 4">
            <a:extLst>
              <a:ext uri="{FF2B5EF4-FFF2-40B4-BE49-F238E27FC236}">
                <a16:creationId xmlns:a16="http://schemas.microsoft.com/office/drawing/2014/main" id="{3E5EDD99-3EFF-490E-AD34-50FD2B538167}"/>
              </a:ext>
            </a:extLst>
          </p:cNvPr>
          <p:cNvSpPr/>
          <p:nvPr/>
        </p:nvSpPr>
        <p:spPr>
          <a:xfrm>
            <a:off x="261257" y="136524"/>
            <a:ext cx="8599714" cy="5570756"/>
          </a:xfrm>
          <a:prstGeom prst="rect">
            <a:avLst/>
          </a:prstGeom>
        </p:spPr>
        <p:txBody>
          <a:bodyPr wrap="square">
            <a:spAutoFit/>
          </a:bodyPr>
          <a:lstStyle/>
          <a:p>
            <a:r>
              <a:rPr lang="en-US" sz="4000" b="1" dirty="0">
                <a:latin typeface="Cambria" panose="02040503050406030204" pitchFamily="18" charset="0"/>
              </a:rPr>
              <a:t>SIRS.WE.WOULD.SEE.JESUS</a:t>
            </a:r>
          </a:p>
          <a:p>
            <a:r>
              <a:rPr lang="en-US" sz="3200" dirty="0">
                <a:latin typeface="Cambria" panose="02040503050406030204" pitchFamily="18" charset="0"/>
              </a:rPr>
              <a:t>	7 And I deem this a great privilege. Trust that God will bless this trustee board who let us have this beautiful building for the worship of God. Bless the pastor. May it grow to be a mighty, mighty, church, more so than it is now, if that would be possible. </a:t>
            </a:r>
          </a:p>
          <a:p>
            <a:r>
              <a:rPr lang="en-US" sz="3200" dirty="0">
                <a:latin typeface="Cambria" panose="02040503050406030204" pitchFamily="18" charset="0"/>
              </a:rPr>
              <a:t>	We only represent one thing, that's Christ. I think He's the main object of our worship and our dedication. </a:t>
            </a:r>
          </a:p>
          <a:p>
            <a:pPr algn="r"/>
            <a:r>
              <a:rPr lang="en-US" sz="2800" dirty="0">
                <a:latin typeface="Cambria" panose="02040503050406030204" pitchFamily="18" charset="0"/>
              </a:rPr>
              <a:t>61-0519</a:t>
            </a:r>
          </a:p>
        </p:txBody>
      </p:sp>
    </p:spTree>
    <p:extLst>
      <p:ext uri="{BB962C8B-B14F-4D97-AF65-F5344CB8AC3E}">
        <p14:creationId xmlns:p14="http://schemas.microsoft.com/office/powerpoint/2010/main" val="253224541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273376" y="113470"/>
            <a:ext cx="8616100" cy="53860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7200" fontAlgn="base">
              <a:spcBef>
                <a:spcPct val="0"/>
              </a:spcBef>
              <a:spcAft>
                <a:spcPct val="0"/>
              </a:spcAft>
            </a:pPr>
            <a:r>
              <a:rPr lang="en-US" sz="9600" dirty="0">
                <a:latin typeface="Bradley Hand" charset="0"/>
                <a:ea typeface="Bradley Hand" charset="0"/>
                <a:cs typeface="Bradley Hand" charset="0"/>
              </a:rPr>
              <a:t>		Worship</a:t>
            </a:r>
            <a:endParaRPr lang="en-US" sz="1100" b="1" dirty="0">
              <a:latin typeface="Bradley Hand" charset="0"/>
              <a:ea typeface="Bradley Hand" charset="0"/>
              <a:cs typeface="Bradley Hand" charset="0"/>
            </a:endParaRPr>
          </a:p>
          <a:p>
            <a:pPr lvl="0" indent="457200" fontAlgn="base">
              <a:spcBef>
                <a:spcPct val="0"/>
              </a:spcBef>
              <a:spcAft>
                <a:spcPct val="0"/>
              </a:spcAft>
            </a:pPr>
            <a:r>
              <a:rPr kumimoji="0" lang="en-US" sz="1100" b="1" i="0" u="none" strike="noStrike" cap="none" normalizeH="0" baseline="0" dirty="0">
                <a:ln>
                  <a:noFill/>
                </a:ln>
                <a:solidFill>
                  <a:schemeClr val="tx1"/>
                </a:solidFill>
                <a:effectLst/>
                <a:latin typeface="+mj-lt"/>
                <a:ea typeface="Calibri" pitchFamily="34" charset="0"/>
                <a:cs typeface="Arial" pitchFamily="34" charset="0"/>
              </a:rPr>
              <a:t>					</a:t>
            </a:r>
            <a:r>
              <a:rPr kumimoji="0" lang="en-US" sz="2400" b="1" i="0" u="none" strike="noStrike" cap="none" normalizeH="0" baseline="0" dirty="0">
                <a:ln>
                  <a:noFill/>
                </a:ln>
                <a:solidFill>
                  <a:schemeClr val="tx1"/>
                </a:solidFill>
                <a:effectLst/>
                <a:latin typeface="+mj-lt"/>
                <a:ea typeface="Calibri" pitchFamily="34" charset="0"/>
                <a:cs typeface="Arial" pitchFamily="34" charset="0"/>
              </a:rPr>
              <a:t>(Gr. </a:t>
            </a:r>
            <a:r>
              <a:rPr kumimoji="0" lang="en-US" sz="2400" b="0" i="1" u="none" strike="noStrike" cap="none" normalizeH="0" baseline="0" dirty="0" err="1">
                <a:ln>
                  <a:noFill/>
                </a:ln>
                <a:solidFill>
                  <a:schemeClr val="tx1"/>
                </a:solidFill>
                <a:effectLst/>
                <a:latin typeface="+mj-lt"/>
                <a:ea typeface="Calibri" pitchFamily="34" charset="0"/>
                <a:cs typeface="Arial" pitchFamily="34" charset="0"/>
              </a:rPr>
              <a:t>Proskuneo</a:t>
            </a:r>
            <a:r>
              <a:rPr kumimoji="0" lang="en-US" sz="2400" b="0" i="1" u="none" strike="noStrike" cap="none" normalizeH="0" baseline="0" dirty="0">
                <a:ln>
                  <a:noFill/>
                </a:ln>
                <a:solidFill>
                  <a:schemeClr val="tx1"/>
                </a:solidFill>
                <a:effectLst/>
                <a:latin typeface="+mj-lt"/>
                <a:ea typeface="Calibri" pitchFamily="34" charset="0"/>
                <a:cs typeface="Arial" pitchFamily="34" charset="0"/>
              </a:rPr>
              <a:t>)</a:t>
            </a:r>
            <a:r>
              <a:rPr kumimoji="0" lang="en-US" sz="2400" b="0" i="0" u="none" strike="noStrike" cap="none" normalizeH="0" baseline="0" dirty="0">
                <a:ln>
                  <a:noFill/>
                </a:ln>
                <a:solidFill>
                  <a:schemeClr val="tx1"/>
                </a:solidFill>
                <a:effectLst/>
                <a:latin typeface="+mj-lt"/>
                <a:ea typeface="Calibri" pitchFamily="34" charset="0"/>
                <a:cs typeface="Arial" pitchFamily="34" charset="0"/>
              </a:rPr>
              <a:t> Worthiness  </a:t>
            </a:r>
          </a:p>
          <a:p>
            <a:pPr lvl="0" indent="457200" fontAlgn="base">
              <a:spcBef>
                <a:spcPct val="0"/>
              </a:spcBef>
              <a:spcAft>
                <a:spcPct val="0"/>
              </a:spcAft>
            </a:pPr>
            <a:r>
              <a:rPr lang="en-US" sz="2400" dirty="0">
                <a:latin typeface="+mj-lt"/>
                <a:ea typeface="Calibri" pitchFamily="34" charset="0"/>
                <a:cs typeface="Arial" pitchFamily="34" charset="0"/>
              </a:rPr>
              <a:t>		</a:t>
            </a:r>
            <a:r>
              <a:rPr lang="en-US" sz="2800" dirty="0">
                <a:latin typeface="Cambria" charset="0"/>
                <a:ea typeface="Cambria" charset="0"/>
                <a:cs typeface="Cambria" charset="0"/>
              </a:rPr>
              <a:t>T</a:t>
            </a:r>
            <a:r>
              <a:rPr kumimoji="0" lang="en-US" sz="2800" b="0" i="0" u="none" strike="noStrike" cap="none" normalizeH="0" baseline="0" dirty="0">
                <a:ln>
                  <a:noFill/>
                </a:ln>
                <a:solidFill>
                  <a:schemeClr val="tx1"/>
                </a:solidFill>
                <a:effectLst/>
                <a:latin typeface="Cambria" charset="0"/>
                <a:ea typeface="Cambria" charset="0"/>
                <a:cs typeface="Cambria" charset="0"/>
              </a:rPr>
              <a:t>o kiss the hand; in token of reverence; hence among the Orientals, esp. the Persians, to fall upon the knees and touch the ground with the forehead as an expression of profound reverence; in the NT by kneeling or prostration to do homage or make obeisance, whether in order to express respect or to make supplication; Homage rendered to God and the ascended Christ, to heavenly beings, and to demons.</a:t>
            </a:r>
            <a:endParaRPr kumimoji="0" lang="en-US" sz="4400" b="0" i="0" u="none" strike="noStrike" cap="none" normalizeH="0" baseline="0" dirty="0">
              <a:ln>
                <a:noFill/>
              </a:ln>
              <a:solidFill>
                <a:schemeClr val="tx1"/>
              </a:solidFill>
              <a:effectLst/>
              <a:latin typeface="Cambria" charset="0"/>
              <a:ea typeface="Cambria" charset="0"/>
              <a:cs typeface="Cambria" charset="0"/>
            </a:endParaRPr>
          </a:p>
        </p:txBody>
      </p:sp>
      <p:sp>
        <p:nvSpPr>
          <p:cNvPr id="2" name="Date Placeholder 1"/>
          <p:cNvSpPr>
            <a:spLocks noGrp="1"/>
          </p:cNvSpPr>
          <p:nvPr>
            <p:ph type="dt" sz="half" idx="10"/>
          </p:nvPr>
        </p:nvSpPr>
        <p:spPr/>
        <p:txBody>
          <a:bodyPr/>
          <a:lstStyle/>
          <a:p>
            <a:r>
              <a:rPr lang="en-US"/>
              <a:t>2/4/18</a:t>
            </a:r>
          </a:p>
        </p:txBody>
      </p:sp>
      <p:sp>
        <p:nvSpPr>
          <p:cNvPr id="3" name="Footer Placeholder 2"/>
          <p:cNvSpPr>
            <a:spLocks noGrp="1"/>
          </p:cNvSpPr>
          <p:nvPr>
            <p:ph type="ftr" sz="quarter" idx="11"/>
          </p:nvPr>
        </p:nvSpPr>
        <p:spPr/>
        <p:txBody>
          <a:bodyPr/>
          <a:lstStyle/>
          <a:p>
            <a:r>
              <a:rPr lang="en-US"/>
              <a:t>Worship 4</a:t>
            </a:r>
          </a:p>
        </p:txBody>
      </p:sp>
      <p:sp>
        <p:nvSpPr>
          <p:cNvPr id="4" name="Slide Number Placeholder 3"/>
          <p:cNvSpPr>
            <a:spLocks noGrp="1"/>
          </p:cNvSpPr>
          <p:nvPr>
            <p:ph type="sldNum" sz="quarter" idx="12"/>
          </p:nvPr>
        </p:nvSpPr>
        <p:spPr/>
        <p:txBody>
          <a:bodyPr/>
          <a:lstStyle/>
          <a:p>
            <a:fld id="{95BAE9E0-8399-F344-A8C0-0463BC4FE528}" type="slidenum">
              <a:rPr lang="en-US" smtClean="0"/>
              <a:t>13</a:t>
            </a:fld>
            <a:endParaRPr lang="en-US"/>
          </a:p>
        </p:txBody>
      </p:sp>
      <p:pic>
        <p:nvPicPr>
          <p:cNvPr id="6" name="Picture 2" descr="C:\Users\Barry\AppData\Local\Microsoft\Windows\Temporary Internet Files\Content.IE5\75AJ7N2G\MC900153844[1].wmf">
            <a:extLst>
              <a:ext uri="{FF2B5EF4-FFF2-40B4-BE49-F238E27FC236}">
                <a16:creationId xmlns:a16="http://schemas.microsoft.com/office/drawing/2014/main" id="{29AAC7C0-4B0E-4E2A-8485-470AFB9D6562}"/>
              </a:ext>
            </a:extLst>
          </p:cNvPr>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4524" y="217715"/>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45380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856DB0-2D0D-46FC-BFC4-8E9A496EAEBB}"/>
              </a:ext>
            </a:extLst>
          </p:cNvPr>
          <p:cNvSpPr>
            <a:spLocks noGrp="1"/>
          </p:cNvSpPr>
          <p:nvPr>
            <p:ph type="dt" sz="half" idx="10"/>
          </p:nvPr>
        </p:nvSpPr>
        <p:spPr/>
        <p:txBody>
          <a:bodyPr/>
          <a:lstStyle/>
          <a:p>
            <a:r>
              <a:rPr lang="en-US"/>
              <a:t>2/4/18</a:t>
            </a:r>
          </a:p>
        </p:txBody>
      </p:sp>
      <p:sp>
        <p:nvSpPr>
          <p:cNvPr id="3" name="Footer Placeholder 2">
            <a:extLst>
              <a:ext uri="{FF2B5EF4-FFF2-40B4-BE49-F238E27FC236}">
                <a16:creationId xmlns:a16="http://schemas.microsoft.com/office/drawing/2014/main" id="{650BA9FF-DC50-4CBB-9D44-06E90A6A70EB}"/>
              </a:ext>
            </a:extLst>
          </p:cNvPr>
          <p:cNvSpPr>
            <a:spLocks noGrp="1"/>
          </p:cNvSpPr>
          <p:nvPr>
            <p:ph type="ftr" sz="quarter" idx="11"/>
          </p:nvPr>
        </p:nvSpPr>
        <p:spPr/>
        <p:txBody>
          <a:bodyPr/>
          <a:lstStyle/>
          <a:p>
            <a:r>
              <a:rPr lang="en-US"/>
              <a:t>Worship 4</a:t>
            </a:r>
          </a:p>
        </p:txBody>
      </p:sp>
      <p:sp>
        <p:nvSpPr>
          <p:cNvPr id="4" name="Slide Number Placeholder 3">
            <a:extLst>
              <a:ext uri="{FF2B5EF4-FFF2-40B4-BE49-F238E27FC236}">
                <a16:creationId xmlns:a16="http://schemas.microsoft.com/office/drawing/2014/main" id="{DE9A1666-CA7C-4B6F-8D5B-4B5F0D1C5020}"/>
              </a:ext>
            </a:extLst>
          </p:cNvPr>
          <p:cNvSpPr>
            <a:spLocks noGrp="1"/>
          </p:cNvSpPr>
          <p:nvPr>
            <p:ph type="sldNum" sz="quarter" idx="12"/>
          </p:nvPr>
        </p:nvSpPr>
        <p:spPr/>
        <p:txBody>
          <a:bodyPr/>
          <a:lstStyle/>
          <a:p>
            <a:fld id="{95BAE9E0-8399-F344-A8C0-0463BC4FE528}" type="slidenum">
              <a:rPr lang="en-US" smtClean="0"/>
              <a:t>14</a:t>
            </a:fld>
            <a:endParaRPr lang="en-US"/>
          </a:p>
        </p:txBody>
      </p:sp>
      <p:sp>
        <p:nvSpPr>
          <p:cNvPr id="5" name="Rectangle 4">
            <a:extLst>
              <a:ext uri="{FF2B5EF4-FFF2-40B4-BE49-F238E27FC236}">
                <a16:creationId xmlns:a16="http://schemas.microsoft.com/office/drawing/2014/main" id="{16059325-C87B-42F4-B58B-52A3AE777A1A}"/>
              </a:ext>
            </a:extLst>
          </p:cNvPr>
          <p:cNvSpPr/>
          <p:nvPr/>
        </p:nvSpPr>
        <p:spPr>
          <a:xfrm>
            <a:off x="297180" y="217170"/>
            <a:ext cx="8481060" cy="5139869"/>
          </a:xfrm>
          <a:prstGeom prst="rect">
            <a:avLst/>
          </a:prstGeom>
        </p:spPr>
        <p:txBody>
          <a:bodyPr wrap="square">
            <a:spAutoFit/>
          </a:bodyPr>
          <a:lstStyle/>
          <a:p>
            <a:r>
              <a:rPr lang="en-US" sz="4000" b="1" dirty="0">
                <a:latin typeface="Cambria" panose="02040503050406030204" pitchFamily="18" charset="0"/>
              </a:rPr>
              <a:t>LOOKING.FOR.JESUS</a:t>
            </a:r>
          </a:p>
          <a:p>
            <a:r>
              <a:rPr lang="en-US" sz="3200" dirty="0">
                <a:latin typeface="Cambria" panose="02040503050406030204" pitchFamily="18" charset="0"/>
              </a:rPr>
              <a:t>	8 Well now, we want to speak, as every meeting, about Jesus Christ. </a:t>
            </a:r>
            <a:r>
              <a:rPr lang="en-US" sz="3200" dirty="0">
                <a:solidFill>
                  <a:srgbClr val="FFFF00"/>
                </a:solidFill>
                <a:latin typeface="Cambria" panose="02040503050406030204" pitchFamily="18" charset="0"/>
              </a:rPr>
              <a:t>And He's the Center of our worship, the Center of our attraction, the Center of our life, all that we have and are and will be is based upon Him. </a:t>
            </a:r>
            <a:r>
              <a:rPr lang="en-US" sz="3200" dirty="0">
                <a:latin typeface="Cambria" panose="02040503050406030204" pitchFamily="18" charset="0"/>
              </a:rPr>
              <a:t>He was the One Who came and gave His life for us, come down from God, out of glory, and was made flesh, dwelled among us. </a:t>
            </a:r>
          </a:p>
          <a:p>
            <a:pPr algn="r"/>
            <a:r>
              <a:rPr lang="en-US" sz="3200" dirty="0">
                <a:latin typeface="Cambria" panose="02040503050406030204" pitchFamily="18" charset="0"/>
              </a:rPr>
              <a:t>54-0228</a:t>
            </a:r>
          </a:p>
        </p:txBody>
      </p:sp>
    </p:spTree>
    <p:extLst>
      <p:ext uri="{BB962C8B-B14F-4D97-AF65-F5344CB8AC3E}">
        <p14:creationId xmlns:p14="http://schemas.microsoft.com/office/powerpoint/2010/main" val="12656247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A3703-A074-4509-9688-536C90C11FFC}"/>
              </a:ext>
            </a:extLst>
          </p:cNvPr>
          <p:cNvSpPr>
            <a:spLocks noGrp="1"/>
          </p:cNvSpPr>
          <p:nvPr>
            <p:ph type="dt" sz="half" idx="10"/>
          </p:nvPr>
        </p:nvSpPr>
        <p:spPr/>
        <p:txBody>
          <a:bodyPr/>
          <a:lstStyle/>
          <a:p>
            <a:r>
              <a:rPr lang="en-US"/>
              <a:t>2/4/18</a:t>
            </a:r>
          </a:p>
        </p:txBody>
      </p:sp>
      <p:sp>
        <p:nvSpPr>
          <p:cNvPr id="3" name="Footer Placeholder 2">
            <a:extLst>
              <a:ext uri="{FF2B5EF4-FFF2-40B4-BE49-F238E27FC236}">
                <a16:creationId xmlns:a16="http://schemas.microsoft.com/office/drawing/2014/main" id="{DEF459C5-6A29-4E6A-8D69-0201963C1C50}"/>
              </a:ext>
            </a:extLst>
          </p:cNvPr>
          <p:cNvSpPr>
            <a:spLocks noGrp="1"/>
          </p:cNvSpPr>
          <p:nvPr>
            <p:ph type="ftr" sz="quarter" idx="11"/>
          </p:nvPr>
        </p:nvSpPr>
        <p:spPr/>
        <p:txBody>
          <a:bodyPr/>
          <a:lstStyle/>
          <a:p>
            <a:r>
              <a:rPr lang="en-US"/>
              <a:t>Worship 4</a:t>
            </a:r>
          </a:p>
        </p:txBody>
      </p:sp>
      <p:sp>
        <p:nvSpPr>
          <p:cNvPr id="4" name="Slide Number Placeholder 3">
            <a:extLst>
              <a:ext uri="{FF2B5EF4-FFF2-40B4-BE49-F238E27FC236}">
                <a16:creationId xmlns:a16="http://schemas.microsoft.com/office/drawing/2014/main" id="{D691188B-0D9F-4186-8057-D8651DC78172}"/>
              </a:ext>
            </a:extLst>
          </p:cNvPr>
          <p:cNvSpPr>
            <a:spLocks noGrp="1"/>
          </p:cNvSpPr>
          <p:nvPr>
            <p:ph type="sldNum" sz="quarter" idx="12"/>
          </p:nvPr>
        </p:nvSpPr>
        <p:spPr/>
        <p:txBody>
          <a:bodyPr/>
          <a:lstStyle/>
          <a:p>
            <a:fld id="{95BAE9E0-8399-F344-A8C0-0463BC4FE528}" type="slidenum">
              <a:rPr lang="en-US" smtClean="0"/>
              <a:t>15</a:t>
            </a:fld>
            <a:endParaRPr lang="en-US"/>
          </a:p>
        </p:txBody>
      </p:sp>
      <p:sp>
        <p:nvSpPr>
          <p:cNvPr id="5" name="Rectangle 4">
            <a:extLst>
              <a:ext uri="{FF2B5EF4-FFF2-40B4-BE49-F238E27FC236}">
                <a16:creationId xmlns:a16="http://schemas.microsoft.com/office/drawing/2014/main" id="{910B6B3E-3973-4935-8650-8D4285AE8BB8}"/>
              </a:ext>
            </a:extLst>
          </p:cNvPr>
          <p:cNvSpPr/>
          <p:nvPr/>
        </p:nvSpPr>
        <p:spPr>
          <a:xfrm>
            <a:off x="205740" y="56514"/>
            <a:ext cx="8686800" cy="6124754"/>
          </a:xfrm>
          <a:prstGeom prst="rect">
            <a:avLst/>
          </a:prstGeom>
        </p:spPr>
        <p:txBody>
          <a:bodyPr wrap="square">
            <a:spAutoFit/>
          </a:bodyPr>
          <a:lstStyle/>
          <a:p>
            <a:r>
              <a:rPr lang="en-US" sz="4000" b="1" spc="-150" dirty="0">
                <a:latin typeface="Cambria" panose="02040503050406030204" pitchFamily="18" charset="0"/>
              </a:rPr>
              <a:t>GOD.HIDING.HIMSELF.IN.SIMPLICITY</a:t>
            </a:r>
          </a:p>
          <a:p>
            <a:r>
              <a:rPr lang="en-US" sz="3200" dirty="0">
                <a:latin typeface="Cambria" panose="02040503050406030204" pitchFamily="18" charset="0"/>
              </a:rPr>
              <a:t>	14 I think it's our duty to make the inside right by the grace of God to be so grateful to God that... This will just not only be a beautiful building… but may everyone who comes in see the beautiful characteristic of Jesus Christ in every person that comes in.</a:t>
            </a:r>
          </a:p>
          <a:p>
            <a:r>
              <a:rPr lang="en-US" sz="3200" dirty="0">
                <a:latin typeface="Cambria" panose="02040503050406030204" pitchFamily="18" charset="0"/>
              </a:rPr>
              <a:t>	May it be a consecrated place to our Lord, a consecrated people, for no matter how beautiful the structure is, </a:t>
            </a:r>
            <a:r>
              <a:rPr lang="en-US" sz="3200" dirty="0">
                <a:solidFill>
                  <a:srgbClr val="FFFF00"/>
                </a:solidFill>
                <a:latin typeface="Cambria" panose="02040503050406030204" pitchFamily="18" charset="0"/>
              </a:rPr>
              <a:t>the beauty of the church is the character of the people. </a:t>
            </a:r>
            <a:r>
              <a:rPr lang="en-US" sz="3200" dirty="0">
                <a:latin typeface="Cambria" panose="02040503050406030204" pitchFamily="18" charset="0"/>
              </a:rPr>
              <a:t>I trust it'll always be a house of God of beauty. 			63-0317</a:t>
            </a:r>
          </a:p>
        </p:txBody>
      </p:sp>
    </p:spTree>
    <p:extLst>
      <p:ext uri="{BB962C8B-B14F-4D97-AF65-F5344CB8AC3E}">
        <p14:creationId xmlns:p14="http://schemas.microsoft.com/office/powerpoint/2010/main" val="376863233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926" y="141403"/>
            <a:ext cx="8587818" cy="5447645"/>
          </a:xfrm>
          <a:prstGeom prst="rect">
            <a:avLst/>
          </a:prstGeom>
        </p:spPr>
        <p:txBody>
          <a:bodyPr wrap="square">
            <a:spAutoFit/>
          </a:bodyPr>
          <a:lstStyle/>
          <a:p>
            <a:r>
              <a:rPr lang="en-US" sz="8800" b="0" spc="-150" dirty="0">
                <a:solidFill>
                  <a:srgbClr val="00B0F0"/>
                </a:solidFill>
                <a:latin typeface="Footlight MT Light" pitchFamily="18" charset="0"/>
              </a:rPr>
              <a:t>Worship &amp; Music</a:t>
            </a:r>
          </a:p>
          <a:p>
            <a:r>
              <a:rPr lang="en-US" sz="4400" b="1" dirty="0">
                <a:latin typeface="Cambria" pitchFamily="18" charset="0"/>
              </a:rPr>
              <a:t>PSALMS 22:3-5</a:t>
            </a:r>
          </a:p>
          <a:p>
            <a:r>
              <a:rPr lang="en-US" sz="3600" dirty="0">
                <a:latin typeface="Cambria" pitchFamily="18" charset="0"/>
              </a:rPr>
              <a:t>  </a:t>
            </a:r>
            <a:r>
              <a:rPr lang="en-US" sz="3600" i="1" dirty="0">
                <a:latin typeface="Cambria" pitchFamily="18" charset="0"/>
              </a:rPr>
              <a:t>    But thou art holy, O thou that </a:t>
            </a:r>
            <a:r>
              <a:rPr lang="en-US" sz="3600" i="1" dirty="0" err="1">
                <a:latin typeface="Cambria" pitchFamily="18" charset="0"/>
              </a:rPr>
              <a:t>inhabitest</a:t>
            </a:r>
            <a:r>
              <a:rPr lang="en-US" sz="3600" i="1" dirty="0">
                <a:latin typeface="Cambria" pitchFamily="18" charset="0"/>
              </a:rPr>
              <a:t> the praises of Israel. 4 Our fathers trusted in thee: they trusted, and thou didst deliver them. 5 They cried unto thee, and were delivered: they trusted in thee, and were not confounded.</a:t>
            </a:r>
          </a:p>
        </p:txBody>
      </p:sp>
      <p:sp>
        <p:nvSpPr>
          <p:cNvPr id="2" name="Date Placeholder 1"/>
          <p:cNvSpPr>
            <a:spLocks noGrp="1"/>
          </p:cNvSpPr>
          <p:nvPr>
            <p:ph type="dt" sz="half" idx="10"/>
          </p:nvPr>
        </p:nvSpPr>
        <p:spPr/>
        <p:txBody>
          <a:bodyPr/>
          <a:lstStyle/>
          <a:p>
            <a:r>
              <a:rPr lang="en-US"/>
              <a:t>2/4/18</a:t>
            </a:r>
          </a:p>
        </p:txBody>
      </p:sp>
      <p:sp>
        <p:nvSpPr>
          <p:cNvPr id="3" name="Footer Placeholder 2"/>
          <p:cNvSpPr>
            <a:spLocks noGrp="1"/>
          </p:cNvSpPr>
          <p:nvPr>
            <p:ph type="ftr" sz="quarter" idx="11"/>
          </p:nvPr>
        </p:nvSpPr>
        <p:spPr/>
        <p:txBody>
          <a:bodyPr/>
          <a:lstStyle/>
          <a:p>
            <a:r>
              <a:rPr lang="en-US"/>
              <a:t>Worship 4</a:t>
            </a:r>
          </a:p>
        </p:txBody>
      </p:sp>
      <p:sp>
        <p:nvSpPr>
          <p:cNvPr id="5" name="Slide Number Placeholder 4"/>
          <p:cNvSpPr>
            <a:spLocks noGrp="1"/>
          </p:cNvSpPr>
          <p:nvPr>
            <p:ph type="sldNum" sz="quarter" idx="12"/>
          </p:nvPr>
        </p:nvSpPr>
        <p:spPr/>
        <p:txBody>
          <a:bodyPr/>
          <a:lstStyle/>
          <a:p>
            <a:fld id="{D24909CE-203F-49FE-AC20-8F288F8A9EF3}" type="slidenum">
              <a:rPr lang="en-US" smtClean="0"/>
              <a:pPr/>
              <a:t>16</a:t>
            </a:fld>
            <a:endParaRPr lang="en-US"/>
          </a:p>
        </p:txBody>
      </p:sp>
    </p:spTree>
    <p:extLst>
      <p:ext uri="{BB962C8B-B14F-4D97-AF65-F5344CB8AC3E}">
        <p14:creationId xmlns:p14="http://schemas.microsoft.com/office/powerpoint/2010/main" val="60147524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2/4/18</a:t>
            </a:r>
          </a:p>
        </p:txBody>
      </p:sp>
      <p:sp>
        <p:nvSpPr>
          <p:cNvPr id="3" name="Footer Placeholder 2"/>
          <p:cNvSpPr>
            <a:spLocks noGrp="1"/>
          </p:cNvSpPr>
          <p:nvPr>
            <p:ph type="ftr" sz="quarter" idx="11"/>
          </p:nvPr>
        </p:nvSpPr>
        <p:spPr/>
        <p:txBody>
          <a:bodyPr/>
          <a:lstStyle/>
          <a:p>
            <a:r>
              <a:rPr lang="en-US"/>
              <a:t>Worship 4</a:t>
            </a:r>
          </a:p>
        </p:txBody>
      </p:sp>
      <p:sp>
        <p:nvSpPr>
          <p:cNvPr id="4" name="Slide Number Placeholder 3"/>
          <p:cNvSpPr>
            <a:spLocks noGrp="1"/>
          </p:cNvSpPr>
          <p:nvPr>
            <p:ph type="sldNum" sz="quarter" idx="12"/>
          </p:nvPr>
        </p:nvSpPr>
        <p:spPr/>
        <p:txBody>
          <a:bodyPr/>
          <a:lstStyle/>
          <a:p>
            <a:fld id="{D24909CE-203F-49FE-AC20-8F288F8A9EF3}" type="slidenum">
              <a:rPr lang="en-US" smtClean="0"/>
              <a:pPr/>
              <a:t>17</a:t>
            </a:fld>
            <a:endParaRPr lang="en-US"/>
          </a:p>
        </p:txBody>
      </p:sp>
      <p:sp>
        <p:nvSpPr>
          <p:cNvPr id="5" name="Rectangle 1"/>
          <p:cNvSpPr>
            <a:spLocks noChangeArrowheads="1"/>
          </p:cNvSpPr>
          <p:nvPr/>
        </p:nvSpPr>
        <p:spPr bwMode="auto">
          <a:xfrm>
            <a:off x="293711" y="136524"/>
            <a:ext cx="8850289" cy="628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FFFF00"/>
                </a:solidFill>
                <a:effectLst/>
                <a:latin typeface="Cambria" pitchFamily="18" charset="0"/>
                <a:ea typeface="Times New Roman" pitchFamily="18" charset="0"/>
                <a:cs typeface="Tahoma" pitchFamily="34" charset="0"/>
              </a:rPr>
              <a:t>Principle</a:t>
            </a:r>
            <a:r>
              <a:rPr kumimoji="0" lang="en-US" sz="3600" b="1" i="0" u="none" strike="noStrike" cap="none" normalizeH="0" dirty="0">
                <a:ln>
                  <a:noFill/>
                </a:ln>
                <a:solidFill>
                  <a:srgbClr val="FFFF00"/>
                </a:solidFill>
                <a:effectLst/>
                <a:latin typeface="Cambria" pitchFamily="18" charset="0"/>
                <a:ea typeface="Times New Roman" pitchFamily="18" charset="0"/>
                <a:cs typeface="Tahoma" pitchFamily="34" charset="0"/>
              </a:rPr>
              <a:t> </a:t>
            </a:r>
            <a:r>
              <a:rPr kumimoji="0" lang="en-US" sz="3600" b="1" i="0" u="none" strike="noStrike" cap="none" normalizeH="0" baseline="0" dirty="0">
                <a:ln>
                  <a:noFill/>
                </a:ln>
                <a:solidFill>
                  <a:srgbClr val="FFFF00"/>
                </a:solidFill>
                <a:effectLst/>
                <a:latin typeface="Cambria" pitchFamily="18" charset="0"/>
                <a:ea typeface="Times New Roman" pitchFamily="18" charset="0"/>
                <a:cs typeface="Tahoma" pitchFamily="34" charset="0"/>
              </a:rPr>
              <a:t>1</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Cambria" pitchFamily="18" charset="0"/>
                <a:ea typeface="Times New Roman" pitchFamily="18" charset="0"/>
                <a:cs typeface="Tahoma" pitchFamily="34" charset="0"/>
              </a:rPr>
              <a:t>True Christian Music should bring praise and glory to God and not the singer.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Cambria" pitchFamily="18" charset="0"/>
                <a:ea typeface="Times New Roman" pitchFamily="18" charset="0"/>
                <a:cs typeface="Tahoma" pitchFamily="34" charset="0"/>
              </a:rPr>
              <a:t> </a:t>
            </a:r>
          </a:p>
          <a:p>
            <a:r>
              <a:rPr lang="en-US" sz="3600" b="1" dirty="0">
                <a:solidFill>
                  <a:srgbClr val="FFFF00"/>
                </a:solidFill>
                <a:latin typeface="Cambria" pitchFamily="18" charset="0"/>
              </a:rPr>
              <a:t>Principle 2</a:t>
            </a:r>
          </a:p>
          <a:p>
            <a:r>
              <a:rPr lang="en-US" sz="2800" dirty="0">
                <a:latin typeface="Cambria" pitchFamily="18" charset="0"/>
              </a:rPr>
              <a:t>	True Christian Music expresses a new song (new life), not the old life with Bible lyrics. </a:t>
            </a:r>
          </a:p>
          <a:p>
            <a:endParaRPr lang="en-US" sz="2800" dirty="0">
              <a:latin typeface="Cambria" pitchFamily="18" charset="0"/>
            </a:endParaRPr>
          </a:p>
          <a:p>
            <a:r>
              <a:rPr lang="en-US" sz="4400" b="1" dirty="0">
                <a:solidFill>
                  <a:srgbClr val="FFFF00"/>
                </a:solidFill>
                <a:latin typeface="Cambria" pitchFamily="18" charset="0"/>
              </a:rPr>
              <a:t>Principle 3</a:t>
            </a:r>
          </a:p>
          <a:p>
            <a:r>
              <a:rPr lang="en-US" sz="2800" dirty="0">
                <a:latin typeface="Cambria" pitchFamily="18" charset="0"/>
              </a:rPr>
              <a:t>True Christian Music lyrics and music should be clear, not vague, deceptive, or mixed up.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Cambria" pitchFamily="18" charset="0"/>
              <a:ea typeface="Times New Roman" pitchFamily="18"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ambria" pitchFamily="18" charset="0"/>
              <a:ea typeface="Times New Roman" pitchFamily="18"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Cambria" pitchFamily="18" charset="0"/>
              <a:cs typeface="Arial" pitchFamily="34" charset="0"/>
            </a:endParaRPr>
          </a:p>
        </p:txBody>
      </p:sp>
    </p:spTree>
    <p:extLst>
      <p:ext uri="{BB962C8B-B14F-4D97-AF65-F5344CB8AC3E}">
        <p14:creationId xmlns:p14="http://schemas.microsoft.com/office/powerpoint/2010/main" val="83757722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2/4/18</a:t>
            </a:r>
          </a:p>
        </p:txBody>
      </p:sp>
      <p:sp>
        <p:nvSpPr>
          <p:cNvPr id="3" name="Footer Placeholder 2"/>
          <p:cNvSpPr>
            <a:spLocks noGrp="1"/>
          </p:cNvSpPr>
          <p:nvPr>
            <p:ph type="ftr" sz="quarter" idx="11"/>
          </p:nvPr>
        </p:nvSpPr>
        <p:spPr/>
        <p:txBody>
          <a:bodyPr/>
          <a:lstStyle/>
          <a:p>
            <a:r>
              <a:rPr lang="en-US"/>
              <a:t>Worship 4</a:t>
            </a:r>
          </a:p>
        </p:txBody>
      </p:sp>
      <p:sp>
        <p:nvSpPr>
          <p:cNvPr id="4" name="Slide Number Placeholder 3"/>
          <p:cNvSpPr>
            <a:spLocks noGrp="1"/>
          </p:cNvSpPr>
          <p:nvPr>
            <p:ph type="sldNum" sz="quarter" idx="12"/>
          </p:nvPr>
        </p:nvSpPr>
        <p:spPr/>
        <p:txBody>
          <a:bodyPr/>
          <a:lstStyle/>
          <a:p>
            <a:fld id="{D24909CE-203F-49FE-AC20-8F288F8A9EF3}" type="slidenum">
              <a:rPr lang="en-US" smtClean="0"/>
              <a:pPr/>
              <a:t>18</a:t>
            </a:fld>
            <a:endParaRPr lang="en-US"/>
          </a:p>
        </p:txBody>
      </p:sp>
      <p:sp>
        <p:nvSpPr>
          <p:cNvPr id="5" name="Rectangle 1"/>
          <p:cNvSpPr>
            <a:spLocks noChangeArrowheads="1"/>
          </p:cNvSpPr>
          <p:nvPr/>
        </p:nvSpPr>
        <p:spPr bwMode="auto">
          <a:xfrm>
            <a:off x="247593" y="212764"/>
            <a:ext cx="8648814"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a:ln>
                  <a:noFill/>
                </a:ln>
                <a:solidFill>
                  <a:schemeClr val="tx1"/>
                </a:solidFill>
                <a:effectLst/>
                <a:latin typeface="Cambria" pitchFamily="18" charset="0"/>
                <a:ea typeface="Times New Roman" pitchFamily="18" charset="0"/>
                <a:cs typeface="Tahoma" pitchFamily="34" charset="0"/>
              </a:rPr>
              <a:t>BY.FAITH.MOSES</a:t>
            </a:r>
          </a:p>
          <a:p>
            <a:pPr marL="0" marR="0" lvl="0" indent="0" algn="l" defTabSz="914400" rtl="0" eaLnBrk="1" fontAlgn="base" latinLnBrk="0" hangingPunct="1">
              <a:lnSpc>
                <a:spcPct val="100000"/>
              </a:lnSpc>
              <a:spcBef>
                <a:spcPct val="0"/>
              </a:spcBef>
              <a:spcAft>
                <a:spcPct val="0"/>
              </a:spcAft>
              <a:buClrTx/>
              <a:buSzTx/>
              <a:buFontTx/>
              <a:buNone/>
              <a:tabLst/>
            </a:pPr>
            <a:r>
              <a:rPr lang="en-US" sz="3200" dirty="0">
                <a:latin typeface="Cambria" pitchFamily="18" charset="0"/>
                <a:ea typeface="Times New Roman" pitchFamily="18" charset="0"/>
                <a:cs typeface="Tahoma" pitchFamily="34" charset="0"/>
              </a:rPr>
              <a:t>	</a:t>
            </a:r>
            <a:r>
              <a:rPr kumimoji="0" lang="en-US" sz="3200" b="0" i="0" u="none" strike="noStrike" cap="none" normalizeH="0" baseline="0" dirty="0">
                <a:ln>
                  <a:noFill/>
                </a:ln>
                <a:solidFill>
                  <a:schemeClr val="tx1"/>
                </a:solidFill>
                <a:effectLst/>
                <a:latin typeface="Cambria" pitchFamily="18" charset="0"/>
                <a:ea typeface="Times New Roman" pitchFamily="18" charset="0"/>
                <a:cs typeface="Tahoma" pitchFamily="34" charset="0"/>
              </a:rPr>
              <a:t> </a:t>
            </a:r>
            <a:r>
              <a:rPr kumimoji="0" lang="en-US" sz="2800" b="0" i="0" u="none" strike="noStrike" cap="none" normalizeH="0" baseline="0" dirty="0">
                <a:ln>
                  <a:noFill/>
                </a:ln>
                <a:solidFill>
                  <a:schemeClr val="tx1"/>
                </a:solidFill>
                <a:effectLst/>
                <a:latin typeface="Cambria" pitchFamily="18" charset="0"/>
                <a:ea typeface="Times New Roman" pitchFamily="18" charset="0"/>
                <a:cs typeface="Tahoma" pitchFamily="34" charset="0"/>
              </a:rPr>
              <a:t>The other day, coming down the road, I turned on my radio… I kept listening. I had to take nearly the song through, before I could tell whether it was, absolutely, a religious song, or the devil is trying to bring down the things of God to the level of the world. You can't do that…</a:t>
            </a:r>
            <a:endParaRPr kumimoji="0" lang="en-US" sz="2800" b="0" i="0" u="none" strike="noStrike" cap="none" normalizeH="0" baseline="0" dirty="0">
              <a:ln>
                <a:noFill/>
              </a:ln>
              <a:solidFill>
                <a:schemeClr val="tx1"/>
              </a:solidFill>
              <a:effectLst/>
              <a:latin typeface="Cambria"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Cambria" pitchFamily="18" charset="0"/>
                <a:ea typeface="Times New Roman" pitchFamily="18" charset="0"/>
                <a:cs typeface="Tahoma" pitchFamily="34" charset="0"/>
              </a:rPr>
              <a:t>	I don't care how many albums Elvis writes, of all the good religious songs, he's still possessed of the devil. He's sent more children to hell</a:t>
            </a:r>
            <a:r>
              <a:rPr lang="en-US" sz="2800" dirty="0">
                <a:latin typeface="Cambria" pitchFamily="18" charset="0"/>
                <a:ea typeface="Times New Roman" pitchFamily="18" charset="0"/>
                <a:cs typeface="Tahoma" pitchFamily="34" charset="0"/>
              </a:rPr>
              <a:t>..</a:t>
            </a:r>
            <a:r>
              <a:rPr kumimoji="0" lang="en-US" sz="2800" b="0" i="0" u="none" strike="noStrike" cap="none" normalizeH="0" baseline="0" dirty="0">
                <a:ln>
                  <a:noFill/>
                </a:ln>
                <a:solidFill>
                  <a:schemeClr val="tx1"/>
                </a:solidFill>
                <a:effectLst/>
                <a:latin typeface="Cambria" pitchFamily="18" charset="0"/>
                <a:ea typeface="Times New Roman" pitchFamily="18" charset="0"/>
                <a:cs typeface="Tahoma" pitchFamily="34" charset="0"/>
              </a:rPr>
              <a:t>. Pat Boone and the rest of them, even belong to the Church of Christ, Elvis Presley</a:t>
            </a:r>
            <a:r>
              <a:rPr lang="en-US" sz="2800" dirty="0">
                <a:latin typeface="Cambria" pitchFamily="18" charset="0"/>
                <a:ea typeface="Times New Roman" pitchFamily="18" charset="0"/>
                <a:cs typeface="Tahoma" pitchFamily="34" charset="0"/>
              </a:rPr>
              <a:t>: </a:t>
            </a:r>
            <a:r>
              <a:rPr kumimoji="0" lang="en-US" sz="2800" b="0" i="0" u="none" strike="noStrike" cap="none" normalizeH="0" baseline="0" dirty="0">
                <a:ln>
                  <a:noFill/>
                </a:ln>
                <a:solidFill>
                  <a:schemeClr val="tx1"/>
                </a:solidFill>
                <a:effectLst/>
                <a:latin typeface="Cambria" pitchFamily="18" charset="0"/>
                <a:ea typeface="Times New Roman" pitchFamily="18" charset="0"/>
                <a:cs typeface="Tahoma" pitchFamily="34" charset="0"/>
              </a:rPr>
              <a:t>Pentecostals are Judas Iscariot in the form of those men.</a:t>
            </a:r>
          </a:p>
          <a:p>
            <a:pPr lvl="0" algn="r" eaLnBrk="0" fontAlgn="base" hangingPunct="0">
              <a:spcBef>
                <a:spcPct val="0"/>
              </a:spcBef>
              <a:spcAft>
                <a:spcPct val="0"/>
              </a:spcAft>
            </a:pPr>
            <a:r>
              <a:rPr lang="en-US" sz="2800" dirty="0">
                <a:latin typeface="Cambria" pitchFamily="18" charset="0"/>
                <a:ea typeface="Times New Roman" pitchFamily="18" charset="0"/>
                <a:cs typeface="Tahoma" pitchFamily="34" charset="0"/>
              </a:rPr>
              <a:t> 1958 </a:t>
            </a:r>
            <a:endParaRPr kumimoji="0" lang="en-US" sz="2800" b="0" i="0" u="none" strike="noStrike" cap="none" normalizeH="0" baseline="0" dirty="0">
              <a:ln>
                <a:noFill/>
              </a:ln>
              <a:solidFill>
                <a:schemeClr val="tx1"/>
              </a:solidFill>
              <a:effectLst/>
              <a:latin typeface="Cambria" pitchFamily="18" charset="0"/>
              <a:cs typeface="Arial" pitchFamily="34" charset="0"/>
            </a:endParaRPr>
          </a:p>
        </p:txBody>
      </p:sp>
    </p:spTree>
    <p:extLst>
      <p:ext uri="{BB962C8B-B14F-4D97-AF65-F5344CB8AC3E}">
        <p14:creationId xmlns:p14="http://schemas.microsoft.com/office/powerpoint/2010/main" val="178283053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2/4/18</a:t>
            </a:r>
          </a:p>
        </p:txBody>
      </p:sp>
      <p:sp>
        <p:nvSpPr>
          <p:cNvPr id="3" name="Footer Placeholder 2"/>
          <p:cNvSpPr>
            <a:spLocks noGrp="1"/>
          </p:cNvSpPr>
          <p:nvPr>
            <p:ph type="ftr" sz="quarter" idx="11"/>
          </p:nvPr>
        </p:nvSpPr>
        <p:spPr/>
        <p:txBody>
          <a:bodyPr/>
          <a:lstStyle/>
          <a:p>
            <a:r>
              <a:rPr lang="en-US"/>
              <a:t>Worship 4</a:t>
            </a:r>
          </a:p>
        </p:txBody>
      </p:sp>
      <p:sp>
        <p:nvSpPr>
          <p:cNvPr id="4" name="Slide Number Placeholder 3"/>
          <p:cNvSpPr>
            <a:spLocks noGrp="1"/>
          </p:cNvSpPr>
          <p:nvPr>
            <p:ph type="sldNum" sz="quarter" idx="12"/>
          </p:nvPr>
        </p:nvSpPr>
        <p:spPr/>
        <p:txBody>
          <a:bodyPr/>
          <a:lstStyle/>
          <a:p>
            <a:fld id="{D24909CE-203F-49FE-AC20-8F288F8A9EF3}" type="slidenum">
              <a:rPr lang="en-US" smtClean="0"/>
              <a:pPr/>
              <a:t>19</a:t>
            </a:fld>
            <a:endParaRPr lang="en-US"/>
          </a:p>
        </p:txBody>
      </p:sp>
      <p:sp>
        <p:nvSpPr>
          <p:cNvPr id="5" name="Rectangle 1"/>
          <p:cNvSpPr>
            <a:spLocks noChangeArrowheads="1"/>
          </p:cNvSpPr>
          <p:nvPr/>
        </p:nvSpPr>
        <p:spPr bwMode="auto">
          <a:xfrm>
            <a:off x="274320" y="212735"/>
            <a:ext cx="8682990" cy="643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a:ln>
                  <a:noFill/>
                </a:ln>
                <a:solidFill>
                  <a:srgbClr val="FFFF00"/>
                </a:solidFill>
                <a:effectLst/>
                <a:latin typeface="Cambria" pitchFamily="18" charset="0"/>
                <a:ea typeface="Times New Roman" pitchFamily="18" charset="0"/>
                <a:cs typeface="Tahoma" pitchFamily="34" charset="0"/>
              </a:rPr>
              <a:t>Principle 4</a:t>
            </a:r>
          </a:p>
          <a:p>
            <a:pPr marL="0" marR="0" lvl="0" indent="0" algn="l" defTabSz="914400" rtl="0" eaLnBrk="1" fontAlgn="base" latinLnBrk="0" hangingPunct="1">
              <a:lnSpc>
                <a:spcPct val="100000"/>
              </a:lnSpc>
              <a:spcBef>
                <a:spcPct val="0"/>
              </a:spcBef>
              <a:spcAft>
                <a:spcPct val="0"/>
              </a:spcAft>
              <a:buClrTx/>
              <a:buSzTx/>
              <a:buFontTx/>
              <a:buNone/>
              <a:tabLst/>
            </a:pPr>
            <a:r>
              <a:rPr lang="en-US" sz="2800" dirty="0">
                <a:latin typeface="Cambria" pitchFamily="18" charset="0"/>
                <a:ea typeface="Times New Roman" pitchFamily="18" charset="0"/>
                <a:cs typeface="Tahoma" pitchFamily="34" charset="0"/>
              </a:rPr>
              <a:t>	</a:t>
            </a:r>
            <a:r>
              <a:rPr lang="en-US" sz="3200" dirty="0">
                <a:latin typeface="Cambria" pitchFamily="18" charset="0"/>
                <a:ea typeface="Times New Roman" pitchFamily="18" charset="0"/>
                <a:cs typeface="Tahoma" pitchFamily="34" charset="0"/>
              </a:rPr>
              <a:t>True Christian Music</a:t>
            </a:r>
            <a:r>
              <a:rPr kumimoji="0" lang="en-US" sz="3200" b="0" i="0" u="none" strike="noStrike" cap="none" normalizeH="0" baseline="0" dirty="0">
                <a:ln>
                  <a:noFill/>
                </a:ln>
                <a:solidFill>
                  <a:schemeClr val="tx1"/>
                </a:solidFill>
                <a:effectLst/>
                <a:latin typeface="Cambria" pitchFamily="18" charset="0"/>
                <a:ea typeface="Times New Roman" pitchFamily="18" charset="0"/>
                <a:cs typeface="Tahoma" pitchFamily="34" charset="0"/>
              </a:rPr>
              <a:t> should emphasize the message of the song, not the music, beat, or the singer’s talent. </a:t>
            </a:r>
          </a:p>
          <a:p>
            <a:pPr marL="0" marR="0" lvl="0" indent="0" algn="l" defTabSz="914400" rtl="0" eaLnBrk="1" fontAlgn="base" latinLnBrk="0" hangingPunct="1">
              <a:lnSpc>
                <a:spcPct val="100000"/>
              </a:lnSpc>
              <a:spcBef>
                <a:spcPct val="0"/>
              </a:spcBef>
              <a:spcAft>
                <a:spcPct val="0"/>
              </a:spcAft>
              <a:buClrTx/>
              <a:buSzTx/>
              <a:buFontTx/>
              <a:buNone/>
              <a:tabLst/>
            </a:pPr>
            <a:endParaRPr lang="en-US" sz="3200" dirty="0">
              <a:latin typeface="Cambria" pitchFamily="18" charset="0"/>
              <a:ea typeface="Times New Roman" pitchFamily="18" charset="0"/>
              <a:cs typeface="Tahoma" pitchFamily="34" charset="0"/>
            </a:endParaRPr>
          </a:p>
          <a:p>
            <a:r>
              <a:rPr lang="en-US" sz="4800" b="1" dirty="0">
                <a:solidFill>
                  <a:srgbClr val="FFFF00"/>
                </a:solidFill>
                <a:latin typeface="Cambria" pitchFamily="18" charset="0"/>
              </a:rPr>
              <a:t>Principle 5</a:t>
            </a:r>
          </a:p>
          <a:p>
            <a:r>
              <a:rPr lang="en-US" sz="2800" dirty="0">
                <a:latin typeface="Cambria" pitchFamily="18" charset="0"/>
              </a:rPr>
              <a:t>	</a:t>
            </a:r>
            <a:r>
              <a:rPr lang="en-US" sz="3200" dirty="0">
                <a:latin typeface="Cambria" pitchFamily="18" charset="0"/>
              </a:rPr>
              <a:t>True Christian Music should feed your soul and refresh your spirit, not feed the flesh and excite lust.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Cambria" pitchFamily="18" charset="0"/>
              <a:ea typeface="Times New Roman" pitchFamily="18"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2800" b="1" dirty="0">
              <a:latin typeface="Cambria" pitchFamily="18"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latin typeface="Cambria" pitchFamily="18" charset="0"/>
              <a:cs typeface="Arial" pitchFamily="34" charset="0"/>
            </a:endParaRPr>
          </a:p>
        </p:txBody>
      </p:sp>
    </p:spTree>
    <p:extLst>
      <p:ext uri="{BB962C8B-B14F-4D97-AF65-F5344CB8AC3E}">
        <p14:creationId xmlns:p14="http://schemas.microsoft.com/office/powerpoint/2010/main" val="101162221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9D4A5-53FC-4BD7-8FBF-15B57DE4E1F7}"/>
              </a:ext>
            </a:extLst>
          </p:cNvPr>
          <p:cNvSpPr>
            <a:spLocks noGrp="1"/>
          </p:cNvSpPr>
          <p:nvPr>
            <p:ph type="title"/>
          </p:nvPr>
        </p:nvSpPr>
        <p:spPr>
          <a:xfrm>
            <a:off x="195943" y="136524"/>
            <a:ext cx="8839199" cy="1060905"/>
          </a:xfrm>
        </p:spPr>
        <p:txBody>
          <a:bodyPr/>
          <a:lstStyle/>
          <a:p>
            <a:r>
              <a:rPr lang="en-US" dirty="0">
                <a:solidFill>
                  <a:srgbClr val="00B0F0"/>
                </a:solidFill>
              </a:rPr>
              <a:t>Birthdays &amp; Anniversaries &amp; Events</a:t>
            </a:r>
          </a:p>
        </p:txBody>
      </p:sp>
      <p:sp>
        <p:nvSpPr>
          <p:cNvPr id="3" name="Content Placeholder 2">
            <a:extLst>
              <a:ext uri="{FF2B5EF4-FFF2-40B4-BE49-F238E27FC236}">
                <a16:creationId xmlns:a16="http://schemas.microsoft.com/office/drawing/2014/main" id="{6753DA51-66A5-48A5-8D1C-FC695B1E52E7}"/>
              </a:ext>
            </a:extLst>
          </p:cNvPr>
          <p:cNvSpPr>
            <a:spLocks noGrp="1"/>
          </p:cNvSpPr>
          <p:nvPr>
            <p:ph idx="1"/>
          </p:nvPr>
        </p:nvSpPr>
        <p:spPr>
          <a:xfrm>
            <a:off x="283029" y="1045029"/>
            <a:ext cx="8860971" cy="5812971"/>
          </a:xfrm>
        </p:spPr>
        <p:txBody>
          <a:bodyPr>
            <a:normAutofit/>
          </a:bodyPr>
          <a:lstStyle/>
          <a:p>
            <a:r>
              <a:rPr lang="en-US" sz="3200" dirty="0"/>
              <a:t>Jan. 29</a:t>
            </a:r>
            <a:r>
              <a:rPr lang="en-US" sz="3200" baseline="30000" dirty="0"/>
              <a:t>th</a:t>
            </a:r>
            <a:r>
              <a:rPr lang="en-US" sz="3200" dirty="0"/>
              <a:t> Keith Buchanan</a:t>
            </a:r>
          </a:p>
          <a:p>
            <a:r>
              <a:rPr lang="en-US" sz="3200" dirty="0"/>
              <a:t>Jan. 30</a:t>
            </a:r>
            <a:r>
              <a:rPr lang="en-US" sz="3200" baseline="30000" dirty="0"/>
              <a:t>th</a:t>
            </a:r>
            <a:r>
              <a:rPr lang="en-US" sz="3200" dirty="0"/>
              <a:t> Sabrina Stephens</a:t>
            </a:r>
          </a:p>
          <a:p>
            <a:r>
              <a:rPr lang="en-US" sz="3200" dirty="0"/>
              <a:t>Jan. 31</a:t>
            </a:r>
            <a:r>
              <a:rPr lang="en-US" sz="3200" baseline="30000" dirty="0"/>
              <a:t>st</a:t>
            </a:r>
            <a:r>
              <a:rPr lang="en-US" sz="3200" dirty="0"/>
              <a:t> Brian McCall, Katherine May Pritchard, </a:t>
            </a:r>
          </a:p>
          <a:p>
            <a:pPr marL="0" indent="0">
              <a:buNone/>
            </a:pPr>
            <a:r>
              <a:rPr lang="en-US" sz="3200" dirty="0"/>
              <a:t>	Wayne Coffey</a:t>
            </a:r>
          </a:p>
          <a:p>
            <a:r>
              <a:rPr lang="en-US" sz="3200" dirty="0"/>
              <a:t>Feb. 2</a:t>
            </a:r>
            <a:r>
              <a:rPr lang="en-US" sz="3200" baseline="30000" dirty="0"/>
              <a:t>nd</a:t>
            </a:r>
            <a:r>
              <a:rPr lang="en-US" sz="3200" dirty="0"/>
              <a:t> Shirley </a:t>
            </a:r>
            <a:r>
              <a:rPr lang="en-US" sz="3200" dirty="0" err="1"/>
              <a:t>Lingle</a:t>
            </a:r>
            <a:r>
              <a:rPr lang="en-US" sz="3200" dirty="0"/>
              <a:t>, Troy Hughes</a:t>
            </a:r>
          </a:p>
          <a:p>
            <a:r>
              <a:rPr lang="en-US" sz="3200" dirty="0"/>
              <a:t>Feb. 4</a:t>
            </a:r>
            <a:r>
              <a:rPr lang="en-US" sz="3200" baseline="30000" dirty="0"/>
              <a:t>th</a:t>
            </a:r>
            <a:r>
              <a:rPr lang="en-US" sz="3200" dirty="0"/>
              <a:t> Tom &amp; Kim Ward</a:t>
            </a:r>
          </a:p>
          <a:p>
            <a:r>
              <a:rPr lang="en-US" sz="3200" dirty="0"/>
              <a:t>Feb. 5</a:t>
            </a:r>
            <a:r>
              <a:rPr lang="en-US" sz="3200" baseline="30000" dirty="0"/>
              <a:t>th</a:t>
            </a:r>
            <a:r>
              <a:rPr lang="en-US" sz="3200" dirty="0"/>
              <a:t> Jennifer </a:t>
            </a:r>
            <a:r>
              <a:rPr lang="en-US" sz="3200" dirty="0" err="1"/>
              <a:t>Cockman</a:t>
            </a:r>
            <a:endParaRPr lang="en-US" sz="3200" dirty="0"/>
          </a:p>
          <a:p>
            <a:r>
              <a:rPr lang="en-US" sz="3200" dirty="0"/>
              <a:t>Feb. 7</a:t>
            </a:r>
            <a:r>
              <a:rPr lang="en-US" sz="3200" baseline="30000" dirty="0"/>
              <a:t>th</a:t>
            </a:r>
            <a:r>
              <a:rPr lang="en-US" sz="3200" dirty="0"/>
              <a:t> Anwar &amp; Sheba </a:t>
            </a:r>
            <a:r>
              <a:rPr lang="en-US" sz="3200" dirty="0" err="1"/>
              <a:t>Javed</a:t>
            </a:r>
            <a:endParaRPr lang="en-US" sz="3200" dirty="0"/>
          </a:p>
          <a:p>
            <a:r>
              <a:rPr lang="en-US" sz="3200" dirty="0"/>
              <a:t>Feb. 8</a:t>
            </a:r>
            <a:r>
              <a:rPr lang="en-US" sz="3200" baseline="30000" dirty="0"/>
              <a:t>th</a:t>
            </a:r>
            <a:r>
              <a:rPr lang="en-US" sz="3200" dirty="0"/>
              <a:t> Katelyn Sylvester</a:t>
            </a:r>
          </a:p>
          <a:p>
            <a:pPr marL="0" indent="0">
              <a:buNone/>
            </a:pPr>
            <a:endParaRPr lang="en-US" dirty="0"/>
          </a:p>
        </p:txBody>
      </p:sp>
      <p:sp>
        <p:nvSpPr>
          <p:cNvPr id="4" name="Date Placeholder 3">
            <a:extLst>
              <a:ext uri="{FF2B5EF4-FFF2-40B4-BE49-F238E27FC236}">
                <a16:creationId xmlns:a16="http://schemas.microsoft.com/office/drawing/2014/main" id="{BC078C6D-8956-4076-8520-603A435AAB9E}"/>
              </a:ext>
            </a:extLst>
          </p:cNvPr>
          <p:cNvSpPr>
            <a:spLocks noGrp="1"/>
          </p:cNvSpPr>
          <p:nvPr>
            <p:ph type="dt" sz="half" idx="10"/>
          </p:nvPr>
        </p:nvSpPr>
        <p:spPr/>
        <p:txBody>
          <a:bodyPr/>
          <a:lstStyle/>
          <a:p>
            <a:r>
              <a:rPr lang="en-US"/>
              <a:t>2/4/18</a:t>
            </a:r>
          </a:p>
        </p:txBody>
      </p:sp>
      <p:sp>
        <p:nvSpPr>
          <p:cNvPr id="5" name="Footer Placeholder 4">
            <a:extLst>
              <a:ext uri="{FF2B5EF4-FFF2-40B4-BE49-F238E27FC236}">
                <a16:creationId xmlns:a16="http://schemas.microsoft.com/office/drawing/2014/main" id="{508F531F-2D8A-45E1-96B4-541B1310AF0F}"/>
              </a:ext>
            </a:extLst>
          </p:cNvPr>
          <p:cNvSpPr>
            <a:spLocks noGrp="1"/>
          </p:cNvSpPr>
          <p:nvPr>
            <p:ph type="ftr" sz="quarter" idx="11"/>
          </p:nvPr>
        </p:nvSpPr>
        <p:spPr/>
        <p:txBody>
          <a:bodyPr/>
          <a:lstStyle/>
          <a:p>
            <a:r>
              <a:rPr lang="en-US"/>
              <a:t>Worship 4</a:t>
            </a:r>
          </a:p>
        </p:txBody>
      </p:sp>
      <p:sp>
        <p:nvSpPr>
          <p:cNvPr id="6" name="Slide Number Placeholder 5">
            <a:extLst>
              <a:ext uri="{FF2B5EF4-FFF2-40B4-BE49-F238E27FC236}">
                <a16:creationId xmlns:a16="http://schemas.microsoft.com/office/drawing/2014/main" id="{2C3E7B1A-322E-462E-BFBC-C82AB1923124}"/>
              </a:ext>
            </a:extLst>
          </p:cNvPr>
          <p:cNvSpPr>
            <a:spLocks noGrp="1"/>
          </p:cNvSpPr>
          <p:nvPr>
            <p:ph type="sldNum" sz="quarter" idx="12"/>
          </p:nvPr>
        </p:nvSpPr>
        <p:spPr/>
        <p:txBody>
          <a:bodyPr/>
          <a:lstStyle/>
          <a:p>
            <a:fld id="{95BAE9E0-8399-F344-A8C0-0463BC4FE528}" type="slidenum">
              <a:rPr lang="en-US" smtClean="0"/>
              <a:t>2</a:t>
            </a:fld>
            <a:endParaRPr lang="en-US"/>
          </a:p>
        </p:txBody>
      </p:sp>
    </p:spTree>
    <p:extLst>
      <p:ext uri="{BB962C8B-B14F-4D97-AF65-F5344CB8AC3E}">
        <p14:creationId xmlns:p14="http://schemas.microsoft.com/office/powerpoint/2010/main" val="128228592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2/4/18</a:t>
            </a:r>
          </a:p>
        </p:txBody>
      </p:sp>
      <p:sp>
        <p:nvSpPr>
          <p:cNvPr id="3" name="Footer Placeholder 2"/>
          <p:cNvSpPr>
            <a:spLocks noGrp="1"/>
          </p:cNvSpPr>
          <p:nvPr>
            <p:ph type="ftr" sz="quarter" idx="11"/>
          </p:nvPr>
        </p:nvSpPr>
        <p:spPr/>
        <p:txBody>
          <a:bodyPr/>
          <a:lstStyle/>
          <a:p>
            <a:r>
              <a:rPr lang="en-US"/>
              <a:t>Worship 4</a:t>
            </a:r>
          </a:p>
        </p:txBody>
      </p:sp>
      <p:sp>
        <p:nvSpPr>
          <p:cNvPr id="4" name="Slide Number Placeholder 3"/>
          <p:cNvSpPr>
            <a:spLocks noGrp="1"/>
          </p:cNvSpPr>
          <p:nvPr>
            <p:ph type="sldNum" sz="quarter" idx="12"/>
          </p:nvPr>
        </p:nvSpPr>
        <p:spPr/>
        <p:txBody>
          <a:bodyPr/>
          <a:lstStyle/>
          <a:p>
            <a:fld id="{D24909CE-203F-49FE-AC20-8F288F8A9EF3}" type="slidenum">
              <a:rPr lang="en-US" smtClean="0"/>
              <a:pPr/>
              <a:t>20</a:t>
            </a:fld>
            <a:endParaRPr lang="en-US"/>
          </a:p>
        </p:txBody>
      </p:sp>
      <p:sp>
        <p:nvSpPr>
          <p:cNvPr id="5" name="Rectangle 4"/>
          <p:cNvSpPr/>
          <p:nvPr/>
        </p:nvSpPr>
        <p:spPr>
          <a:xfrm>
            <a:off x="342900" y="228600"/>
            <a:ext cx="8420100" cy="5447645"/>
          </a:xfrm>
          <a:prstGeom prst="rect">
            <a:avLst/>
          </a:prstGeom>
        </p:spPr>
        <p:txBody>
          <a:bodyPr wrap="square">
            <a:spAutoFit/>
          </a:bodyPr>
          <a:lstStyle/>
          <a:p>
            <a:r>
              <a:rPr lang="en-US" sz="4400" b="1" dirty="0">
                <a:solidFill>
                  <a:srgbClr val="FFFF00"/>
                </a:solidFill>
                <a:latin typeface="Cambria" pitchFamily="18" charset="0"/>
              </a:rPr>
              <a:t>Principle 6</a:t>
            </a:r>
          </a:p>
          <a:p>
            <a:r>
              <a:rPr lang="en-US" sz="3200" dirty="0">
                <a:latin typeface="Cambria" pitchFamily="18" charset="0"/>
              </a:rPr>
              <a:t>True Christian Music drives away evil spirits, never invites them. </a:t>
            </a:r>
          </a:p>
          <a:p>
            <a:endParaRPr lang="en-US" sz="4000" b="1" dirty="0">
              <a:latin typeface="Cambria" pitchFamily="18" charset="0"/>
            </a:endParaRPr>
          </a:p>
          <a:p>
            <a:r>
              <a:rPr lang="en-US" sz="4000" b="1" dirty="0">
                <a:latin typeface="Cambria" pitchFamily="18" charset="0"/>
              </a:rPr>
              <a:t>I SAMUEL 16:23</a:t>
            </a:r>
          </a:p>
          <a:p>
            <a:r>
              <a:rPr lang="en-US" sz="3200" dirty="0">
                <a:latin typeface="Cambria" pitchFamily="18" charset="0"/>
              </a:rPr>
              <a:t>	</a:t>
            </a:r>
            <a:r>
              <a:rPr lang="en-US" sz="3200" i="1" dirty="0">
                <a:latin typeface="Cambria" pitchFamily="18" charset="0"/>
              </a:rPr>
              <a:t>And it came to pass, when the evil spirit from God was upon Saul, that David took an harp, and played with his hand: so Saul was refreshed, and was well, and the evil spirit departed from him.</a:t>
            </a:r>
          </a:p>
        </p:txBody>
      </p:sp>
    </p:spTree>
    <p:extLst>
      <p:ext uri="{BB962C8B-B14F-4D97-AF65-F5344CB8AC3E}">
        <p14:creationId xmlns:p14="http://schemas.microsoft.com/office/powerpoint/2010/main" val="116072186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2/4/18</a:t>
            </a:r>
          </a:p>
        </p:txBody>
      </p:sp>
      <p:sp>
        <p:nvSpPr>
          <p:cNvPr id="3" name="Footer Placeholder 2"/>
          <p:cNvSpPr>
            <a:spLocks noGrp="1"/>
          </p:cNvSpPr>
          <p:nvPr>
            <p:ph type="ftr" sz="quarter" idx="11"/>
          </p:nvPr>
        </p:nvSpPr>
        <p:spPr/>
        <p:txBody>
          <a:bodyPr/>
          <a:lstStyle/>
          <a:p>
            <a:r>
              <a:rPr lang="en-US"/>
              <a:t>Worship 4</a:t>
            </a:r>
          </a:p>
        </p:txBody>
      </p:sp>
      <p:sp>
        <p:nvSpPr>
          <p:cNvPr id="4" name="Slide Number Placeholder 3"/>
          <p:cNvSpPr>
            <a:spLocks noGrp="1"/>
          </p:cNvSpPr>
          <p:nvPr>
            <p:ph type="sldNum" sz="quarter" idx="12"/>
          </p:nvPr>
        </p:nvSpPr>
        <p:spPr/>
        <p:txBody>
          <a:bodyPr/>
          <a:lstStyle/>
          <a:p>
            <a:fld id="{D24909CE-203F-49FE-AC20-8F288F8A9EF3}" type="slidenum">
              <a:rPr lang="en-US" smtClean="0"/>
              <a:pPr/>
              <a:t>21</a:t>
            </a:fld>
            <a:endParaRPr lang="en-US"/>
          </a:p>
        </p:txBody>
      </p:sp>
      <p:sp>
        <p:nvSpPr>
          <p:cNvPr id="5" name="Rectangle 4"/>
          <p:cNvSpPr/>
          <p:nvPr/>
        </p:nvSpPr>
        <p:spPr>
          <a:xfrm>
            <a:off x="261257" y="136524"/>
            <a:ext cx="8592230" cy="6494085"/>
          </a:xfrm>
          <a:prstGeom prst="rect">
            <a:avLst/>
          </a:prstGeom>
        </p:spPr>
        <p:txBody>
          <a:bodyPr wrap="square">
            <a:spAutoFit/>
          </a:bodyPr>
          <a:lstStyle/>
          <a:p>
            <a:r>
              <a:rPr lang="en-US" sz="4800" b="1" dirty="0">
                <a:solidFill>
                  <a:srgbClr val="FFFF00"/>
                </a:solidFill>
                <a:latin typeface="Cambria" pitchFamily="18" charset="0"/>
              </a:rPr>
              <a:t>Principle 7</a:t>
            </a:r>
          </a:p>
          <a:p>
            <a:r>
              <a:rPr lang="en-US" sz="3600" dirty="0">
                <a:latin typeface="Cambria" pitchFamily="18" charset="0"/>
              </a:rPr>
              <a:t>True Christian Music leads you into worship and godliness, never more worldliness.</a:t>
            </a:r>
          </a:p>
          <a:p>
            <a:r>
              <a:rPr lang="en-US" sz="3600" dirty="0">
                <a:latin typeface="Cambria" pitchFamily="18" charset="0"/>
              </a:rPr>
              <a:t> </a:t>
            </a:r>
          </a:p>
          <a:p>
            <a:r>
              <a:rPr lang="en-US" sz="4400" b="1" dirty="0">
                <a:latin typeface="Cambria" pitchFamily="18" charset="0"/>
              </a:rPr>
              <a:t>I CHRONICLES 16:29</a:t>
            </a:r>
          </a:p>
          <a:p>
            <a:r>
              <a:rPr lang="en-US" sz="3600" dirty="0">
                <a:latin typeface="Cambria" pitchFamily="18" charset="0"/>
              </a:rPr>
              <a:t>	</a:t>
            </a:r>
            <a:r>
              <a:rPr lang="en-US" sz="3600" i="1" dirty="0">
                <a:latin typeface="Cambria" pitchFamily="18" charset="0"/>
              </a:rPr>
              <a:t>Give unto the LORD the glory due unto his name: bring an offering, and come before him: worship the LORD in the beauty of holiness.</a:t>
            </a:r>
          </a:p>
          <a:p>
            <a:endParaRPr lang="en-US" sz="3600" dirty="0">
              <a:latin typeface="Cambria" pitchFamily="18" charset="0"/>
            </a:endParaRPr>
          </a:p>
        </p:txBody>
      </p:sp>
    </p:spTree>
    <p:extLst>
      <p:ext uri="{BB962C8B-B14F-4D97-AF65-F5344CB8AC3E}">
        <p14:creationId xmlns:p14="http://schemas.microsoft.com/office/powerpoint/2010/main" val="98085450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2/4/18</a:t>
            </a:r>
          </a:p>
        </p:txBody>
      </p:sp>
      <p:sp>
        <p:nvSpPr>
          <p:cNvPr id="3" name="Footer Placeholder 2"/>
          <p:cNvSpPr>
            <a:spLocks noGrp="1"/>
          </p:cNvSpPr>
          <p:nvPr>
            <p:ph type="ftr" sz="quarter" idx="11"/>
          </p:nvPr>
        </p:nvSpPr>
        <p:spPr/>
        <p:txBody>
          <a:bodyPr/>
          <a:lstStyle/>
          <a:p>
            <a:r>
              <a:rPr lang="en-US"/>
              <a:t>Worship 4</a:t>
            </a:r>
          </a:p>
        </p:txBody>
      </p:sp>
      <p:sp>
        <p:nvSpPr>
          <p:cNvPr id="4" name="Slide Number Placeholder 3"/>
          <p:cNvSpPr>
            <a:spLocks noGrp="1"/>
          </p:cNvSpPr>
          <p:nvPr>
            <p:ph type="sldNum" sz="quarter" idx="12"/>
          </p:nvPr>
        </p:nvSpPr>
        <p:spPr/>
        <p:txBody>
          <a:bodyPr/>
          <a:lstStyle/>
          <a:p>
            <a:fld id="{D24909CE-203F-49FE-AC20-8F288F8A9EF3}" type="slidenum">
              <a:rPr lang="en-US" smtClean="0"/>
              <a:pPr/>
              <a:t>22</a:t>
            </a:fld>
            <a:endParaRPr lang="en-US"/>
          </a:p>
        </p:txBody>
      </p:sp>
      <p:sp>
        <p:nvSpPr>
          <p:cNvPr id="5" name="Rectangle 4"/>
          <p:cNvSpPr/>
          <p:nvPr/>
        </p:nvSpPr>
        <p:spPr>
          <a:xfrm>
            <a:off x="205740" y="71754"/>
            <a:ext cx="8663940" cy="6124754"/>
          </a:xfrm>
          <a:prstGeom prst="rect">
            <a:avLst/>
          </a:prstGeom>
        </p:spPr>
        <p:txBody>
          <a:bodyPr wrap="square">
            <a:spAutoFit/>
          </a:bodyPr>
          <a:lstStyle/>
          <a:p>
            <a:r>
              <a:rPr lang="en-US" sz="4000" b="1" dirty="0">
                <a:latin typeface="Cambria" pitchFamily="18" charset="0"/>
              </a:rPr>
              <a:t>DO.YOU.NOW.BELIEVE?</a:t>
            </a:r>
            <a:r>
              <a:rPr lang="en-US" sz="3200" dirty="0">
                <a:latin typeface="Cambria" pitchFamily="18" charset="0"/>
              </a:rPr>
              <a:t> </a:t>
            </a:r>
          </a:p>
          <a:p>
            <a:r>
              <a:rPr lang="en-US" sz="3200" dirty="0">
                <a:latin typeface="Cambria" pitchFamily="18" charset="0"/>
              </a:rPr>
              <a:t>	All of our songs out here, is all some kind of this old jazz music and everything, screaming out. You can't even go in a restaurant and eat without that stuff going on. It's a shame. I go in one, I see it, I turn around and go out, if I can, get away from there. No, sir. </a:t>
            </a:r>
          </a:p>
          <a:p>
            <a:r>
              <a:rPr lang="en-US" sz="3200" dirty="0">
                <a:solidFill>
                  <a:srgbClr val="FFFF00"/>
                </a:solidFill>
                <a:latin typeface="Cambria" pitchFamily="18" charset="0"/>
              </a:rPr>
              <a:t>	That kind of stuff leads right down to destructions. </a:t>
            </a:r>
            <a:r>
              <a:rPr lang="en-US" sz="3200" dirty="0">
                <a:latin typeface="Cambria" pitchFamily="18" charset="0"/>
              </a:rPr>
              <a:t>The devil is in that thing, and it'll finally pull you into it. Shun the appearance of evil. Now, you're going to think I'm a holy-roller, sure enough. </a:t>
            </a:r>
          </a:p>
        </p:txBody>
      </p:sp>
    </p:spTree>
    <p:extLst>
      <p:ext uri="{BB962C8B-B14F-4D97-AF65-F5344CB8AC3E}">
        <p14:creationId xmlns:p14="http://schemas.microsoft.com/office/powerpoint/2010/main" val="44989349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0CA5A1-671B-448F-BD7B-8B916D9F210D}"/>
              </a:ext>
            </a:extLst>
          </p:cNvPr>
          <p:cNvSpPr>
            <a:spLocks noGrp="1"/>
          </p:cNvSpPr>
          <p:nvPr>
            <p:ph type="dt" sz="half" idx="10"/>
          </p:nvPr>
        </p:nvSpPr>
        <p:spPr/>
        <p:txBody>
          <a:bodyPr/>
          <a:lstStyle/>
          <a:p>
            <a:r>
              <a:rPr lang="en-US"/>
              <a:t>2/4/18</a:t>
            </a:r>
          </a:p>
        </p:txBody>
      </p:sp>
      <p:sp>
        <p:nvSpPr>
          <p:cNvPr id="3" name="Footer Placeholder 2">
            <a:extLst>
              <a:ext uri="{FF2B5EF4-FFF2-40B4-BE49-F238E27FC236}">
                <a16:creationId xmlns:a16="http://schemas.microsoft.com/office/drawing/2014/main" id="{D7992005-D62D-4F8E-B7D8-A398B125FBE9}"/>
              </a:ext>
            </a:extLst>
          </p:cNvPr>
          <p:cNvSpPr>
            <a:spLocks noGrp="1"/>
          </p:cNvSpPr>
          <p:nvPr>
            <p:ph type="ftr" sz="quarter" idx="11"/>
          </p:nvPr>
        </p:nvSpPr>
        <p:spPr/>
        <p:txBody>
          <a:bodyPr/>
          <a:lstStyle/>
          <a:p>
            <a:r>
              <a:rPr lang="en-US"/>
              <a:t>Worship 4</a:t>
            </a:r>
          </a:p>
        </p:txBody>
      </p:sp>
      <p:sp>
        <p:nvSpPr>
          <p:cNvPr id="4" name="Slide Number Placeholder 3">
            <a:extLst>
              <a:ext uri="{FF2B5EF4-FFF2-40B4-BE49-F238E27FC236}">
                <a16:creationId xmlns:a16="http://schemas.microsoft.com/office/drawing/2014/main" id="{55AD0B5F-7E7C-4130-A19C-FFC8DA29FCF8}"/>
              </a:ext>
            </a:extLst>
          </p:cNvPr>
          <p:cNvSpPr>
            <a:spLocks noGrp="1"/>
          </p:cNvSpPr>
          <p:nvPr>
            <p:ph type="sldNum" sz="quarter" idx="12"/>
          </p:nvPr>
        </p:nvSpPr>
        <p:spPr/>
        <p:txBody>
          <a:bodyPr/>
          <a:lstStyle/>
          <a:p>
            <a:fld id="{95BAE9E0-8399-F344-A8C0-0463BC4FE528}" type="slidenum">
              <a:rPr lang="en-US" smtClean="0"/>
              <a:t>23</a:t>
            </a:fld>
            <a:endParaRPr lang="en-US"/>
          </a:p>
        </p:txBody>
      </p:sp>
      <p:sp>
        <p:nvSpPr>
          <p:cNvPr id="5" name="Rectangle 4">
            <a:extLst>
              <a:ext uri="{FF2B5EF4-FFF2-40B4-BE49-F238E27FC236}">
                <a16:creationId xmlns:a16="http://schemas.microsoft.com/office/drawing/2014/main" id="{3902636E-D0C3-4FD0-959D-8CA29A5E8696}"/>
              </a:ext>
            </a:extLst>
          </p:cNvPr>
          <p:cNvSpPr/>
          <p:nvPr/>
        </p:nvSpPr>
        <p:spPr>
          <a:xfrm>
            <a:off x="163287" y="136524"/>
            <a:ext cx="8784770" cy="6361711"/>
          </a:xfrm>
          <a:prstGeom prst="rect">
            <a:avLst/>
          </a:prstGeom>
        </p:spPr>
        <p:txBody>
          <a:bodyPr wrap="square">
            <a:spAutoFit/>
          </a:bodyPr>
          <a:lstStyle/>
          <a:p>
            <a:r>
              <a:rPr lang="en-US" sz="4000" b="1" dirty="0">
                <a:latin typeface="Cambria" panose="02040503050406030204" pitchFamily="18" charset="0"/>
              </a:rPr>
              <a:t>I CHRONICLES 15:1-3</a:t>
            </a:r>
          </a:p>
          <a:p>
            <a:r>
              <a:rPr lang="en-US" sz="3600" i="1" dirty="0">
                <a:latin typeface="Cambria" panose="02040503050406030204" pitchFamily="18" charset="0"/>
              </a:rPr>
              <a:t>	And David made him houses in the city of David, and prepared a place for the ark of God, and pitched for it a tent. 2 Then David said, None ought to carry the ark of God but the Levites: for them hath the LORD chosen to carry the ark of God, and to minister unto him for ever. 3 And David gathered all Israel together to Jerusalem, to bring up the ark of the LORD unto his place, which he had prepared for it.</a:t>
            </a:r>
          </a:p>
        </p:txBody>
      </p:sp>
    </p:spTree>
    <p:extLst>
      <p:ext uri="{BB962C8B-B14F-4D97-AF65-F5344CB8AC3E}">
        <p14:creationId xmlns:p14="http://schemas.microsoft.com/office/powerpoint/2010/main" val="349030448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85010D-72A7-44AF-AC6A-65439EF3FDEE}"/>
              </a:ext>
            </a:extLst>
          </p:cNvPr>
          <p:cNvSpPr>
            <a:spLocks noGrp="1"/>
          </p:cNvSpPr>
          <p:nvPr>
            <p:ph type="dt" sz="half" idx="10"/>
          </p:nvPr>
        </p:nvSpPr>
        <p:spPr/>
        <p:txBody>
          <a:bodyPr/>
          <a:lstStyle/>
          <a:p>
            <a:r>
              <a:rPr lang="en-US"/>
              <a:t>2/4/18</a:t>
            </a:r>
          </a:p>
        </p:txBody>
      </p:sp>
      <p:sp>
        <p:nvSpPr>
          <p:cNvPr id="3" name="Footer Placeholder 2">
            <a:extLst>
              <a:ext uri="{FF2B5EF4-FFF2-40B4-BE49-F238E27FC236}">
                <a16:creationId xmlns:a16="http://schemas.microsoft.com/office/drawing/2014/main" id="{B985D44D-06B1-4996-AB8D-75187458F496}"/>
              </a:ext>
            </a:extLst>
          </p:cNvPr>
          <p:cNvSpPr>
            <a:spLocks noGrp="1"/>
          </p:cNvSpPr>
          <p:nvPr>
            <p:ph type="ftr" sz="quarter" idx="11"/>
          </p:nvPr>
        </p:nvSpPr>
        <p:spPr/>
        <p:txBody>
          <a:bodyPr/>
          <a:lstStyle/>
          <a:p>
            <a:r>
              <a:rPr lang="en-US"/>
              <a:t>Worship 4</a:t>
            </a:r>
          </a:p>
        </p:txBody>
      </p:sp>
      <p:sp>
        <p:nvSpPr>
          <p:cNvPr id="4" name="Slide Number Placeholder 3">
            <a:extLst>
              <a:ext uri="{FF2B5EF4-FFF2-40B4-BE49-F238E27FC236}">
                <a16:creationId xmlns:a16="http://schemas.microsoft.com/office/drawing/2014/main" id="{A841235B-DFA7-48EE-965E-401D90C41C03}"/>
              </a:ext>
            </a:extLst>
          </p:cNvPr>
          <p:cNvSpPr>
            <a:spLocks noGrp="1"/>
          </p:cNvSpPr>
          <p:nvPr>
            <p:ph type="sldNum" sz="quarter" idx="12"/>
          </p:nvPr>
        </p:nvSpPr>
        <p:spPr/>
        <p:txBody>
          <a:bodyPr/>
          <a:lstStyle/>
          <a:p>
            <a:fld id="{95BAE9E0-8399-F344-A8C0-0463BC4FE528}" type="slidenum">
              <a:rPr lang="en-US" smtClean="0"/>
              <a:t>24</a:t>
            </a:fld>
            <a:endParaRPr lang="en-US"/>
          </a:p>
        </p:txBody>
      </p:sp>
      <p:sp>
        <p:nvSpPr>
          <p:cNvPr id="5" name="Rectangle 4">
            <a:extLst>
              <a:ext uri="{FF2B5EF4-FFF2-40B4-BE49-F238E27FC236}">
                <a16:creationId xmlns:a16="http://schemas.microsoft.com/office/drawing/2014/main" id="{9E8EB29B-548E-407B-92BE-546E1928AD14}"/>
              </a:ext>
            </a:extLst>
          </p:cNvPr>
          <p:cNvSpPr/>
          <p:nvPr/>
        </p:nvSpPr>
        <p:spPr>
          <a:xfrm>
            <a:off x="283029" y="228600"/>
            <a:ext cx="8610599" cy="5864279"/>
          </a:xfrm>
          <a:prstGeom prst="rect">
            <a:avLst/>
          </a:prstGeom>
        </p:spPr>
        <p:txBody>
          <a:bodyPr wrap="square">
            <a:spAutoFit/>
          </a:bodyPr>
          <a:lstStyle/>
          <a:p>
            <a:r>
              <a:rPr lang="en-US" sz="4400" b="1" dirty="0">
                <a:latin typeface="Cambria" panose="02040503050406030204" pitchFamily="18" charset="0"/>
              </a:rPr>
              <a:t>I CHRONICLES 15:15-16</a:t>
            </a:r>
          </a:p>
          <a:p>
            <a:r>
              <a:rPr lang="en-US" sz="3600" i="1" dirty="0">
                <a:latin typeface="Cambria" panose="02040503050406030204" pitchFamily="18" charset="0"/>
              </a:rPr>
              <a:t>	And the children of the Levites bare the ark of God upon their shoulders with the staves thereon, as Moses commanded according to the word of the LORD. 16 And David </a:t>
            </a:r>
            <a:r>
              <a:rPr lang="en-US" sz="3600" i="1" dirty="0" err="1">
                <a:latin typeface="Cambria" panose="02040503050406030204" pitchFamily="18" charset="0"/>
              </a:rPr>
              <a:t>spake</a:t>
            </a:r>
            <a:r>
              <a:rPr lang="en-US" sz="3600" i="1" dirty="0">
                <a:latin typeface="Cambria" panose="02040503050406030204" pitchFamily="18" charset="0"/>
              </a:rPr>
              <a:t> to the chief of the Levites to appoint their brethren to be the singers with instruments of </a:t>
            </a:r>
            <a:r>
              <a:rPr lang="en-US" sz="3600" i="1" dirty="0" err="1">
                <a:latin typeface="Cambria" panose="02040503050406030204" pitchFamily="18" charset="0"/>
              </a:rPr>
              <a:t>musick</a:t>
            </a:r>
            <a:r>
              <a:rPr lang="en-US" sz="3600" i="1" dirty="0">
                <a:latin typeface="Cambria" panose="02040503050406030204" pitchFamily="18" charset="0"/>
              </a:rPr>
              <a:t>, psalteries and harps and cymbals, sounding, by lifting up the voice with joy.</a:t>
            </a:r>
          </a:p>
        </p:txBody>
      </p:sp>
    </p:spTree>
    <p:extLst>
      <p:ext uri="{BB962C8B-B14F-4D97-AF65-F5344CB8AC3E}">
        <p14:creationId xmlns:p14="http://schemas.microsoft.com/office/powerpoint/2010/main" val="111005953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377269-EAD8-45B3-AED5-7099E9191A96}"/>
              </a:ext>
            </a:extLst>
          </p:cNvPr>
          <p:cNvSpPr>
            <a:spLocks noGrp="1"/>
          </p:cNvSpPr>
          <p:nvPr>
            <p:ph type="dt" sz="half" idx="10"/>
          </p:nvPr>
        </p:nvSpPr>
        <p:spPr/>
        <p:txBody>
          <a:bodyPr/>
          <a:lstStyle/>
          <a:p>
            <a:r>
              <a:rPr lang="en-US" dirty="0"/>
              <a:t>2/4/18</a:t>
            </a:r>
          </a:p>
        </p:txBody>
      </p:sp>
      <p:sp>
        <p:nvSpPr>
          <p:cNvPr id="3" name="Footer Placeholder 2">
            <a:extLst>
              <a:ext uri="{FF2B5EF4-FFF2-40B4-BE49-F238E27FC236}">
                <a16:creationId xmlns:a16="http://schemas.microsoft.com/office/drawing/2014/main" id="{D36D1F9F-FDE9-4686-B472-91D58857C00E}"/>
              </a:ext>
            </a:extLst>
          </p:cNvPr>
          <p:cNvSpPr>
            <a:spLocks noGrp="1"/>
          </p:cNvSpPr>
          <p:nvPr>
            <p:ph type="ftr" sz="quarter" idx="11"/>
          </p:nvPr>
        </p:nvSpPr>
        <p:spPr/>
        <p:txBody>
          <a:bodyPr/>
          <a:lstStyle/>
          <a:p>
            <a:r>
              <a:rPr lang="en-US"/>
              <a:t>Worship 4</a:t>
            </a:r>
          </a:p>
        </p:txBody>
      </p:sp>
      <p:sp>
        <p:nvSpPr>
          <p:cNvPr id="4" name="Slide Number Placeholder 3">
            <a:extLst>
              <a:ext uri="{FF2B5EF4-FFF2-40B4-BE49-F238E27FC236}">
                <a16:creationId xmlns:a16="http://schemas.microsoft.com/office/drawing/2014/main" id="{4AF9C16E-CD7B-4503-AF1F-AEA1B1D2857E}"/>
              </a:ext>
            </a:extLst>
          </p:cNvPr>
          <p:cNvSpPr>
            <a:spLocks noGrp="1"/>
          </p:cNvSpPr>
          <p:nvPr>
            <p:ph type="sldNum" sz="quarter" idx="12"/>
          </p:nvPr>
        </p:nvSpPr>
        <p:spPr/>
        <p:txBody>
          <a:bodyPr/>
          <a:lstStyle/>
          <a:p>
            <a:fld id="{95BAE9E0-8399-F344-A8C0-0463BC4FE528}" type="slidenum">
              <a:rPr lang="en-US" smtClean="0"/>
              <a:t>25</a:t>
            </a:fld>
            <a:endParaRPr lang="en-US"/>
          </a:p>
        </p:txBody>
      </p:sp>
      <p:sp>
        <p:nvSpPr>
          <p:cNvPr id="5" name="Rectangle 4">
            <a:extLst>
              <a:ext uri="{FF2B5EF4-FFF2-40B4-BE49-F238E27FC236}">
                <a16:creationId xmlns:a16="http://schemas.microsoft.com/office/drawing/2014/main" id="{12025A8A-6DBA-4EDB-915D-4F86B8882EDF}"/>
              </a:ext>
            </a:extLst>
          </p:cNvPr>
          <p:cNvSpPr/>
          <p:nvPr/>
        </p:nvSpPr>
        <p:spPr>
          <a:xfrm>
            <a:off x="223157" y="170042"/>
            <a:ext cx="8697686" cy="6247864"/>
          </a:xfrm>
          <a:prstGeom prst="rect">
            <a:avLst/>
          </a:prstGeom>
        </p:spPr>
        <p:txBody>
          <a:bodyPr wrap="square">
            <a:spAutoFit/>
          </a:bodyPr>
          <a:lstStyle/>
          <a:p>
            <a:r>
              <a:rPr lang="en-US" sz="3600" b="1" dirty="0" err="1"/>
              <a:t>Satmar</a:t>
            </a:r>
            <a:r>
              <a:rPr lang="en-US" sz="3600" b="1" dirty="0"/>
              <a:t> </a:t>
            </a:r>
            <a:r>
              <a:rPr lang="en-US" sz="3600" b="1" dirty="0" err="1"/>
              <a:t>Rebbe</a:t>
            </a:r>
            <a:r>
              <a:rPr lang="en-US" sz="3600" b="1" dirty="0"/>
              <a:t> Rabbi </a:t>
            </a:r>
            <a:r>
              <a:rPr lang="en-US" sz="3600" b="1" dirty="0" err="1"/>
              <a:t>Zalman</a:t>
            </a:r>
            <a:r>
              <a:rPr lang="en-US" sz="3600" b="1" dirty="0"/>
              <a:t> </a:t>
            </a:r>
            <a:r>
              <a:rPr lang="en-US" sz="3600" b="1" dirty="0" err="1"/>
              <a:t>Leib</a:t>
            </a:r>
            <a:r>
              <a:rPr lang="en-US" sz="3600" b="1" dirty="0"/>
              <a:t> Teitelbaum</a:t>
            </a:r>
          </a:p>
          <a:p>
            <a:r>
              <a:rPr lang="en-US" sz="2800" dirty="0"/>
              <a:t>(Williamsburg, NY)</a:t>
            </a:r>
          </a:p>
          <a:p>
            <a:r>
              <a:rPr lang="en-US" sz="2800" dirty="0"/>
              <a:t>	Dancing Mitzvah </a:t>
            </a:r>
            <a:r>
              <a:rPr lang="en-US" sz="2800" dirty="0" err="1"/>
              <a:t>Tanz</a:t>
            </a:r>
            <a:r>
              <a:rPr lang="en-US" sz="2800" dirty="0"/>
              <a:t> At The Wedding Of His Grand-daughter In Bet </a:t>
            </a:r>
            <a:r>
              <a:rPr lang="en-US" sz="2800" dirty="0" err="1"/>
              <a:t>Shemesh</a:t>
            </a:r>
            <a:r>
              <a:rPr lang="en-US" sz="2800" dirty="0"/>
              <a:t>, Israel Wednesday January 23 2013 Jerusalem.</a:t>
            </a:r>
          </a:p>
          <a:p>
            <a:r>
              <a:rPr lang="en-US" sz="2800" dirty="0"/>
              <a:t>	The children of two prominent Hassidic rabbis -- the daughter of Rabbi Chaim </a:t>
            </a:r>
            <a:r>
              <a:rPr lang="en-US" sz="2800" dirty="0" err="1"/>
              <a:t>Tzvi</a:t>
            </a:r>
            <a:r>
              <a:rPr lang="en-US" sz="2800" dirty="0"/>
              <a:t> Teitelbaum, head of the Jerusalem branch of </a:t>
            </a:r>
            <a:r>
              <a:rPr lang="en-US" sz="2800" dirty="0" err="1"/>
              <a:t>Satmar</a:t>
            </a:r>
            <a:r>
              <a:rPr lang="en-US" sz="2800" dirty="0"/>
              <a:t>, and the son of Rabbi Shaya </a:t>
            </a:r>
            <a:r>
              <a:rPr lang="en-US" sz="2800" dirty="0" err="1"/>
              <a:t>Labin</a:t>
            </a:r>
            <a:r>
              <a:rPr lang="en-US" sz="2800" dirty="0"/>
              <a:t> </a:t>
            </a:r>
            <a:r>
              <a:rPr lang="en-US" sz="2800" dirty="0" err="1"/>
              <a:t>Ziditshov</a:t>
            </a:r>
            <a:r>
              <a:rPr lang="en-US" sz="2800" dirty="0"/>
              <a:t> of Williamsburg, Brooklyn, were wed on January 23, 2013. </a:t>
            </a:r>
          </a:p>
          <a:p>
            <a:r>
              <a:rPr lang="en-US" sz="2800" dirty="0"/>
              <a:t>	This visit is the first time in thirty years that a </a:t>
            </a:r>
            <a:r>
              <a:rPr lang="en-US" sz="2800" dirty="0" err="1"/>
              <a:t>Satmar</a:t>
            </a:r>
            <a:r>
              <a:rPr lang="en-US" sz="2800" dirty="0"/>
              <a:t> Grand Rabbi has traveled to Israel and marks the first time that Rabbi Teitelbaum will go to Israel as Grand Rabbi of the </a:t>
            </a:r>
            <a:r>
              <a:rPr lang="en-US" sz="2800" dirty="0" err="1"/>
              <a:t>Satmar</a:t>
            </a:r>
            <a:r>
              <a:rPr lang="en-US" sz="2800" dirty="0"/>
              <a:t> </a:t>
            </a:r>
            <a:r>
              <a:rPr lang="en-US" sz="2800" dirty="0" err="1"/>
              <a:t>chasidim</a:t>
            </a:r>
            <a:r>
              <a:rPr lang="en-US" sz="2800" dirty="0"/>
              <a:t>.</a:t>
            </a:r>
          </a:p>
        </p:txBody>
      </p:sp>
    </p:spTree>
    <p:extLst>
      <p:ext uri="{BB962C8B-B14F-4D97-AF65-F5344CB8AC3E}">
        <p14:creationId xmlns:p14="http://schemas.microsoft.com/office/powerpoint/2010/main" val="265548997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DFCF56-45B8-495B-A2E9-C501A9C1EB68}"/>
              </a:ext>
            </a:extLst>
          </p:cNvPr>
          <p:cNvSpPr>
            <a:spLocks noGrp="1"/>
          </p:cNvSpPr>
          <p:nvPr>
            <p:ph type="dt" sz="half" idx="10"/>
          </p:nvPr>
        </p:nvSpPr>
        <p:spPr/>
        <p:txBody>
          <a:bodyPr/>
          <a:lstStyle/>
          <a:p>
            <a:r>
              <a:rPr lang="en-US"/>
              <a:t>2/4/18</a:t>
            </a:r>
          </a:p>
        </p:txBody>
      </p:sp>
      <p:sp>
        <p:nvSpPr>
          <p:cNvPr id="3" name="Footer Placeholder 2">
            <a:extLst>
              <a:ext uri="{FF2B5EF4-FFF2-40B4-BE49-F238E27FC236}">
                <a16:creationId xmlns:a16="http://schemas.microsoft.com/office/drawing/2014/main" id="{3180A776-4FF5-40DC-B3BE-872F407F8EB8}"/>
              </a:ext>
            </a:extLst>
          </p:cNvPr>
          <p:cNvSpPr>
            <a:spLocks noGrp="1"/>
          </p:cNvSpPr>
          <p:nvPr>
            <p:ph type="ftr" sz="quarter" idx="11"/>
          </p:nvPr>
        </p:nvSpPr>
        <p:spPr/>
        <p:txBody>
          <a:bodyPr/>
          <a:lstStyle/>
          <a:p>
            <a:r>
              <a:rPr lang="en-US"/>
              <a:t>Worship 4</a:t>
            </a:r>
          </a:p>
        </p:txBody>
      </p:sp>
      <p:sp>
        <p:nvSpPr>
          <p:cNvPr id="4" name="Slide Number Placeholder 3">
            <a:extLst>
              <a:ext uri="{FF2B5EF4-FFF2-40B4-BE49-F238E27FC236}">
                <a16:creationId xmlns:a16="http://schemas.microsoft.com/office/drawing/2014/main" id="{E7B0F247-ADF5-444B-8491-87EDE0FA92F9}"/>
              </a:ext>
            </a:extLst>
          </p:cNvPr>
          <p:cNvSpPr>
            <a:spLocks noGrp="1"/>
          </p:cNvSpPr>
          <p:nvPr>
            <p:ph type="sldNum" sz="quarter" idx="12"/>
          </p:nvPr>
        </p:nvSpPr>
        <p:spPr/>
        <p:txBody>
          <a:bodyPr/>
          <a:lstStyle/>
          <a:p>
            <a:fld id="{95BAE9E0-8399-F344-A8C0-0463BC4FE528}" type="slidenum">
              <a:rPr lang="en-US" smtClean="0"/>
              <a:t>26</a:t>
            </a:fld>
            <a:endParaRPr lang="en-US"/>
          </a:p>
        </p:txBody>
      </p:sp>
      <p:pic>
        <p:nvPicPr>
          <p:cNvPr id="6" name="Picture 5">
            <a:extLst>
              <a:ext uri="{FF2B5EF4-FFF2-40B4-BE49-F238E27FC236}">
                <a16:creationId xmlns:a16="http://schemas.microsoft.com/office/drawing/2014/main" id="{9451E24D-F38C-47A1-8855-6764EFAFCE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2221" y="1332737"/>
            <a:ext cx="4697072" cy="4192526"/>
          </a:xfrm>
          <a:prstGeom prst="rect">
            <a:avLst/>
          </a:prstGeom>
        </p:spPr>
      </p:pic>
      <p:sp>
        <p:nvSpPr>
          <p:cNvPr id="7" name="Rectangle 6">
            <a:extLst>
              <a:ext uri="{FF2B5EF4-FFF2-40B4-BE49-F238E27FC236}">
                <a16:creationId xmlns:a16="http://schemas.microsoft.com/office/drawing/2014/main" id="{F7A7D951-1AE1-4FF7-8830-02F84E9131DC}"/>
              </a:ext>
            </a:extLst>
          </p:cNvPr>
          <p:cNvSpPr/>
          <p:nvPr/>
        </p:nvSpPr>
        <p:spPr>
          <a:xfrm>
            <a:off x="439053" y="292351"/>
            <a:ext cx="5767476" cy="923330"/>
          </a:xfrm>
          <a:prstGeom prst="rect">
            <a:avLst/>
          </a:prstGeom>
        </p:spPr>
        <p:txBody>
          <a:bodyPr wrap="none">
            <a:spAutoFit/>
          </a:bodyPr>
          <a:lstStyle/>
          <a:p>
            <a:r>
              <a:rPr lang="en-US" sz="5400" b="1" dirty="0">
                <a:latin typeface="Cambria" panose="02040503050406030204" pitchFamily="18" charset="0"/>
              </a:rPr>
              <a:t>LYRE</a:t>
            </a:r>
            <a:r>
              <a:rPr lang="en-US" sz="4000" dirty="0">
                <a:latin typeface="Cambria" panose="02040503050406030204" pitchFamily="18" charset="0"/>
              </a:rPr>
              <a:t> (</a:t>
            </a:r>
            <a:r>
              <a:rPr lang="en-US" sz="4000" i="1" dirty="0" err="1">
                <a:latin typeface="Cambria" panose="02040503050406030204" pitchFamily="18" charset="0"/>
              </a:rPr>
              <a:t>ke</a:t>
            </a:r>
            <a:r>
              <a:rPr lang="en-US" sz="4000" i="1" dirty="0">
                <a:latin typeface="Cambria" panose="02040503050406030204" pitchFamily="18" charset="0"/>
              </a:rPr>
              <a:t>-nor', </a:t>
            </a:r>
            <a:r>
              <a:rPr lang="en-US" sz="4000" i="1" dirty="0" err="1">
                <a:latin typeface="Cambria" panose="02040503050406030204" pitchFamily="18" charset="0"/>
              </a:rPr>
              <a:t>khe</a:t>
            </a:r>
            <a:r>
              <a:rPr lang="en-US" sz="4000" i="1" dirty="0">
                <a:latin typeface="Cambria" panose="02040503050406030204" pitchFamily="18" charset="0"/>
              </a:rPr>
              <a:t>-nor’</a:t>
            </a:r>
            <a:r>
              <a:rPr lang="en-US" sz="4000" dirty="0">
                <a:latin typeface="Cambria" panose="02040503050406030204" pitchFamily="18" charset="0"/>
              </a:rPr>
              <a:t>)</a:t>
            </a:r>
          </a:p>
        </p:txBody>
      </p:sp>
    </p:spTree>
    <p:extLst>
      <p:ext uri="{BB962C8B-B14F-4D97-AF65-F5344CB8AC3E}">
        <p14:creationId xmlns:p14="http://schemas.microsoft.com/office/powerpoint/2010/main" val="427191388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7E2379-248F-4405-AAA6-63C2BAD3F977}"/>
              </a:ext>
            </a:extLst>
          </p:cNvPr>
          <p:cNvSpPr>
            <a:spLocks noGrp="1"/>
          </p:cNvSpPr>
          <p:nvPr>
            <p:ph type="dt" sz="half" idx="10"/>
          </p:nvPr>
        </p:nvSpPr>
        <p:spPr/>
        <p:txBody>
          <a:bodyPr/>
          <a:lstStyle/>
          <a:p>
            <a:r>
              <a:rPr lang="en-US"/>
              <a:t>2/4/18</a:t>
            </a:r>
          </a:p>
        </p:txBody>
      </p:sp>
      <p:sp>
        <p:nvSpPr>
          <p:cNvPr id="3" name="Footer Placeholder 2">
            <a:extLst>
              <a:ext uri="{FF2B5EF4-FFF2-40B4-BE49-F238E27FC236}">
                <a16:creationId xmlns:a16="http://schemas.microsoft.com/office/drawing/2014/main" id="{E03B576B-E030-49C5-8B61-3EE36C3EA707}"/>
              </a:ext>
            </a:extLst>
          </p:cNvPr>
          <p:cNvSpPr>
            <a:spLocks noGrp="1"/>
          </p:cNvSpPr>
          <p:nvPr>
            <p:ph type="ftr" sz="quarter" idx="11"/>
          </p:nvPr>
        </p:nvSpPr>
        <p:spPr/>
        <p:txBody>
          <a:bodyPr/>
          <a:lstStyle/>
          <a:p>
            <a:r>
              <a:rPr lang="en-US"/>
              <a:t>Worship 4</a:t>
            </a:r>
          </a:p>
        </p:txBody>
      </p:sp>
      <p:sp>
        <p:nvSpPr>
          <p:cNvPr id="4" name="Slide Number Placeholder 3">
            <a:extLst>
              <a:ext uri="{FF2B5EF4-FFF2-40B4-BE49-F238E27FC236}">
                <a16:creationId xmlns:a16="http://schemas.microsoft.com/office/drawing/2014/main" id="{9CCA9334-95F9-45D9-B9C5-52DFA8786FCE}"/>
              </a:ext>
            </a:extLst>
          </p:cNvPr>
          <p:cNvSpPr>
            <a:spLocks noGrp="1"/>
          </p:cNvSpPr>
          <p:nvPr>
            <p:ph type="sldNum" sz="quarter" idx="12"/>
          </p:nvPr>
        </p:nvSpPr>
        <p:spPr/>
        <p:txBody>
          <a:bodyPr/>
          <a:lstStyle/>
          <a:p>
            <a:fld id="{95BAE9E0-8399-F344-A8C0-0463BC4FE528}" type="slidenum">
              <a:rPr lang="en-US" smtClean="0"/>
              <a:t>27</a:t>
            </a:fld>
            <a:endParaRPr lang="en-US"/>
          </a:p>
        </p:txBody>
      </p:sp>
      <p:pic>
        <p:nvPicPr>
          <p:cNvPr id="3086" name="Picture 14" descr="http://musicofthebible.com/images/archway.jpg">
            <a:extLst>
              <a:ext uri="{FF2B5EF4-FFF2-40B4-BE49-F238E27FC236}">
                <a16:creationId xmlns:a16="http://schemas.microsoft.com/office/drawing/2014/main" id="{9669E75A-AC43-4BFA-9C46-73E2D8B778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156" y="163286"/>
            <a:ext cx="9020844" cy="648199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Return to the Instruments of the Bible">
            <a:extLst>
              <a:ext uri="{FF2B5EF4-FFF2-40B4-BE49-F238E27FC236}">
                <a16:creationId xmlns:a16="http://schemas.microsoft.com/office/drawing/2014/main" id="{C505552F-1417-47AC-B4CE-24480F77E6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9961" y="2379889"/>
            <a:ext cx="1571458" cy="16097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E2A9977-213F-418E-BA77-0A40383499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563" y="4046086"/>
            <a:ext cx="904875" cy="209550"/>
          </a:xfrm>
          <a:prstGeom prst="rect">
            <a:avLst/>
          </a:prstGeom>
        </p:spPr>
      </p:pic>
      <p:pic>
        <p:nvPicPr>
          <p:cNvPr id="8" name="Picture 7">
            <a:extLst>
              <a:ext uri="{FF2B5EF4-FFF2-40B4-BE49-F238E27FC236}">
                <a16:creationId xmlns:a16="http://schemas.microsoft.com/office/drawing/2014/main" id="{33B1F43A-A16E-43AF-BF87-3854CB8B19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9717" y="5752474"/>
            <a:ext cx="2813872" cy="680019"/>
          </a:xfrm>
          <a:prstGeom prst="rect">
            <a:avLst/>
          </a:prstGeom>
        </p:spPr>
      </p:pic>
      <p:pic>
        <p:nvPicPr>
          <p:cNvPr id="9" name="Picture 8">
            <a:extLst>
              <a:ext uri="{FF2B5EF4-FFF2-40B4-BE49-F238E27FC236}">
                <a16:creationId xmlns:a16="http://schemas.microsoft.com/office/drawing/2014/main" id="{A949E285-6840-43FF-ADDA-C054735F0F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2140" y="4097454"/>
            <a:ext cx="2764205" cy="2465671"/>
          </a:xfrm>
          <a:prstGeom prst="rect">
            <a:avLst/>
          </a:prstGeom>
        </p:spPr>
      </p:pic>
      <p:pic>
        <p:nvPicPr>
          <p:cNvPr id="10" name="Picture 9">
            <a:extLst>
              <a:ext uri="{FF2B5EF4-FFF2-40B4-BE49-F238E27FC236}">
                <a16:creationId xmlns:a16="http://schemas.microsoft.com/office/drawing/2014/main" id="{59747628-533C-4187-A129-18E344A698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443" y="1928132"/>
            <a:ext cx="1238250" cy="600075"/>
          </a:xfrm>
          <a:prstGeom prst="rect">
            <a:avLst/>
          </a:prstGeom>
        </p:spPr>
      </p:pic>
      <p:pic>
        <p:nvPicPr>
          <p:cNvPr id="11" name="Picture 10">
            <a:extLst>
              <a:ext uri="{FF2B5EF4-FFF2-40B4-BE49-F238E27FC236}">
                <a16:creationId xmlns:a16="http://schemas.microsoft.com/office/drawing/2014/main" id="{8BB9C42F-4235-4B41-ADE8-DD3390639D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2734" y="2533650"/>
            <a:ext cx="1266825" cy="476250"/>
          </a:xfrm>
          <a:prstGeom prst="rect">
            <a:avLst/>
          </a:prstGeom>
        </p:spPr>
      </p:pic>
      <p:pic>
        <p:nvPicPr>
          <p:cNvPr id="12" name="Picture 11">
            <a:extLst>
              <a:ext uri="{FF2B5EF4-FFF2-40B4-BE49-F238E27FC236}">
                <a16:creationId xmlns:a16="http://schemas.microsoft.com/office/drawing/2014/main" id="{0E274E40-564F-46AB-86F8-2B6C1B0B03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9662" y="4442732"/>
            <a:ext cx="1095375" cy="895350"/>
          </a:xfrm>
          <a:prstGeom prst="rect">
            <a:avLst/>
          </a:prstGeom>
        </p:spPr>
      </p:pic>
      <p:pic>
        <p:nvPicPr>
          <p:cNvPr id="13" name="Picture 12">
            <a:extLst>
              <a:ext uri="{FF2B5EF4-FFF2-40B4-BE49-F238E27FC236}">
                <a16:creationId xmlns:a16="http://schemas.microsoft.com/office/drawing/2014/main" id="{BA10EFBB-B494-45FF-B645-4981BFE598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01995" y="1669523"/>
            <a:ext cx="3659508" cy="540330"/>
          </a:xfrm>
          <a:prstGeom prst="rect">
            <a:avLst/>
          </a:prstGeom>
        </p:spPr>
      </p:pic>
      <p:pic>
        <p:nvPicPr>
          <p:cNvPr id="14" name="Picture 13">
            <a:extLst>
              <a:ext uri="{FF2B5EF4-FFF2-40B4-BE49-F238E27FC236}">
                <a16:creationId xmlns:a16="http://schemas.microsoft.com/office/drawing/2014/main" id="{DA08C409-0F6B-483A-9248-80988D58E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3443" y="3184752"/>
            <a:ext cx="1714500" cy="733425"/>
          </a:xfrm>
          <a:prstGeom prst="rect">
            <a:avLst/>
          </a:prstGeom>
        </p:spPr>
      </p:pic>
      <p:pic>
        <p:nvPicPr>
          <p:cNvPr id="15" name="Picture 14">
            <a:extLst>
              <a:ext uri="{FF2B5EF4-FFF2-40B4-BE49-F238E27FC236}">
                <a16:creationId xmlns:a16="http://schemas.microsoft.com/office/drawing/2014/main" id="{0D84017D-DE88-45D8-860E-BAAB4000B6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50356" y="2778238"/>
            <a:ext cx="457200" cy="2152650"/>
          </a:xfrm>
          <a:prstGeom prst="rect">
            <a:avLst/>
          </a:prstGeom>
        </p:spPr>
      </p:pic>
      <p:pic>
        <p:nvPicPr>
          <p:cNvPr id="16" name="Picture 15">
            <a:extLst>
              <a:ext uri="{FF2B5EF4-FFF2-40B4-BE49-F238E27FC236}">
                <a16:creationId xmlns:a16="http://schemas.microsoft.com/office/drawing/2014/main" id="{F1C076C4-0FA4-4FE3-96BE-FB8808BDFC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53042" y="1811041"/>
            <a:ext cx="2425125" cy="2826273"/>
          </a:xfrm>
          <a:prstGeom prst="rect">
            <a:avLst/>
          </a:prstGeom>
        </p:spPr>
      </p:pic>
      <p:pic>
        <p:nvPicPr>
          <p:cNvPr id="18" name="Picture 17">
            <a:extLst>
              <a:ext uri="{FF2B5EF4-FFF2-40B4-BE49-F238E27FC236}">
                <a16:creationId xmlns:a16="http://schemas.microsoft.com/office/drawing/2014/main" id="{313A4629-D78C-4BB4-9596-A8E31B7377F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35131" y="5844747"/>
            <a:ext cx="1412197" cy="651783"/>
          </a:xfrm>
          <a:prstGeom prst="rect">
            <a:avLst/>
          </a:prstGeom>
        </p:spPr>
      </p:pic>
      <p:sp>
        <p:nvSpPr>
          <p:cNvPr id="19" name="TextBox 18">
            <a:extLst>
              <a:ext uri="{FF2B5EF4-FFF2-40B4-BE49-F238E27FC236}">
                <a16:creationId xmlns:a16="http://schemas.microsoft.com/office/drawing/2014/main" id="{45779624-0CEE-4D5B-95BA-567FC16B2B8E}"/>
              </a:ext>
            </a:extLst>
          </p:cNvPr>
          <p:cNvSpPr txBox="1"/>
          <p:nvPr/>
        </p:nvSpPr>
        <p:spPr>
          <a:xfrm>
            <a:off x="1280955" y="562462"/>
            <a:ext cx="6540188" cy="769441"/>
          </a:xfrm>
          <a:prstGeom prst="rect">
            <a:avLst/>
          </a:prstGeom>
          <a:noFill/>
        </p:spPr>
        <p:txBody>
          <a:bodyPr wrap="none" rtlCol="0">
            <a:spAutoFit/>
          </a:bodyPr>
          <a:lstStyle/>
          <a:p>
            <a:r>
              <a:rPr lang="en-US" sz="4400" b="1" dirty="0"/>
              <a:t>12 Instruments of the Bible</a:t>
            </a:r>
          </a:p>
        </p:txBody>
      </p:sp>
    </p:spTree>
    <p:extLst>
      <p:ext uri="{BB962C8B-B14F-4D97-AF65-F5344CB8AC3E}">
        <p14:creationId xmlns:p14="http://schemas.microsoft.com/office/powerpoint/2010/main" val="419882467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0AB8A9-35F4-4E1D-9C6F-54BA9B2C41B7}"/>
              </a:ext>
            </a:extLst>
          </p:cNvPr>
          <p:cNvSpPr>
            <a:spLocks noGrp="1"/>
          </p:cNvSpPr>
          <p:nvPr>
            <p:ph type="dt" sz="half" idx="10"/>
          </p:nvPr>
        </p:nvSpPr>
        <p:spPr/>
        <p:txBody>
          <a:bodyPr/>
          <a:lstStyle/>
          <a:p>
            <a:r>
              <a:rPr lang="en-US"/>
              <a:t>2/4/18</a:t>
            </a:r>
          </a:p>
        </p:txBody>
      </p:sp>
      <p:sp>
        <p:nvSpPr>
          <p:cNvPr id="3" name="Footer Placeholder 2">
            <a:extLst>
              <a:ext uri="{FF2B5EF4-FFF2-40B4-BE49-F238E27FC236}">
                <a16:creationId xmlns:a16="http://schemas.microsoft.com/office/drawing/2014/main" id="{5EE57A66-AD6A-485B-BCC1-1C698CB7F3D7}"/>
              </a:ext>
            </a:extLst>
          </p:cNvPr>
          <p:cNvSpPr>
            <a:spLocks noGrp="1"/>
          </p:cNvSpPr>
          <p:nvPr>
            <p:ph type="ftr" sz="quarter" idx="11"/>
          </p:nvPr>
        </p:nvSpPr>
        <p:spPr/>
        <p:txBody>
          <a:bodyPr/>
          <a:lstStyle/>
          <a:p>
            <a:r>
              <a:rPr lang="en-US"/>
              <a:t>Worship 4</a:t>
            </a:r>
          </a:p>
        </p:txBody>
      </p:sp>
      <p:sp>
        <p:nvSpPr>
          <p:cNvPr id="4" name="Slide Number Placeholder 3">
            <a:extLst>
              <a:ext uri="{FF2B5EF4-FFF2-40B4-BE49-F238E27FC236}">
                <a16:creationId xmlns:a16="http://schemas.microsoft.com/office/drawing/2014/main" id="{3E1B239A-C073-4443-B137-63F0114EF8FA}"/>
              </a:ext>
            </a:extLst>
          </p:cNvPr>
          <p:cNvSpPr>
            <a:spLocks noGrp="1"/>
          </p:cNvSpPr>
          <p:nvPr>
            <p:ph type="sldNum" sz="quarter" idx="12"/>
          </p:nvPr>
        </p:nvSpPr>
        <p:spPr/>
        <p:txBody>
          <a:bodyPr/>
          <a:lstStyle/>
          <a:p>
            <a:fld id="{95BAE9E0-8399-F344-A8C0-0463BC4FE528}" type="slidenum">
              <a:rPr lang="en-US" smtClean="0"/>
              <a:t>28</a:t>
            </a:fld>
            <a:endParaRPr lang="en-US"/>
          </a:p>
        </p:txBody>
      </p:sp>
      <p:sp>
        <p:nvSpPr>
          <p:cNvPr id="5" name="Rectangle 4">
            <a:extLst>
              <a:ext uri="{FF2B5EF4-FFF2-40B4-BE49-F238E27FC236}">
                <a16:creationId xmlns:a16="http://schemas.microsoft.com/office/drawing/2014/main" id="{682130E0-4AB1-4BB0-8AF3-F6B1A8E5C1EE}"/>
              </a:ext>
            </a:extLst>
          </p:cNvPr>
          <p:cNvSpPr/>
          <p:nvPr/>
        </p:nvSpPr>
        <p:spPr>
          <a:xfrm>
            <a:off x="174171" y="136524"/>
            <a:ext cx="8697685" cy="6986528"/>
          </a:xfrm>
          <a:prstGeom prst="rect">
            <a:avLst/>
          </a:prstGeom>
        </p:spPr>
        <p:txBody>
          <a:bodyPr wrap="square">
            <a:spAutoFit/>
          </a:bodyPr>
          <a:lstStyle/>
          <a:p>
            <a:r>
              <a:rPr lang="en-US" sz="4000" b="1" dirty="0">
                <a:latin typeface="Cambria" panose="02040503050406030204" pitchFamily="18" charset="0"/>
              </a:rPr>
              <a:t>LYRE</a:t>
            </a:r>
            <a:r>
              <a:rPr lang="en-US" sz="2800" dirty="0">
                <a:latin typeface="Cambria" panose="02040503050406030204" pitchFamily="18" charset="0"/>
              </a:rPr>
              <a:t> (</a:t>
            </a:r>
            <a:r>
              <a:rPr lang="en-US" sz="2800" i="1" dirty="0" err="1">
                <a:latin typeface="Cambria" panose="02040503050406030204" pitchFamily="18" charset="0"/>
              </a:rPr>
              <a:t>ke</a:t>
            </a:r>
            <a:r>
              <a:rPr lang="en-US" sz="2800" i="1" dirty="0">
                <a:latin typeface="Cambria" panose="02040503050406030204" pitchFamily="18" charset="0"/>
              </a:rPr>
              <a:t>-nor', </a:t>
            </a:r>
            <a:r>
              <a:rPr lang="en-US" sz="2800" i="1" dirty="0" err="1">
                <a:latin typeface="Cambria" panose="02040503050406030204" pitchFamily="18" charset="0"/>
              </a:rPr>
              <a:t>khe</a:t>
            </a:r>
            <a:r>
              <a:rPr lang="en-US" sz="2800" i="1" dirty="0">
                <a:latin typeface="Cambria" panose="02040503050406030204" pitchFamily="18" charset="0"/>
              </a:rPr>
              <a:t>-nor’</a:t>
            </a:r>
            <a:r>
              <a:rPr lang="en-US" sz="2800" dirty="0">
                <a:latin typeface="Cambria" panose="02040503050406030204" pitchFamily="18" charset="0"/>
              </a:rPr>
              <a:t>)</a:t>
            </a:r>
          </a:p>
          <a:p>
            <a:r>
              <a:rPr lang="en-US" sz="2800" dirty="0">
                <a:latin typeface="Cambria" panose="02040503050406030204" pitchFamily="18" charset="0"/>
              </a:rPr>
              <a:t>	1. an ancient type of stringed instrument used to accompany the voice or as a solo melodic instrument. With at least seven or possibly eight strings, it was primarily considered a chording instrument in relation to the musical performances of the Levites providing the harmonic support for the singers and the harps.</a:t>
            </a:r>
            <a:br>
              <a:rPr lang="en-US" sz="2400" dirty="0">
                <a:latin typeface="Cambria" panose="02040503050406030204" pitchFamily="18" charset="0"/>
              </a:rPr>
            </a:br>
            <a:br>
              <a:rPr lang="en-US" sz="2400" dirty="0">
                <a:latin typeface="Cambria" panose="02040503050406030204" pitchFamily="18" charset="0"/>
              </a:rPr>
            </a:br>
            <a:r>
              <a:rPr lang="en-US" sz="2400" dirty="0">
                <a:latin typeface="Cambria" panose="02040503050406030204" pitchFamily="18" charset="0"/>
              </a:rPr>
              <a:t>Genesis 4:21, 31:27; 1 Samuel 10:5, 16:16, 16:23; 2 Samuel 6:5; 1 Kings 10:12; Isaiah 5:12, 16:11, 23:16, 24:8, 30:32; Ezekiel 26:13; Psalm 33:2, 43:4, 49:4 (49:5 JPS), 57:8 (57:9 JPS), 71:22, 81:2 (81:3 JPS), 92:3 (92:4 JPS), 98:5 (2x), 108:2 (108:3 JPS), 137:2, 147:7, 149:3, 150:3; Job 21:12, 30:31; Nehemiah 12:27; 1 Chronicles 13:8, 15:16, 15:28, 15:21, 16:5, 25:1, 25:3, 25:6; 2 Chronicles 5:12, 9:11, 20:28, 29:25 (total 42 occurrences)</a:t>
            </a:r>
          </a:p>
          <a:p>
            <a:br>
              <a:rPr lang="en-US" sz="2400" dirty="0">
                <a:latin typeface="Cambria" panose="02040503050406030204" pitchFamily="18" charset="0"/>
              </a:rPr>
            </a:br>
            <a:endParaRPr lang="en-US" sz="2400" dirty="0">
              <a:latin typeface="Cambria" panose="02040503050406030204" pitchFamily="18" charset="0"/>
            </a:endParaRPr>
          </a:p>
        </p:txBody>
      </p:sp>
    </p:spTree>
    <p:extLst>
      <p:ext uri="{BB962C8B-B14F-4D97-AF65-F5344CB8AC3E}">
        <p14:creationId xmlns:p14="http://schemas.microsoft.com/office/powerpoint/2010/main" val="74650306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FAC0E2-6135-447E-AE10-C905AF9AACCB}"/>
              </a:ext>
            </a:extLst>
          </p:cNvPr>
          <p:cNvSpPr>
            <a:spLocks noGrp="1"/>
          </p:cNvSpPr>
          <p:nvPr>
            <p:ph type="dt" sz="half" idx="10"/>
          </p:nvPr>
        </p:nvSpPr>
        <p:spPr/>
        <p:txBody>
          <a:bodyPr/>
          <a:lstStyle/>
          <a:p>
            <a:r>
              <a:rPr lang="en-US"/>
              <a:t>2/4/18</a:t>
            </a:r>
          </a:p>
        </p:txBody>
      </p:sp>
      <p:sp>
        <p:nvSpPr>
          <p:cNvPr id="3" name="Footer Placeholder 2">
            <a:extLst>
              <a:ext uri="{FF2B5EF4-FFF2-40B4-BE49-F238E27FC236}">
                <a16:creationId xmlns:a16="http://schemas.microsoft.com/office/drawing/2014/main" id="{080B189D-ABA1-4C07-85A5-87C09D0432FA}"/>
              </a:ext>
            </a:extLst>
          </p:cNvPr>
          <p:cNvSpPr>
            <a:spLocks noGrp="1"/>
          </p:cNvSpPr>
          <p:nvPr>
            <p:ph type="ftr" sz="quarter" idx="11"/>
          </p:nvPr>
        </p:nvSpPr>
        <p:spPr/>
        <p:txBody>
          <a:bodyPr/>
          <a:lstStyle/>
          <a:p>
            <a:r>
              <a:rPr lang="en-US"/>
              <a:t>Worship 4</a:t>
            </a:r>
          </a:p>
        </p:txBody>
      </p:sp>
      <p:sp>
        <p:nvSpPr>
          <p:cNvPr id="4" name="Slide Number Placeholder 3">
            <a:extLst>
              <a:ext uri="{FF2B5EF4-FFF2-40B4-BE49-F238E27FC236}">
                <a16:creationId xmlns:a16="http://schemas.microsoft.com/office/drawing/2014/main" id="{AA5E90F3-4E4A-46D8-B7D0-A4BE551D825C}"/>
              </a:ext>
            </a:extLst>
          </p:cNvPr>
          <p:cNvSpPr>
            <a:spLocks noGrp="1"/>
          </p:cNvSpPr>
          <p:nvPr>
            <p:ph type="sldNum" sz="quarter" idx="12"/>
          </p:nvPr>
        </p:nvSpPr>
        <p:spPr/>
        <p:txBody>
          <a:bodyPr/>
          <a:lstStyle/>
          <a:p>
            <a:fld id="{95BAE9E0-8399-F344-A8C0-0463BC4FE528}" type="slidenum">
              <a:rPr lang="en-US" smtClean="0"/>
              <a:t>29</a:t>
            </a:fld>
            <a:endParaRPr lang="en-US"/>
          </a:p>
        </p:txBody>
      </p:sp>
      <p:sp>
        <p:nvSpPr>
          <p:cNvPr id="5" name="Rectangle 4">
            <a:extLst>
              <a:ext uri="{FF2B5EF4-FFF2-40B4-BE49-F238E27FC236}">
                <a16:creationId xmlns:a16="http://schemas.microsoft.com/office/drawing/2014/main" id="{0D684636-D085-4DA2-96BB-AAC5A9835E83}"/>
              </a:ext>
            </a:extLst>
          </p:cNvPr>
          <p:cNvSpPr/>
          <p:nvPr/>
        </p:nvSpPr>
        <p:spPr>
          <a:xfrm>
            <a:off x="250372" y="75605"/>
            <a:ext cx="8610600" cy="6124754"/>
          </a:xfrm>
          <a:prstGeom prst="rect">
            <a:avLst/>
          </a:prstGeom>
        </p:spPr>
        <p:txBody>
          <a:bodyPr wrap="square">
            <a:spAutoFit/>
          </a:bodyPr>
          <a:lstStyle/>
          <a:p>
            <a:r>
              <a:rPr lang="en-US" sz="2800" b="1" dirty="0">
                <a:latin typeface="Times New Roman" panose="02020603050405020304" pitchFamily="18" charset="0"/>
              </a:rPr>
              <a:t>Psalm 96</a:t>
            </a:r>
            <a:br>
              <a:rPr lang="en-US" sz="2800" dirty="0"/>
            </a:br>
            <a:r>
              <a:rPr lang="en-US" sz="2800" dirty="0">
                <a:latin typeface="Times New Roman" panose="02020603050405020304" pitchFamily="18" charset="0"/>
              </a:rPr>
              <a:t>Sing to YAHVEH a new song. Sing to YAHVEH all the earth.</a:t>
            </a:r>
            <a:br>
              <a:rPr lang="en-US" sz="2800" dirty="0"/>
            </a:br>
            <a:r>
              <a:rPr lang="en-US" sz="2800" dirty="0">
                <a:latin typeface="Times New Roman" panose="02020603050405020304" pitchFamily="18" charset="0"/>
              </a:rPr>
              <a:t>Sing to YAHVEH, bless His Name. Proclaim His help from day-to-day.</a:t>
            </a:r>
            <a:br>
              <a:rPr lang="en-US" sz="2800" dirty="0"/>
            </a:br>
            <a:r>
              <a:rPr lang="en-US" sz="2800" dirty="0">
                <a:latin typeface="Times New Roman" panose="02020603050405020304" pitchFamily="18" charset="0"/>
              </a:rPr>
              <a:t>Recount among the nations His splendor, His wonders among all the people.</a:t>
            </a:r>
            <a:br>
              <a:rPr lang="en-US" sz="2800" dirty="0"/>
            </a:br>
            <a:br>
              <a:rPr lang="en-US" sz="2800" dirty="0"/>
            </a:br>
            <a:r>
              <a:rPr lang="en-US" sz="2800" dirty="0">
                <a:latin typeface="Times New Roman" panose="02020603050405020304" pitchFamily="18" charset="0"/>
              </a:rPr>
              <a:t>For great is YAHVEH and much to be praised. He is to be feared above all gods.</a:t>
            </a:r>
            <a:br>
              <a:rPr lang="en-US" sz="2800" dirty="0"/>
            </a:br>
            <a:r>
              <a:rPr lang="en-US" sz="2800" dirty="0">
                <a:latin typeface="Times New Roman" panose="02020603050405020304" pitchFamily="18" charset="0"/>
              </a:rPr>
              <a:t>For all the gods of the people are worthless. It is YAHVEH who made the heavens.</a:t>
            </a:r>
            <a:br>
              <a:rPr lang="en-US" sz="2800" dirty="0"/>
            </a:br>
            <a:r>
              <a:rPr lang="en-US" sz="2800" dirty="0">
                <a:latin typeface="Times New Roman" panose="02020603050405020304" pitchFamily="18" charset="0"/>
              </a:rPr>
              <a:t>Honor and majesty are before Him. Strength and beauty are in His Sanctuary.</a:t>
            </a:r>
            <a:endParaRPr lang="en-US" sz="2800" dirty="0"/>
          </a:p>
        </p:txBody>
      </p:sp>
    </p:spTree>
    <p:extLst>
      <p:ext uri="{BB962C8B-B14F-4D97-AF65-F5344CB8AC3E}">
        <p14:creationId xmlns:p14="http://schemas.microsoft.com/office/powerpoint/2010/main" val="301474234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1C19-30D3-4229-A561-84AD76E773E3}"/>
              </a:ext>
            </a:extLst>
          </p:cNvPr>
          <p:cNvSpPr>
            <a:spLocks noGrp="1"/>
          </p:cNvSpPr>
          <p:nvPr>
            <p:ph type="title"/>
          </p:nvPr>
        </p:nvSpPr>
        <p:spPr/>
        <p:txBody>
          <a:bodyPr>
            <a:normAutofit fontScale="90000"/>
          </a:bodyPr>
          <a:lstStyle/>
          <a:p>
            <a:r>
              <a:rPr lang="en-US" sz="9600" dirty="0">
                <a:solidFill>
                  <a:srgbClr val="00B0F0"/>
                </a:solidFill>
              </a:rPr>
              <a:t>Events</a:t>
            </a:r>
          </a:p>
        </p:txBody>
      </p:sp>
      <p:sp>
        <p:nvSpPr>
          <p:cNvPr id="3" name="Content Placeholder 2">
            <a:extLst>
              <a:ext uri="{FF2B5EF4-FFF2-40B4-BE49-F238E27FC236}">
                <a16:creationId xmlns:a16="http://schemas.microsoft.com/office/drawing/2014/main" id="{BDEF6469-4FE2-4FBF-88B5-891B951868AD}"/>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561AC758-71A4-4809-BACB-7DDCA6B4B651}"/>
              </a:ext>
            </a:extLst>
          </p:cNvPr>
          <p:cNvSpPr>
            <a:spLocks noGrp="1"/>
          </p:cNvSpPr>
          <p:nvPr>
            <p:ph type="dt" sz="half" idx="10"/>
          </p:nvPr>
        </p:nvSpPr>
        <p:spPr/>
        <p:txBody>
          <a:bodyPr/>
          <a:lstStyle/>
          <a:p>
            <a:r>
              <a:rPr lang="en-US"/>
              <a:t>2/4/18</a:t>
            </a:r>
          </a:p>
        </p:txBody>
      </p:sp>
      <p:sp>
        <p:nvSpPr>
          <p:cNvPr id="5" name="Footer Placeholder 4">
            <a:extLst>
              <a:ext uri="{FF2B5EF4-FFF2-40B4-BE49-F238E27FC236}">
                <a16:creationId xmlns:a16="http://schemas.microsoft.com/office/drawing/2014/main" id="{1A1DE317-C1F7-498E-921F-53E3F17B81D7}"/>
              </a:ext>
            </a:extLst>
          </p:cNvPr>
          <p:cNvSpPr>
            <a:spLocks noGrp="1"/>
          </p:cNvSpPr>
          <p:nvPr>
            <p:ph type="ftr" sz="quarter" idx="11"/>
          </p:nvPr>
        </p:nvSpPr>
        <p:spPr/>
        <p:txBody>
          <a:bodyPr/>
          <a:lstStyle/>
          <a:p>
            <a:r>
              <a:rPr lang="en-US"/>
              <a:t>Worship 4</a:t>
            </a:r>
          </a:p>
        </p:txBody>
      </p:sp>
      <p:sp>
        <p:nvSpPr>
          <p:cNvPr id="6" name="Slide Number Placeholder 5">
            <a:extLst>
              <a:ext uri="{FF2B5EF4-FFF2-40B4-BE49-F238E27FC236}">
                <a16:creationId xmlns:a16="http://schemas.microsoft.com/office/drawing/2014/main" id="{1618F776-AE13-4650-A262-1A37F200BFCC}"/>
              </a:ext>
            </a:extLst>
          </p:cNvPr>
          <p:cNvSpPr>
            <a:spLocks noGrp="1"/>
          </p:cNvSpPr>
          <p:nvPr>
            <p:ph type="sldNum" sz="quarter" idx="12"/>
          </p:nvPr>
        </p:nvSpPr>
        <p:spPr/>
        <p:txBody>
          <a:bodyPr/>
          <a:lstStyle/>
          <a:p>
            <a:fld id="{95BAE9E0-8399-F344-A8C0-0463BC4FE528}" type="slidenum">
              <a:rPr lang="en-US" smtClean="0"/>
              <a:t>3</a:t>
            </a:fld>
            <a:endParaRPr lang="en-US"/>
          </a:p>
        </p:txBody>
      </p:sp>
      <p:sp>
        <p:nvSpPr>
          <p:cNvPr id="7" name="Rectangle 6">
            <a:extLst>
              <a:ext uri="{FF2B5EF4-FFF2-40B4-BE49-F238E27FC236}">
                <a16:creationId xmlns:a16="http://schemas.microsoft.com/office/drawing/2014/main" id="{345993AB-F4EB-4EF4-B1F6-D4F25673ED12}"/>
              </a:ext>
            </a:extLst>
          </p:cNvPr>
          <p:cNvSpPr/>
          <p:nvPr/>
        </p:nvSpPr>
        <p:spPr>
          <a:xfrm>
            <a:off x="783771" y="1690689"/>
            <a:ext cx="7886700" cy="1938992"/>
          </a:xfrm>
          <a:prstGeom prst="rect">
            <a:avLst/>
          </a:prstGeom>
        </p:spPr>
        <p:txBody>
          <a:bodyPr wrap="square">
            <a:spAutoFit/>
          </a:bodyPr>
          <a:lstStyle/>
          <a:p>
            <a:r>
              <a:rPr lang="en-US" sz="4000" dirty="0"/>
              <a:t>Feb. 10</a:t>
            </a:r>
            <a:r>
              <a:rPr lang="en-US" sz="4000" baseline="30000" dirty="0"/>
              <a:t>th</a:t>
            </a:r>
            <a:r>
              <a:rPr lang="en-US" sz="4000" dirty="0"/>
              <a:t> Marriage Banquet</a:t>
            </a:r>
          </a:p>
          <a:p>
            <a:r>
              <a:rPr lang="en-US" sz="4000" dirty="0"/>
              <a:t>April 19-21 Father &amp; Son Campout</a:t>
            </a:r>
          </a:p>
          <a:p>
            <a:r>
              <a:rPr lang="en-US" sz="4000" dirty="0"/>
              <a:t>April 28</a:t>
            </a:r>
            <a:r>
              <a:rPr lang="en-US" sz="4000" baseline="30000" dirty="0"/>
              <a:t>th</a:t>
            </a:r>
            <a:r>
              <a:rPr lang="en-US" sz="4000" dirty="0"/>
              <a:t> Mother &amp; Daughter Tea</a:t>
            </a:r>
          </a:p>
        </p:txBody>
      </p:sp>
    </p:spTree>
    <p:extLst>
      <p:ext uri="{BB962C8B-B14F-4D97-AF65-F5344CB8AC3E}">
        <p14:creationId xmlns:p14="http://schemas.microsoft.com/office/powerpoint/2010/main" val="580931262"/>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651260-0235-43F6-8479-828A53252C02}"/>
              </a:ext>
            </a:extLst>
          </p:cNvPr>
          <p:cNvSpPr>
            <a:spLocks noGrp="1"/>
          </p:cNvSpPr>
          <p:nvPr>
            <p:ph type="dt" sz="half" idx="10"/>
          </p:nvPr>
        </p:nvSpPr>
        <p:spPr/>
        <p:txBody>
          <a:bodyPr/>
          <a:lstStyle/>
          <a:p>
            <a:r>
              <a:rPr lang="en-US"/>
              <a:t>2/4/18</a:t>
            </a:r>
          </a:p>
        </p:txBody>
      </p:sp>
      <p:sp>
        <p:nvSpPr>
          <p:cNvPr id="3" name="Footer Placeholder 2">
            <a:extLst>
              <a:ext uri="{FF2B5EF4-FFF2-40B4-BE49-F238E27FC236}">
                <a16:creationId xmlns:a16="http://schemas.microsoft.com/office/drawing/2014/main" id="{5D196650-D2DE-4E7B-95A3-965F006B3982}"/>
              </a:ext>
            </a:extLst>
          </p:cNvPr>
          <p:cNvSpPr>
            <a:spLocks noGrp="1"/>
          </p:cNvSpPr>
          <p:nvPr>
            <p:ph type="ftr" sz="quarter" idx="11"/>
          </p:nvPr>
        </p:nvSpPr>
        <p:spPr/>
        <p:txBody>
          <a:bodyPr/>
          <a:lstStyle/>
          <a:p>
            <a:r>
              <a:rPr lang="en-US"/>
              <a:t>Worship 4</a:t>
            </a:r>
          </a:p>
        </p:txBody>
      </p:sp>
      <p:sp>
        <p:nvSpPr>
          <p:cNvPr id="4" name="Slide Number Placeholder 3">
            <a:extLst>
              <a:ext uri="{FF2B5EF4-FFF2-40B4-BE49-F238E27FC236}">
                <a16:creationId xmlns:a16="http://schemas.microsoft.com/office/drawing/2014/main" id="{C60F9965-83EB-480E-933B-A95BB449BF5A}"/>
              </a:ext>
            </a:extLst>
          </p:cNvPr>
          <p:cNvSpPr>
            <a:spLocks noGrp="1"/>
          </p:cNvSpPr>
          <p:nvPr>
            <p:ph type="sldNum" sz="quarter" idx="12"/>
          </p:nvPr>
        </p:nvSpPr>
        <p:spPr/>
        <p:txBody>
          <a:bodyPr/>
          <a:lstStyle/>
          <a:p>
            <a:fld id="{95BAE9E0-8399-F344-A8C0-0463BC4FE528}" type="slidenum">
              <a:rPr lang="en-US" smtClean="0"/>
              <a:t>30</a:t>
            </a:fld>
            <a:endParaRPr lang="en-US"/>
          </a:p>
        </p:txBody>
      </p:sp>
      <p:sp>
        <p:nvSpPr>
          <p:cNvPr id="5" name="Rectangle 4">
            <a:extLst>
              <a:ext uri="{FF2B5EF4-FFF2-40B4-BE49-F238E27FC236}">
                <a16:creationId xmlns:a16="http://schemas.microsoft.com/office/drawing/2014/main" id="{0359C76E-6945-41AE-A4B9-00AA9872B19B}"/>
              </a:ext>
            </a:extLst>
          </p:cNvPr>
          <p:cNvSpPr/>
          <p:nvPr/>
        </p:nvSpPr>
        <p:spPr>
          <a:xfrm>
            <a:off x="293913" y="217713"/>
            <a:ext cx="8643257" cy="5262979"/>
          </a:xfrm>
          <a:prstGeom prst="rect">
            <a:avLst/>
          </a:prstGeom>
        </p:spPr>
        <p:txBody>
          <a:bodyPr wrap="square">
            <a:spAutoFit/>
          </a:bodyPr>
          <a:lstStyle/>
          <a:p>
            <a:r>
              <a:rPr lang="en-US" sz="2800" dirty="0">
                <a:latin typeface="Cambria" panose="02040503050406030204" pitchFamily="18" charset="0"/>
              </a:rPr>
              <a:t>	Give to YAHVEH you races of people. Give to YAHVEH respect and power.</a:t>
            </a:r>
            <a:br>
              <a:rPr lang="en-US" sz="2800" dirty="0">
                <a:latin typeface="Cambria" panose="02040503050406030204" pitchFamily="18" charset="0"/>
              </a:rPr>
            </a:br>
            <a:r>
              <a:rPr lang="en-US" sz="2800" dirty="0">
                <a:latin typeface="Cambria" panose="02040503050406030204" pitchFamily="18" charset="0"/>
              </a:rPr>
              <a:t>	Give to YAHVEH the respect due His Name. Bring an offering and enter into His courts.</a:t>
            </a:r>
            <a:br>
              <a:rPr lang="en-US" sz="2800" dirty="0">
                <a:latin typeface="Cambria" panose="02040503050406030204" pitchFamily="18" charset="0"/>
              </a:rPr>
            </a:br>
            <a:r>
              <a:rPr lang="en-US" sz="2800" dirty="0">
                <a:latin typeface="Cambria" panose="02040503050406030204" pitchFamily="18" charset="0"/>
              </a:rPr>
              <a:t>Bow down to YAHVEH in the beauty of His sacredness.</a:t>
            </a:r>
            <a:br>
              <a:rPr lang="en-US" sz="2800" dirty="0">
                <a:latin typeface="Cambria" panose="02040503050406030204" pitchFamily="18" charset="0"/>
              </a:rPr>
            </a:br>
            <a:r>
              <a:rPr lang="en-US" sz="2800" dirty="0">
                <a:latin typeface="Cambria" panose="02040503050406030204" pitchFamily="18" charset="0"/>
              </a:rPr>
              <a:t>Tremble before Him from the surface of all the earth.</a:t>
            </a:r>
            <a:br>
              <a:rPr lang="en-US" sz="2800" dirty="0">
                <a:latin typeface="Cambria" panose="02040503050406030204" pitchFamily="18" charset="0"/>
              </a:rPr>
            </a:br>
            <a:r>
              <a:rPr lang="en-US" sz="2800" dirty="0">
                <a:latin typeface="Cambria" panose="02040503050406030204" pitchFamily="18" charset="0"/>
              </a:rPr>
              <a:t>	Say among the nations, 'YAHVEH is King!'</a:t>
            </a:r>
            <a:br>
              <a:rPr lang="en-US" sz="2800" dirty="0">
                <a:latin typeface="Cambria" panose="02040503050406030204" pitchFamily="18" charset="0"/>
              </a:rPr>
            </a:br>
            <a:r>
              <a:rPr lang="en-US" sz="2800" dirty="0">
                <a:latin typeface="Cambria" panose="02040503050406030204" pitchFamily="18" charset="0"/>
              </a:rPr>
              <a:t>The world is also established, not to be moved. He will judge the people with uprightness.</a:t>
            </a:r>
            <a:br>
              <a:rPr lang="en-US" sz="2800" dirty="0">
                <a:latin typeface="Cambria" panose="02040503050406030204" pitchFamily="18" charset="0"/>
              </a:rPr>
            </a:br>
            <a:r>
              <a:rPr lang="en-US" sz="2800" dirty="0">
                <a:latin typeface="Cambria" panose="02040503050406030204" pitchFamily="18" charset="0"/>
              </a:rPr>
              <a:t>	Let the heavens rejoice and the earth be glad. Let the sea roar and all that it holds.</a:t>
            </a:r>
            <a:br>
              <a:rPr lang="en-US" sz="2800" dirty="0">
                <a:latin typeface="Cambria" panose="02040503050406030204" pitchFamily="18" charset="0"/>
              </a:rPr>
            </a:br>
            <a:r>
              <a:rPr lang="en-US" sz="2800" dirty="0">
                <a:latin typeface="Cambria" panose="02040503050406030204" pitchFamily="18" charset="0"/>
              </a:rPr>
              <a:t>	</a:t>
            </a:r>
          </a:p>
        </p:txBody>
      </p:sp>
    </p:spTree>
    <p:extLst>
      <p:ext uri="{BB962C8B-B14F-4D97-AF65-F5344CB8AC3E}">
        <p14:creationId xmlns:p14="http://schemas.microsoft.com/office/powerpoint/2010/main" val="1544010192"/>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C7121-DC65-4417-86E5-8BC3C899E8B8}"/>
              </a:ext>
            </a:extLst>
          </p:cNvPr>
          <p:cNvSpPr>
            <a:spLocks noGrp="1"/>
          </p:cNvSpPr>
          <p:nvPr>
            <p:ph type="dt" sz="half" idx="10"/>
          </p:nvPr>
        </p:nvSpPr>
        <p:spPr/>
        <p:txBody>
          <a:bodyPr/>
          <a:lstStyle/>
          <a:p>
            <a:r>
              <a:rPr lang="en-US"/>
              <a:t>2/4/18</a:t>
            </a:r>
          </a:p>
        </p:txBody>
      </p:sp>
      <p:sp>
        <p:nvSpPr>
          <p:cNvPr id="3" name="Footer Placeholder 2">
            <a:extLst>
              <a:ext uri="{FF2B5EF4-FFF2-40B4-BE49-F238E27FC236}">
                <a16:creationId xmlns:a16="http://schemas.microsoft.com/office/drawing/2014/main" id="{6A6FC825-02AF-4E29-9EBD-4A3568C658A8}"/>
              </a:ext>
            </a:extLst>
          </p:cNvPr>
          <p:cNvSpPr>
            <a:spLocks noGrp="1"/>
          </p:cNvSpPr>
          <p:nvPr>
            <p:ph type="ftr" sz="quarter" idx="11"/>
          </p:nvPr>
        </p:nvSpPr>
        <p:spPr/>
        <p:txBody>
          <a:bodyPr/>
          <a:lstStyle/>
          <a:p>
            <a:r>
              <a:rPr lang="en-US"/>
              <a:t>Worship 4</a:t>
            </a:r>
          </a:p>
        </p:txBody>
      </p:sp>
      <p:sp>
        <p:nvSpPr>
          <p:cNvPr id="4" name="Slide Number Placeholder 3">
            <a:extLst>
              <a:ext uri="{FF2B5EF4-FFF2-40B4-BE49-F238E27FC236}">
                <a16:creationId xmlns:a16="http://schemas.microsoft.com/office/drawing/2014/main" id="{ED2CFFD8-4991-4FB0-902F-BFA9696E1E3E}"/>
              </a:ext>
            </a:extLst>
          </p:cNvPr>
          <p:cNvSpPr>
            <a:spLocks noGrp="1"/>
          </p:cNvSpPr>
          <p:nvPr>
            <p:ph type="sldNum" sz="quarter" idx="12"/>
          </p:nvPr>
        </p:nvSpPr>
        <p:spPr/>
        <p:txBody>
          <a:bodyPr/>
          <a:lstStyle/>
          <a:p>
            <a:fld id="{95BAE9E0-8399-F344-A8C0-0463BC4FE528}" type="slidenum">
              <a:rPr lang="en-US" smtClean="0"/>
              <a:t>31</a:t>
            </a:fld>
            <a:endParaRPr lang="en-US"/>
          </a:p>
        </p:txBody>
      </p:sp>
      <p:sp>
        <p:nvSpPr>
          <p:cNvPr id="5" name="Rectangle 4">
            <a:extLst>
              <a:ext uri="{FF2B5EF4-FFF2-40B4-BE49-F238E27FC236}">
                <a16:creationId xmlns:a16="http://schemas.microsoft.com/office/drawing/2014/main" id="{7B49CCA9-AB84-4E06-8253-01FCD69F999B}"/>
              </a:ext>
            </a:extLst>
          </p:cNvPr>
          <p:cNvSpPr/>
          <p:nvPr/>
        </p:nvSpPr>
        <p:spPr>
          <a:xfrm>
            <a:off x="446314" y="446315"/>
            <a:ext cx="8164286" cy="3289842"/>
          </a:xfrm>
          <a:prstGeom prst="rect">
            <a:avLst/>
          </a:prstGeom>
        </p:spPr>
        <p:txBody>
          <a:bodyPr wrap="square">
            <a:spAutoFit/>
          </a:bodyPr>
          <a:lstStyle/>
          <a:p>
            <a:pPr lvl="0" fontAlgn="base">
              <a:spcBef>
                <a:spcPct val="0"/>
              </a:spcBef>
              <a:spcAft>
                <a:spcPct val="0"/>
              </a:spcAft>
            </a:pPr>
            <a:r>
              <a:rPr lang="en-US" sz="4400" b="1" dirty="0">
                <a:latin typeface="Cambria" pitchFamily="18" charset="0"/>
                <a:cs typeface="Arial" pitchFamily="34" charset="0"/>
              </a:rPr>
              <a:t>PSALM 66:1-2</a:t>
            </a:r>
          </a:p>
          <a:p>
            <a:pPr lvl="0" fontAlgn="base">
              <a:spcBef>
                <a:spcPct val="0"/>
              </a:spcBef>
              <a:spcAft>
                <a:spcPct val="0"/>
              </a:spcAft>
            </a:pPr>
            <a:r>
              <a:rPr lang="en-US" sz="4000" dirty="0">
                <a:latin typeface="Cambria" pitchFamily="18" charset="0"/>
                <a:cs typeface="Arial" pitchFamily="34" charset="0"/>
              </a:rPr>
              <a:t>	</a:t>
            </a:r>
            <a:r>
              <a:rPr lang="en-US" sz="4000" i="1" dirty="0">
                <a:latin typeface="Cambria" pitchFamily="18" charset="0"/>
                <a:cs typeface="Arial" pitchFamily="34" charset="0"/>
              </a:rPr>
              <a:t> </a:t>
            </a:r>
            <a:r>
              <a:rPr lang="en-US" sz="3200" dirty="0">
                <a:latin typeface="Cambria" pitchFamily="18" charset="0"/>
                <a:cs typeface="Arial" pitchFamily="34" charset="0"/>
              </a:rPr>
              <a:t>To the chief Musician: </a:t>
            </a:r>
            <a:r>
              <a:rPr lang="en-US" sz="4000" i="1" dirty="0">
                <a:latin typeface="Cambria" pitchFamily="18" charset="0"/>
                <a:cs typeface="Arial" pitchFamily="34" charset="0"/>
              </a:rPr>
              <a:t>Make a joyful noise unto God, all ye lands: 2  Sing forth the </a:t>
            </a:r>
            <a:r>
              <a:rPr lang="en-US" sz="4000" i="1" dirty="0" err="1">
                <a:latin typeface="Cambria" pitchFamily="18" charset="0"/>
                <a:cs typeface="Arial" pitchFamily="34" charset="0"/>
              </a:rPr>
              <a:t>honour</a:t>
            </a:r>
            <a:r>
              <a:rPr lang="en-US" sz="4000" i="1" dirty="0">
                <a:latin typeface="Cambria" pitchFamily="18" charset="0"/>
                <a:cs typeface="Arial" pitchFamily="34" charset="0"/>
              </a:rPr>
              <a:t> of his name: make his praise glorious.</a:t>
            </a:r>
          </a:p>
        </p:txBody>
      </p:sp>
    </p:spTree>
    <p:extLst>
      <p:ext uri="{BB962C8B-B14F-4D97-AF65-F5344CB8AC3E}">
        <p14:creationId xmlns:p14="http://schemas.microsoft.com/office/powerpoint/2010/main" val="3269183682"/>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descr="Image result for sakhalin">
            <a:extLst>
              <a:ext uri="{FF2B5EF4-FFF2-40B4-BE49-F238E27FC236}">
                <a16:creationId xmlns:a16="http://schemas.microsoft.com/office/drawing/2014/main" id="{20893762-4EB4-49D7-9832-BD7AC4FF36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82600" y="643467"/>
            <a:ext cx="8178799"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9E019964-1200-4A58-9319-23E6393F7A0F}"/>
              </a:ext>
            </a:extLst>
          </p:cNvPr>
          <p:cNvSpPr>
            <a:spLocks noGrp="1"/>
          </p:cNvSpPr>
          <p:nvPr>
            <p:ph type="dt" sz="half" idx="10"/>
          </p:nvPr>
        </p:nvSpPr>
        <p:spPr>
          <a:xfrm>
            <a:off x="628650" y="6356350"/>
            <a:ext cx="2057400" cy="365125"/>
          </a:xfrm>
        </p:spPr>
        <p:txBody>
          <a:bodyPr>
            <a:normAutofit/>
          </a:bodyPr>
          <a:lstStyle/>
          <a:p>
            <a:pPr>
              <a:spcAft>
                <a:spcPts val="600"/>
              </a:spcAft>
            </a:pPr>
            <a:r>
              <a:rPr lang="en-US"/>
              <a:t>2/4/18</a:t>
            </a:r>
          </a:p>
        </p:txBody>
      </p:sp>
      <p:sp>
        <p:nvSpPr>
          <p:cNvPr id="3" name="Footer Placeholder 2">
            <a:extLst>
              <a:ext uri="{FF2B5EF4-FFF2-40B4-BE49-F238E27FC236}">
                <a16:creationId xmlns:a16="http://schemas.microsoft.com/office/drawing/2014/main" id="{5E0ED9EF-0FFA-4DD4-8944-D10697A7BD19}"/>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a:t>Worship 4</a:t>
            </a:r>
          </a:p>
        </p:txBody>
      </p:sp>
      <p:sp>
        <p:nvSpPr>
          <p:cNvPr id="4" name="Slide Number Placeholder 3">
            <a:extLst>
              <a:ext uri="{FF2B5EF4-FFF2-40B4-BE49-F238E27FC236}">
                <a16:creationId xmlns:a16="http://schemas.microsoft.com/office/drawing/2014/main" id="{D0D691F1-B6CB-4084-9C6D-349C2C2739C1}"/>
              </a:ext>
            </a:extLst>
          </p:cNvPr>
          <p:cNvSpPr>
            <a:spLocks noGrp="1"/>
          </p:cNvSpPr>
          <p:nvPr>
            <p:ph type="sldNum" sz="quarter" idx="12"/>
          </p:nvPr>
        </p:nvSpPr>
        <p:spPr>
          <a:xfrm>
            <a:off x="6457950" y="6356350"/>
            <a:ext cx="2057400" cy="365125"/>
          </a:xfrm>
        </p:spPr>
        <p:txBody>
          <a:bodyPr>
            <a:normAutofit/>
          </a:bodyPr>
          <a:lstStyle/>
          <a:p>
            <a:pPr>
              <a:spcAft>
                <a:spcPts val="600"/>
              </a:spcAft>
            </a:pPr>
            <a:fld id="{95BAE9E0-8399-F344-A8C0-0463BC4FE528}" type="slidenum">
              <a:rPr lang="en-US" smtClean="0"/>
              <a:pPr>
                <a:spcAft>
                  <a:spcPts val="600"/>
                </a:spcAft>
              </a:pPr>
              <a:t>32</a:t>
            </a:fld>
            <a:endParaRPr lang="en-US"/>
          </a:p>
        </p:txBody>
      </p:sp>
    </p:spTree>
    <p:extLst>
      <p:ext uri="{BB962C8B-B14F-4D97-AF65-F5344CB8AC3E}">
        <p14:creationId xmlns:p14="http://schemas.microsoft.com/office/powerpoint/2010/main" val="3609289332"/>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F7FDEA-B101-4D81-82C8-30C04E6EE717}"/>
              </a:ext>
            </a:extLst>
          </p:cNvPr>
          <p:cNvSpPr>
            <a:spLocks noGrp="1"/>
          </p:cNvSpPr>
          <p:nvPr>
            <p:ph type="dt" sz="half" idx="10"/>
          </p:nvPr>
        </p:nvSpPr>
        <p:spPr/>
        <p:txBody>
          <a:bodyPr/>
          <a:lstStyle/>
          <a:p>
            <a:r>
              <a:rPr lang="en-US"/>
              <a:t>2/4/18</a:t>
            </a:r>
          </a:p>
        </p:txBody>
      </p:sp>
      <p:sp>
        <p:nvSpPr>
          <p:cNvPr id="3" name="Footer Placeholder 2">
            <a:extLst>
              <a:ext uri="{FF2B5EF4-FFF2-40B4-BE49-F238E27FC236}">
                <a16:creationId xmlns:a16="http://schemas.microsoft.com/office/drawing/2014/main" id="{F7C2EFE6-2B13-4065-B074-01EC644316A4}"/>
              </a:ext>
            </a:extLst>
          </p:cNvPr>
          <p:cNvSpPr>
            <a:spLocks noGrp="1"/>
          </p:cNvSpPr>
          <p:nvPr>
            <p:ph type="ftr" sz="quarter" idx="11"/>
          </p:nvPr>
        </p:nvSpPr>
        <p:spPr>
          <a:xfrm>
            <a:off x="3028950" y="6432551"/>
            <a:ext cx="3086100" cy="365125"/>
          </a:xfrm>
        </p:spPr>
        <p:txBody>
          <a:bodyPr/>
          <a:lstStyle/>
          <a:p>
            <a:r>
              <a:rPr lang="en-US"/>
              <a:t>Worship 4</a:t>
            </a:r>
          </a:p>
        </p:txBody>
      </p:sp>
      <p:sp>
        <p:nvSpPr>
          <p:cNvPr id="4" name="Slide Number Placeholder 3">
            <a:extLst>
              <a:ext uri="{FF2B5EF4-FFF2-40B4-BE49-F238E27FC236}">
                <a16:creationId xmlns:a16="http://schemas.microsoft.com/office/drawing/2014/main" id="{B831B22D-059D-44CE-9110-BAB4F7DF1303}"/>
              </a:ext>
            </a:extLst>
          </p:cNvPr>
          <p:cNvSpPr>
            <a:spLocks noGrp="1"/>
          </p:cNvSpPr>
          <p:nvPr>
            <p:ph type="sldNum" sz="quarter" idx="12"/>
          </p:nvPr>
        </p:nvSpPr>
        <p:spPr/>
        <p:txBody>
          <a:bodyPr/>
          <a:lstStyle/>
          <a:p>
            <a:fld id="{95BAE9E0-8399-F344-A8C0-0463BC4FE528}" type="slidenum">
              <a:rPr lang="en-US" smtClean="0"/>
              <a:t>33</a:t>
            </a:fld>
            <a:endParaRPr lang="en-US"/>
          </a:p>
        </p:txBody>
      </p:sp>
      <p:sp>
        <p:nvSpPr>
          <p:cNvPr id="5" name="Rectangle 4">
            <a:extLst>
              <a:ext uri="{FF2B5EF4-FFF2-40B4-BE49-F238E27FC236}">
                <a16:creationId xmlns:a16="http://schemas.microsoft.com/office/drawing/2014/main" id="{BA3F93A4-35B0-4A98-B857-86473B93F43D}"/>
              </a:ext>
            </a:extLst>
          </p:cNvPr>
          <p:cNvSpPr/>
          <p:nvPr/>
        </p:nvSpPr>
        <p:spPr>
          <a:xfrm>
            <a:off x="228601" y="136524"/>
            <a:ext cx="8697686" cy="5887673"/>
          </a:xfrm>
          <a:prstGeom prst="rect">
            <a:avLst/>
          </a:prstGeom>
        </p:spPr>
        <p:txBody>
          <a:bodyPr wrap="square">
            <a:spAutoFit/>
          </a:bodyPr>
          <a:lstStyle/>
          <a:p>
            <a:r>
              <a:rPr lang="en-US" sz="4800" b="1" dirty="0">
                <a:latin typeface="Cambria" panose="02040503050406030204" pitchFamily="18" charset="0"/>
              </a:rPr>
              <a:t>I CHRONICLES 16:41-42</a:t>
            </a:r>
          </a:p>
          <a:p>
            <a:r>
              <a:rPr lang="en-US" sz="3600" i="1" dirty="0">
                <a:latin typeface="Cambria" panose="02040503050406030204" pitchFamily="18" charset="0"/>
              </a:rPr>
              <a:t>	And with them </a:t>
            </a:r>
            <a:r>
              <a:rPr lang="en-US" sz="3600" i="1" dirty="0" err="1">
                <a:latin typeface="Cambria" panose="02040503050406030204" pitchFamily="18" charset="0"/>
              </a:rPr>
              <a:t>Heman</a:t>
            </a:r>
            <a:r>
              <a:rPr lang="en-US" sz="3600" i="1" dirty="0">
                <a:latin typeface="Cambria" panose="02040503050406030204" pitchFamily="18" charset="0"/>
              </a:rPr>
              <a:t> and Jeduthun, and the rest that were chosen, who were expressed by name, to give thanks to the LORD, because his mercy </a:t>
            </a:r>
            <a:r>
              <a:rPr lang="en-US" sz="3600" i="1" dirty="0" err="1">
                <a:latin typeface="Cambria" panose="02040503050406030204" pitchFamily="18" charset="0"/>
              </a:rPr>
              <a:t>endureth</a:t>
            </a:r>
            <a:r>
              <a:rPr lang="en-US" sz="3600" i="1" dirty="0">
                <a:latin typeface="Cambria" panose="02040503050406030204" pitchFamily="18" charset="0"/>
              </a:rPr>
              <a:t> for ever; 42 And with them </a:t>
            </a:r>
            <a:r>
              <a:rPr lang="en-US" sz="3600" i="1" dirty="0" err="1">
                <a:latin typeface="Cambria" panose="02040503050406030204" pitchFamily="18" charset="0"/>
              </a:rPr>
              <a:t>Heman</a:t>
            </a:r>
            <a:r>
              <a:rPr lang="en-US" sz="3600" i="1" dirty="0">
                <a:latin typeface="Cambria" panose="02040503050406030204" pitchFamily="18" charset="0"/>
              </a:rPr>
              <a:t> and Jeduthun with trumpets and cymbals</a:t>
            </a:r>
            <a:r>
              <a:rPr lang="en-US" sz="3600" i="1" u="sng" dirty="0">
                <a:latin typeface="Cambria" panose="02040503050406030204" pitchFamily="18" charset="0"/>
              </a:rPr>
              <a:t> for those that should make a sound,</a:t>
            </a:r>
            <a:r>
              <a:rPr lang="en-US" sz="3600" i="1" dirty="0">
                <a:latin typeface="Cambria" panose="02040503050406030204" pitchFamily="18" charset="0"/>
              </a:rPr>
              <a:t> and with musical instruments of God. And the sons of Jeduthun were porters.</a:t>
            </a:r>
          </a:p>
        </p:txBody>
      </p:sp>
    </p:spTree>
    <p:extLst>
      <p:ext uri="{BB962C8B-B14F-4D97-AF65-F5344CB8AC3E}">
        <p14:creationId xmlns:p14="http://schemas.microsoft.com/office/powerpoint/2010/main" val="3245335600"/>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2/4/18</a:t>
            </a:r>
          </a:p>
        </p:txBody>
      </p:sp>
      <p:sp>
        <p:nvSpPr>
          <p:cNvPr id="3" name="Footer Placeholder 2"/>
          <p:cNvSpPr>
            <a:spLocks noGrp="1"/>
          </p:cNvSpPr>
          <p:nvPr>
            <p:ph type="ftr" sz="quarter" idx="11"/>
          </p:nvPr>
        </p:nvSpPr>
        <p:spPr/>
        <p:txBody>
          <a:bodyPr/>
          <a:lstStyle/>
          <a:p>
            <a:r>
              <a:rPr lang="en-US"/>
              <a:t>Worship 4</a:t>
            </a:r>
          </a:p>
        </p:txBody>
      </p:sp>
      <p:sp>
        <p:nvSpPr>
          <p:cNvPr id="4" name="Slide Number Placeholder 3"/>
          <p:cNvSpPr>
            <a:spLocks noGrp="1"/>
          </p:cNvSpPr>
          <p:nvPr>
            <p:ph type="sldNum" sz="quarter" idx="12"/>
          </p:nvPr>
        </p:nvSpPr>
        <p:spPr/>
        <p:txBody>
          <a:bodyPr/>
          <a:lstStyle/>
          <a:p>
            <a:fld id="{D24909CE-203F-49FE-AC20-8F288F8A9EF3}" type="slidenum">
              <a:rPr lang="en-US" smtClean="0"/>
              <a:pPr/>
              <a:t>34</a:t>
            </a:fld>
            <a:endParaRPr lang="en-US"/>
          </a:p>
        </p:txBody>
      </p:sp>
      <p:sp>
        <p:nvSpPr>
          <p:cNvPr id="5" name="Rectangle 4"/>
          <p:cNvSpPr/>
          <p:nvPr/>
        </p:nvSpPr>
        <p:spPr>
          <a:xfrm>
            <a:off x="251460" y="136524"/>
            <a:ext cx="8816340" cy="3724096"/>
          </a:xfrm>
          <a:prstGeom prst="rect">
            <a:avLst/>
          </a:prstGeom>
        </p:spPr>
        <p:txBody>
          <a:bodyPr wrap="square">
            <a:spAutoFit/>
          </a:bodyPr>
          <a:lstStyle/>
          <a:p>
            <a:r>
              <a:rPr lang="en-US" sz="4400" b="1" dirty="0">
                <a:latin typeface="Cambria" pitchFamily="18" charset="0"/>
              </a:rPr>
              <a:t>LIFE </a:t>
            </a:r>
            <a:r>
              <a:rPr lang="en-US" sz="4000" b="1" dirty="0">
                <a:latin typeface="Cambria" pitchFamily="18" charset="0"/>
              </a:rPr>
              <a:t> </a:t>
            </a:r>
            <a:r>
              <a:rPr lang="en-US" sz="3200" dirty="0">
                <a:latin typeface="Cambria" pitchFamily="18" charset="0"/>
              </a:rPr>
              <a:t>	</a:t>
            </a:r>
          </a:p>
          <a:p>
            <a:r>
              <a:rPr lang="en-US" sz="3200" dirty="0">
                <a:latin typeface="Cambria" pitchFamily="18" charset="0"/>
              </a:rPr>
              <a:t>	There's nothing any prettier than old fashion </a:t>
            </a:r>
            <a:r>
              <a:rPr lang="en-US" sz="3200" dirty="0" err="1">
                <a:latin typeface="Cambria" pitchFamily="18" charset="0"/>
              </a:rPr>
              <a:t>pentecostal</a:t>
            </a:r>
            <a:r>
              <a:rPr lang="en-US" sz="3200" dirty="0">
                <a:latin typeface="Cambria" pitchFamily="18" charset="0"/>
              </a:rPr>
              <a:t> singing, with the glory of God in the meeting. </a:t>
            </a:r>
            <a:r>
              <a:rPr lang="en-US" sz="3200" dirty="0">
                <a:solidFill>
                  <a:srgbClr val="FFFF00"/>
                </a:solidFill>
                <a:latin typeface="Cambria" pitchFamily="18" charset="0"/>
              </a:rPr>
              <a:t>That's real joy to my heart, and I was so glad to refresh myself in the presence of that good singing tonight.</a:t>
            </a:r>
          </a:p>
          <a:p>
            <a:pPr algn="r"/>
            <a:r>
              <a:rPr lang="en-US" sz="3200" dirty="0">
                <a:latin typeface="Cambria" pitchFamily="18" charset="0"/>
              </a:rPr>
              <a:t>1958  </a:t>
            </a:r>
          </a:p>
        </p:txBody>
      </p:sp>
    </p:spTree>
    <p:extLst>
      <p:ext uri="{BB962C8B-B14F-4D97-AF65-F5344CB8AC3E}">
        <p14:creationId xmlns:p14="http://schemas.microsoft.com/office/powerpoint/2010/main" val="155627717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Content Placeholder 7" descr="A person standing next to a parked motorcycle&#10;&#10;Description generated with very high confidence">
            <a:extLst>
              <a:ext uri="{FF2B5EF4-FFF2-40B4-BE49-F238E27FC236}">
                <a16:creationId xmlns:a16="http://schemas.microsoft.com/office/drawing/2014/main" id="{E04298AD-E887-494C-8EE5-3E72E38D4F2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a:stretch/>
        </p:blipFill>
        <p:spPr>
          <a:xfrm>
            <a:off x="3806442" y="283815"/>
            <a:ext cx="5127106" cy="6207186"/>
          </a:xfrm>
          <a:prstGeom prst="rect">
            <a:avLst/>
          </a:prstGeom>
        </p:spPr>
      </p:pic>
      <p:sp>
        <p:nvSpPr>
          <p:cNvPr id="19" name="Rectangle 18">
            <a:extLst>
              <a:ext uri="{FF2B5EF4-FFF2-40B4-BE49-F238E27FC236}">
                <a16:creationId xmlns:a16="http://schemas.microsoft.com/office/drawing/2014/main" id="{5A890D47-EF68-4ACA-9D7A-8AF9DA7554C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chemeClr val="bg1">
              <a:lumMod val="65000"/>
              <a:lumOff val="35000"/>
            </a:schemeClr>
          </a:solidFill>
          <a:ln w="127000" cap="sq" cmpd="thinThick">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D705BB-F8D5-4A13-9D6E-F65066763DBC}"/>
              </a:ext>
            </a:extLst>
          </p:cNvPr>
          <p:cNvSpPr>
            <a:spLocks noGrp="1"/>
          </p:cNvSpPr>
          <p:nvPr>
            <p:ph type="title"/>
          </p:nvPr>
        </p:nvSpPr>
        <p:spPr>
          <a:xfrm>
            <a:off x="557212" y="742951"/>
            <a:ext cx="2607469" cy="4962524"/>
          </a:xfrm>
        </p:spPr>
        <p:txBody>
          <a:bodyPr vert="horz" lIns="91440" tIns="45720" rIns="91440" bIns="45720" rtlCol="0" anchor="ctr">
            <a:normAutofit/>
          </a:bodyPr>
          <a:lstStyle/>
          <a:p>
            <a:pPr algn="ctr"/>
            <a:r>
              <a:rPr lang="en-US" sz="4200" dirty="0" err="1"/>
              <a:t>Motorcyle</a:t>
            </a:r>
            <a:r>
              <a:rPr lang="en-US" sz="4200" dirty="0"/>
              <a:t> #2</a:t>
            </a:r>
            <a:br>
              <a:rPr lang="en-US" sz="4200" dirty="0"/>
            </a:br>
            <a:r>
              <a:rPr lang="en-US" sz="4200" dirty="0"/>
              <a:t>Tanzania</a:t>
            </a:r>
          </a:p>
        </p:txBody>
      </p:sp>
      <p:sp>
        <p:nvSpPr>
          <p:cNvPr id="4" name="Date Placeholder 3">
            <a:extLst>
              <a:ext uri="{FF2B5EF4-FFF2-40B4-BE49-F238E27FC236}">
                <a16:creationId xmlns:a16="http://schemas.microsoft.com/office/drawing/2014/main" id="{3B5D27B6-EADD-4AD8-9003-2D9648B55DFC}"/>
              </a:ext>
            </a:extLst>
          </p:cNvPr>
          <p:cNvSpPr>
            <a:spLocks noGrp="1"/>
          </p:cNvSpPr>
          <p:nvPr>
            <p:ph type="dt" sz="half" idx="10"/>
          </p:nvPr>
        </p:nvSpPr>
        <p:spPr>
          <a:xfrm>
            <a:off x="557213" y="5853864"/>
            <a:ext cx="2607468" cy="365125"/>
          </a:xfrm>
        </p:spPr>
        <p:txBody>
          <a:bodyPr vert="horz" lIns="91440" tIns="45720" rIns="91440" bIns="45720" rtlCol="0" anchor="ctr">
            <a:normAutofit/>
          </a:bodyPr>
          <a:lstStyle/>
          <a:p>
            <a:pPr algn="ctr" defTabSz="457200">
              <a:spcAft>
                <a:spcPts val="600"/>
              </a:spcAft>
            </a:pPr>
            <a:r>
              <a:rPr lang="en-US">
                <a:solidFill>
                  <a:schemeClr val="tx1"/>
                </a:solidFill>
              </a:rPr>
              <a:t>2/4/18</a:t>
            </a:r>
          </a:p>
        </p:txBody>
      </p:sp>
      <p:sp>
        <p:nvSpPr>
          <p:cNvPr id="5" name="Footer Placeholder 4">
            <a:extLst>
              <a:ext uri="{FF2B5EF4-FFF2-40B4-BE49-F238E27FC236}">
                <a16:creationId xmlns:a16="http://schemas.microsoft.com/office/drawing/2014/main" id="{6641E249-6AEC-4801-B03A-389FA80805AE}"/>
              </a:ext>
            </a:extLst>
          </p:cNvPr>
          <p:cNvSpPr>
            <a:spLocks noGrp="1"/>
          </p:cNvSpPr>
          <p:nvPr>
            <p:ph type="ftr" sz="quarter" idx="11"/>
          </p:nvPr>
        </p:nvSpPr>
        <p:spPr>
          <a:xfrm>
            <a:off x="3858222" y="6423025"/>
            <a:ext cx="4214216" cy="365125"/>
          </a:xfrm>
        </p:spPr>
        <p:txBody>
          <a:bodyPr vert="horz" lIns="91440" tIns="45720" rIns="91440" bIns="45720" rtlCol="0" anchor="ctr">
            <a:normAutofit/>
          </a:bodyPr>
          <a:lstStyle/>
          <a:p>
            <a:pPr algn="l" defTabSz="457200">
              <a:spcAft>
                <a:spcPts val="600"/>
              </a:spcAft>
            </a:pPr>
            <a:r>
              <a:rPr lang="en-US" kern="1200">
                <a:solidFill>
                  <a:schemeClr val="tx1">
                    <a:tint val="75000"/>
                  </a:schemeClr>
                </a:solidFill>
                <a:latin typeface="+mn-lt"/>
                <a:ea typeface="+mn-ea"/>
                <a:cs typeface="+mn-cs"/>
              </a:rPr>
              <a:t>Worship 4</a:t>
            </a:r>
          </a:p>
        </p:txBody>
      </p:sp>
      <p:sp>
        <p:nvSpPr>
          <p:cNvPr id="6" name="Slide Number Placeholder 5">
            <a:extLst>
              <a:ext uri="{FF2B5EF4-FFF2-40B4-BE49-F238E27FC236}">
                <a16:creationId xmlns:a16="http://schemas.microsoft.com/office/drawing/2014/main" id="{785857C3-1BA1-4EEE-84AD-9B2101E19007}"/>
              </a:ext>
            </a:extLst>
          </p:cNvPr>
          <p:cNvSpPr>
            <a:spLocks noGrp="1"/>
          </p:cNvSpPr>
          <p:nvPr>
            <p:ph type="sldNum" sz="quarter" idx="12"/>
          </p:nvPr>
        </p:nvSpPr>
        <p:spPr>
          <a:xfrm>
            <a:off x="8194737" y="6423025"/>
            <a:ext cx="578644" cy="365125"/>
          </a:xfrm>
        </p:spPr>
        <p:txBody>
          <a:bodyPr vert="horz" lIns="91440" tIns="45720" rIns="91440" bIns="45720" rtlCol="0" anchor="ctr">
            <a:normAutofit/>
          </a:bodyPr>
          <a:lstStyle/>
          <a:p>
            <a:pPr defTabSz="457200">
              <a:spcAft>
                <a:spcPts val="600"/>
              </a:spcAft>
            </a:pPr>
            <a:fld id="{95BAE9E0-8399-F344-A8C0-0463BC4FE528}" type="slidenum">
              <a:rPr lang="en-US"/>
              <a:pPr defTabSz="457200">
                <a:spcAft>
                  <a:spcPts val="600"/>
                </a:spcAft>
              </a:pPr>
              <a:t>4</a:t>
            </a:fld>
            <a:endParaRPr lang="en-US"/>
          </a:p>
        </p:txBody>
      </p:sp>
    </p:spTree>
    <p:extLst>
      <p:ext uri="{BB962C8B-B14F-4D97-AF65-F5344CB8AC3E}">
        <p14:creationId xmlns:p14="http://schemas.microsoft.com/office/powerpoint/2010/main" val="340241224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69F76A-5563-4ACA-B8DF-20657DF41A0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889558" y="0"/>
            <a:ext cx="4953297" cy="6947333"/>
          </a:xfrm>
          <a:prstGeom prst="rect">
            <a:avLst/>
          </a:prstGeom>
        </p:spPr>
      </p:pic>
      <p:sp>
        <p:nvSpPr>
          <p:cNvPr id="9" name="Rectangle 11">
            <a:extLst>
              <a:ext uri="{FF2B5EF4-FFF2-40B4-BE49-F238E27FC236}">
                <a16:creationId xmlns:a16="http://schemas.microsoft.com/office/drawing/2014/main" id="{81ABCA5A-4F63-46AD-BF80-F9DC947B3E9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chemeClr val="tx2">
              <a:alpha val="92000"/>
            </a:schemeClr>
          </a:solidFill>
          <a:ln w="127000" cap="sq" cmpd="thinThick">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8312415E-6401-4F78-BA5D-E5D058CBDE2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1993AE11-3380-4539-AB3F-06D6F7F3D4E4}"/>
              </a:ext>
            </a:extLst>
          </p:cNvPr>
          <p:cNvSpPr>
            <a:spLocks noGrp="1"/>
          </p:cNvSpPr>
          <p:nvPr>
            <p:ph type="dt" sz="half" idx="10"/>
          </p:nvPr>
        </p:nvSpPr>
        <p:spPr>
          <a:xfrm>
            <a:off x="505677" y="5789576"/>
            <a:ext cx="2743200" cy="333510"/>
          </a:xfrm>
        </p:spPr>
        <p:txBody>
          <a:bodyPr vert="horz" lIns="91440" tIns="45720" rIns="91440" bIns="45720" rtlCol="0" anchor="ctr">
            <a:normAutofit/>
          </a:bodyPr>
          <a:lstStyle/>
          <a:p>
            <a:pPr algn="ctr" defTabSz="457200">
              <a:spcAft>
                <a:spcPts val="600"/>
              </a:spcAft>
            </a:pPr>
            <a:r>
              <a:rPr lang="en-US" sz="1400">
                <a:solidFill>
                  <a:schemeClr val="bg1"/>
                </a:solidFill>
              </a:rPr>
              <a:t>2/4/18</a:t>
            </a:r>
          </a:p>
        </p:txBody>
      </p:sp>
      <p:sp>
        <p:nvSpPr>
          <p:cNvPr id="3" name="Footer Placeholder 2">
            <a:extLst>
              <a:ext uri="{FF2B5EF4-FFF2-40B4-BE49-F238E27FC236}">
                <a16:creationId xmlns:a16="http://schemas.microsoft.com/office/drawing/2014/main" id="{4FB1B5AD-266A-4BE3-A575-8DDFA692462C}"/>
              </a:ext>
            </a:extLst>
          </p:cNvPr>
          <p:cNvSpPr>
            <a:spLocks noGrp="1"/>
          </p:cNvSpPr>
          <p:nvPr>
            <p:ph type="ftr" sz="quarter" idx="11"/>
          </p:nvPr>
        </p:nvSpPr>
        <p:spPr>
          <a:xfrm>
            <a:off x="3865366" y="6356350"/>
            <a:ext cx="3461865" cy="365125"/>
          </a:xfrm>
        </p:spPr>
        <p:txBody>
          <a:bodyPr vert="horz" lIns="91440" tIns="45720" rIns="91440" bIns="45720" rtlCol="0" anchor="ctr">
            <a:normAutofit/>
          </a:bodyPr>
          <a:lstStyle/>
          <a:p>
            <a:pPr algn="l" defTabSz="457200">
              <a:spcAft>
                <a:spcPts val="600"/>
              </a:spcAft>
            </a:pPr>
            <a:r>
              <a:rPr lang="en-US" kern="1200">
                <a:solidFill>
                  <a:schemeClr val="tx1">
                    <a:tint val="75000"/>
                  </a:schemeClr>
                </a:solidFill>
                <a:latin typeface="+mn-lt"/>
                <a:ea typeface="+mn-ea"/>
                <a:cs typeface="+mn-cs"/>
              </a:rPr>
              <a:t>Worship 4</a:t>
            </a:r>
          </a:p>
        </p:txBody>
      </p:sp>
      <p:sp>
        <p:nvSpPr>
          <p:cNvPr id="4" name="Slide Number Placeholder 3">
            <a:extLst>
              <a:ext uri="{FF2B5EF4-FFF2-40B4-BE49-F238E27FC236}">
                <a16:creationId xmlns:a16="http://schemas.microsoft.com/office/drawing/2014/main" id="{A3C0B7A2-F534-4AA5-AF8B-EB3DCD45CB48}"/>
              </a:ext>
            </a:extLst>
          </p:cNvPr>
          <p:cNvSpPr>
            <a:spLocks noGrp="1"/>
          </p:cNvSpPr>
          <p:nvPr>
            <p:ph type="sldNum" sz="quarter" idx="12"/>
          </p:nvPr>
        </p:nvSpPr>
        <p:spPr>
          <a:xfrm>
            <a:off x="7493266" y="6356350"/>
            <a:ext cx="1022083" cy="365125"/>
          </a:xfrm>
        </p:spPr>
        <p:txBody>
          <a:bodyPr vert="horz" lIns="91440" tIns="45720" rIns="91440" bIns="45720" rtlCol="0" anchor="ctr">
            <a:normAutofit/>
          </a:bodyPr>
          <a:lstStyle/>
          <a:p>
            <a:pPr defTabSz="457200">
              <a:spcAft>
                <a:spcPts val="600"/>
              </a:spcAft>
            </a:pPr>
            <a:fld id="{95BAE9E0-8399-F344-A8C0-0463BC4FE528}" type="slidenum">
              <a:rPr lang="en-US"/>
              <a:pPr defTabSz="457200">
                <a:spcAft>
                  <a:spcPts val="600"/>
                </a:spcAft>
              </a:pPr>
              <a:t>5</a:t>
            </a:fld>
            <a:endParaRPr lang="en-US"/>
          </a:p>
        </p:txBody>
      </p:sp>
      <p:sp>
        <p:nvSpPr>
          <p:cNvPr id="7" name="TextBox 6">
            <a:extLst>
              <a:ext uri="{FF2B5EF4-FFF2-40B4-BE49-F238E27FC236}">
                <a16:creationId xmlns:a16="http://schemas.microsoft.com/office/drawing/2014/main" id="{06512A51-217C-44A9-8C62-E976C7357B93}"/>
              </a:ext>
            </a:extLst>
          </p:cNvPr>
          <p:cNvSpPr txBox="1"/>
          <p:nvPr/>
        </p:nvSpPr>
        <p:spPr>
          <a:xfrm>
            <a:off x="505677" y="914400"/>
            <a:ext cx="27432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200" dirty="0" err="1">
                <a:solidFill>
                  <a:schemeClr val="bg1"/>
                </a:solidFill>
                <a:latin typeface="+mj-lt"/>
                <a:ea typeface="+mj-ea"/>
                <a:cs typeface="+mj-cs"/>
              </a:rPr>
              <a:t>Motorcyle</a:t>
            </a:r>
            <a:endParaRPr lang="en-US" sz="4200" dirty="0">
              <a:solidFill>
                <a:schemeClr val="bg1"/>
              </a:solidFill>
              <a:latin typeface="+mj-lt"/>
              <a:ea typeface="+mj-ea"/>
              <a:cs typeface="+mj-cs"/>
            </a:endParaRPr>
          </a:p>
          <a:p>
            <a:pPr algn="ctr">
              <a:lnSpc>
                <a:spcPct val="90000"/>
              </a:lnSpc>
              <a:spcBef>
                <a:spcPct val="0"/>
              </a:spcBef>
              <a:spcAft>
                <a:spcPts val="600"/>
              </a:spcAft>
            </a:pPr>
            <a:r>
              <a:rPr lang="en-US" sz="4200" dirty="0">
                <a:solidFill>
                  <a:schemeClr val="bg1"/>
                </a:solidFill>
                <a:latin typeface="+mj-lt"/>
                <a:ea typeface="+mj-ea"/>
                <a:cs typeface="+mj-cs"/>
              </a:rPr>
              <a:t>No. 3</a:t>
            </a:r>
          </a:p>
          <a:p>
            <a:pPr algn="ctr">
              <a:lnSpc>
                <a:spcPct val="90000"/>
              </a:lnSpc>
              <a:spcBef>
                <a:spcPct val="0"/>
              </a:spcBef>
              <a:spcAft>
                <a:spcPts val="600"/>
              </a:spcAft>
            </a:pPr>
            <a:r>
              <a:rPr lang="en-US" sz="4200" dirty="0">
                <a:solidFill>
                  <a:schemeClr val="bg1"/>
                </a:solidFill>
                <a:latin typeface="+mj-lt"/>
                <a:ea typeface="+mj-ea"/>
                <a:cs typeface="+mj-cs"/>
              </a:rPr>
              <a:t>Tanzania</a:t>
            </a:r>
          </a:p>
        </p:txBody>
      </p:sp>
    </p:spTree>
    <p:extLst>
      <p:ext uri="{BB962C8B-B14F-4D97-AF65-F5344CB8AC3E}">
        <p14:creationId xmlns:p14="http://schemas.microsoft.com/office/powerpoint/2010/main" val="411333308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AB46D6-D26B-4A24-BF17-D9C3D8CA221F}"/>
              </a:ext>
            </a:extLst>
          </p:cNvPr>
          <p:cNvSpPr>
            <a:spLocks noGrp="1"/>
          </p:cNvSpPr>
          <p:nvPr>
            <p:ph type="dt" sz="half" idx="10"/>
          </p:nvPr>
        </p:nvSpPr>
        <p:spPr/>
        <p:txBody>
          <a:bodyPr/>
          <a:lstStyle/>
          <a:p>
            <a:r>
              <a:rPr lang="en-US"/>
              <a:t>2/4/18</a:t>
            </a:r>
          </a:p>
        </p:txBody>
      </p:sp>
      <p:sp>
        <p:nvSpPr>
          <p:cNvPr id="3" name="Footer Placeholder 2">
            <a:extLst>
              <a:ext uri="{FF2B5EF4-FFF2-40B4-BE49-F238E27FC236}">
                <a16:creationId xmlns:a16="http://schemas.microsoft.com/office/drawing/2014/main" id="{90F96F33-88AA-48C5-B942-D66702E5596B}"/>
              </a:ext>
            </a:extLst>
          </p:cNvPr>
          <p:cNvSpPr>
            <a:spLocks noGrp="1"/>
          </p:cNvSpPr>
          <p:nvPr>
            <p:ph type="ftr" sz="quarter" idx="11"/>
          </p:nvPr>
        </p:nvSpPr>
        <p:spPr/>
        <p:txBody>
          <a:bodyPr/>
          <a:lstStyle/>
          <a:p>
            <a:r>
              <a:rPr lang="en-US"/>
              <a:t>Worship 4</a:t>
            </a:r>
          </a:p>
        </p:txBody>
      </p:sp>
      <p:sp>
        <p:nvSpPr>
          <p:cNvPr id="4" name="Slide Number Placeholder 3">
            <a:extLst>
              <a:ext uri="{FF2B5EF4-FFF2-40B4-BE49-F238E27FC236}">
                <a16:creationId xmlns:a16="http://schemas.microsoft.com/office/drawing/2014/main" id="{C8E7606D-6FA1-4277-999D-D317CC8B3737}"/>
              </a:ext>
            </a:extLst>
          </p:cNvPr>
          <p:cNvSpPr>
            <a:spLocks noGrp="1"/>
          </p:cNvSpPr>
          <p:nvPr>
            <p:ph type="sldNum" sz="quarter" idx="12"/>
          </p:nvPr>
        </p:nvSpPr>
        <p:spPr/>
        <p:txBody>
          <a:bodyPr/>
          <a:lstStyle/>
          <a:p>
            <a:fld id="{95BAE9E0-8399-F344-A8C0-0463BC4FE528}" type="slidenum">
              <a:rPr lang="en-US" smtClean="0"/>
              <a:t>6</a:t>
            </a:fld>
            <a:endParaRPr lang="en-US"/>
          </a:p>
        </p:txBody>
      </p:sp>
      <p:pic>
        <p:nvPicPr>
          <p:cNvPr id="5" name="Picture 4">
            <a:extLst>
              <a:ext uri="{FF2B5EF4-FFF2-40B4-BE49-F238E27FC236}">
                <a16:creationId xmlns:a16="http://schemas.microsoft.com/office/drawing/2014/main" id="{2D0792AE-1927-4871-B6B0-487B07F0B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800100"/>
            <a:ext cx="8763000" cy="5257800"/>
          </a:xfrm>
          <a:prstGeom prst="rect">
            <a:avLst/>
          </a:prstGeom>
        </p:spPr>
      </p:pic>
    </p:spTree>
    <p:extLst>
      <p:ext uri="{BB962C8B-B14F-4D97-AF65-F5344CB8AC3E}">
        <p14:creationId xmlns:p14="http://schemas.microsoft.com/office/powerpoint/2010/main" val="57129544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
            <a:ext cx="9144000" cy="6683604"/>
          </a:xfrm>
          <a:prstGeom prst="rect">
            <a:avLst/>
          </a:prstGeom>
        </p:spPr>
      </p:pic>
      <p:sp>
        <p:nvSpPr>
          <p:cNvPr id="2" name="Title 1"/>
          <p:cNvSpPr>
            <a:spLocks noGrp="1"/>
          </p:cNvSpPr>
          <p:nvPr>
            <p:ph type="ctrTitle"/>
          </p:nvPr>
        </p:nvSpPr>
        <p:spPr>
          <a:xfrm>
            <a:off x="169682" y="248542"/>
            <a:ext cx="8851770" cy="2460396"/>
          </a:xfrm>
        </p:spPr>
        <p:txBody>
          <a:bodyPr>
            <a:noAutofit/>
          </a:bodyPr>
          <a:lstStyle/>
          <a:p>
            <a:pPr algn="r"/>
            <a:r>
              <a:rPr lang="en-US" sz="7200" spc="-150" dirty="0">
                <a:latin typeface="Bradley Hand" charset="0"/>
                <a:ea typeface="Bradley Hand" charset="0"/>
                <a:cs typeface="Bradley Hand" charset="0"/>
              </a:rPr>
              <a:t>What is </a:t>
            </a:r>
            <a:br>
              <a:rPr lang="en-US" sz="7200" spc="-150" dirty="0">
                <a:latin typeface="Bradley Hand" charset="0"/>
                <a:ea typeface="Bradley Hand" charset="0"/>
                <a:cs typeface="Bradley Hand" charset="0"/>
              </a:rPr>
            </a:br>
            <a:r>
              <a:rPr lang="en-US" sz="7200" spc="-150" dirty="0">
                <a:latin typeface="Bradley Hand" charset="0"/>
                <a:ea typeface="Bradley Hand" charset="0"/>
                <a:cs typeface="Bradley Hand" charset="0"/>
              </a:rPr>
              <a:t>Worship?</a:t>
            </a:r>
            <a:br>
              <a:rPr lang="en-US" sz="7200" spc="-150" dirty="0">
                <a:latin typeface="Bradley Hand" charset="0"/>
                <a:ea typeface="Bradley Hand" charset="0"/>
                <a:cs typeface="Bradley Hand" charset="0"/>
              </a:rPr>
            </a:br>
            <a:r>
              <a:rPr lang="en-US" sz="4400" spc="-150" dirty="0">
                <a:latin typeface="Bradley Hand" charset="0"/>
                <a:ea typeface="Bradley Hand" charset="0"/>
                <a:cs typeface="Bradley Hand" charset="0"/>
              </a:rPr>
              <a:t>Part 4</a:t>
            </a:r>
            <a:endParaRPr lang="en-US" sz="7200" spc="-150" dirty="0">
              <a:latin typeface="Bradley Hand" charset="0"/>
              <a:ea typeface="Bradley Hand" charset="0"/>
              <a:cs typeface="Bradley Hand" charset="0"/>
            </a:endParaRPr>
          </a:p>
        </p:txBody>
      </p:sp>
      <p:sp>
        <p:nvSpPr>
          <p:cNvPr id="5" name="Rectangle 4">
            <a:extLst>
              <a:ext uri="{FF2B5EF4-FFF2-40B4-BE49-F238E27FC236}">
                <a16:creationId xmlns:a16="http://schemas.microsoft.com/office/drawing/2014/main" id="{E4E2EE73-EF8E-44CC-9091-582B6E980753}"/>
              </a:ext>
            </a:extLst>
          </p:cNvPr>
          <p:cNvSpPr/>
          <p:nvPr/>
        </p:nvSpPr>
        <p:spPr>
          <a:xfrm>
            <a:off x="4963886" y="3607006"/>
            <a:ext cx="3962400" cy="2862322"/>
          </a:xfrm>
          <a:prstGeom prst="rect">
            <a:avLst/>
          </a:prstGeom>
        </p:spPr>
        <p:txBody>
          <a:bodyPr wrap="square">
            <a:spAutoFit/>
          </a:bodyPr>
          <a:lstStyle/>
          <a:p>
            <a:pPr algn="r"/>
            <a:r>
              <a:rPr lang="en-US" sz="3600" b="1" dirty="0">
                <a:latin typeface="Cambria" pitchFamily="18" charset="0"/>
              </a:rPr>
              <a:t>PS. 47:6-7</a:t>
            </a:r>
          </a:p>
          <a:p>
            <a:pPr algn="r"/>
            <a:r>
              <a:rPr lang="en-US" sz="2400" i="1" dirty="0">
                <a:latin typeface="Cambria" pitchFamily="18" charset="0"/>
              </a:rPr>
              <a:t>	Sing praises to God, sing praises: sing praises unto our King, sing praises. 7 For God is the King of all the earth: sing ye praises with understanding. </a:t>
            </a:r>
            <a:endParaRPr lang="en-US" sz="2400" dirty="0"/>
          </a:p>
        </p:txBody>
      </p:sp>
    </p:spTree>
    <p:extLst>
      <p:ext uri="{BB962C8B-B14F-4D97-AF65-F5344CB8AC3E}">
        <p14:creationId xmlns:p14="http://schemas.microsoft.com/office/powerpoint/2010/main" val="348626215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3377" y="226243"/>
            <a:ext cx="8489623" cy="4093428"/>
          </a:xfrm>
          <a:prstGeom prst="rect">
            <a:avLst/>
          </a:prstGeom>
        </p:spPr>
        <p:txBody>
          <a:bodyPr wrap="square">
            <a:spAutoFit/>
          </a:bodyPr>
          <a:lstStyle/>
          <a:p>
            <a:r>
              <a:rPr lang="en-US" sz="4400" b="1" dirty="0">
                <a:latin typeface="Cambria" pitchFamily="18" charset="0"/>
              </a:rPr>
              <a:t>JOHN 4:23-24</a:t>
            </a:r>
          </a:p>
          <a:p>
            <a:r>
              <a:rPr lang="en-US" sz="3600" i="1" dirty="0">
                <a:latin typeface="Cambria" pitchFamily="18" charset="0"/>
              </a:rPr>
              <a:t>      But the hour cometh, and now is, when the true worshippers shall worship the Father in </a:t>
            </a:r>
            <a:r>
              <a:rPr lang="en-US" sz="3600" b="1" i="1" dirty="0">
                <a:latin typeface="Cambria" pitchFamily="18" charset="0"/>
              </a:rPr>
              <a:t>spirit and in truth</a:t>
            </a:r>
            <a:r>
              <a:rPr lang="en-US" sz="3600" i="1" dirty="0">
                <a:latin typeface="Cambria" pitchFamily="18" charset="0"/>
              </a:rPr>
              <a:t>: for the Father </a:t>
            </a:r>
            <a:r>
              <a:rPr lang="en-US" sz="3600" i="1" dirty="0" err="1">
                <a:latin typeface="Cambria" pitchFamily="18" charset="0"/>
              </a:rPr>
              <a:t>seeketh</a:t>
            </a:r>
            <a:r>
              <a:rPr lang="en-US" sz="3600" i="1" dirty="0">
                <a:latin typeface="Cambria" pitchFamily="18" charset="0"/>
              </a:rPr>
              <a:t> such to worship him. 24 God is a Spirit: and they that worship him must worship him in </a:t>
            </a:r>
            <a:r>
              <a:rPr lang="en-US" sz="3600" b="1" i="1" dirty="0">
                <a:latin typeface="Cambria" pitchFamily="18" charset="0"/>
              </a:rPr>
              <a:t>spirit and in truth</a:t>
            </a:r>
            <a:r>
              <a:rPr lang="en-US" sz="3600" i="1" dirty="0">
                <a:latin typeface="Cambria" pitchFamily="18" charset="0"/>
              </a:rPr>
              <a:t>.</a:t>
            </a:r>
          </a:p>
        </p:txBody>
      </p:sp>
      <p:sp>
        <p:nvSpPr>
          <p:cNvPr id="3" name="Date Placeholder 2"/>
          <p:cNvSpPr>
            <a:spLocks noGrp="1"/>
          </p:cNvSpPr>
          <p:nvPr>
            <p:ph type="dt" sz="half" idx="10"/>
          </p:nvPr>
        </p:nvSpPr>
        <p:spPr/>
        <p:txBody>
          <a:bodyPr/>
          <a:lstStyle/>
          <a:p>
            <a:r>
              <a:rPr lang="en-US"/>
              <a:t>2/4/18</a:t>
            </a:r>
          </a:p>
        </p:txBody>
      </p:sp>
      <p:sp>
        <p:nvSpPr>
          <p:cNvPr id="4" name="Footer Placeholder 3"/>
          <p:cNvSpPr>
            <a:spLocks noGrp="1"/>
          </p:cNvSpPr>
          <p:nvPr>
            <p:ph type="ftr" sz="quarter" idx="11"/>
          </p:nvPr>
        </p:nvSpPr>
        <p:spPr/>
        <p:txBody>
          <a:bodyPr/>
          <a:lstStyle/>
          <a:p>
            <a:r>
              <a:rPr lang="en-US"/>
              <a:t>Worship 4</a:t>
            </a:r>
          </a:p>
        </p:txBody>
      </p:sp>
      <p:sp>
        <p:nvSpPr>
          <p:cNvPr id="5" name="Slide Number Placeholder 4"/>
          <p:cNvSpPr>
            <a:spLocks noGrp="1"/>
          </p:cNvSpPr>
          <p:nvPr>
            <p:ph type="sldNum" sz="quarter" idx="12"/>
          </p:nvPr>
        </p:nvSpPr>
        <p:spPr/>
        <p:txBody>
          <a:bodyPr/>
          <a:lstStyle/>
          <a:p>
            <a:fld id="{D24909CE-203F-49FE-AC20-8F288F8A9EF3}" type="slidenum">
              <a:rPr lang="en-US" smtClean="0"/>
              <a:pPr/>
              <a:t>8</a:t>
            </a:fld>
            <a:endParaRPr lang="en-US"/>
          </a:p>
        </p:txBody>
      </p:sp>
    </p:spTree>
    <p:extLst>
      <p:ext uri="{BB962C8B-B14F-4D97-AF65-F5344CB8AC3E}">
        <p14:creationId xmlns:p14="http://schemas.microsoft.com/office/powerpoint/2010/main" val="188188322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B7E9E03-53B6-4579-A441-91282DD0FABD}"/>
              </a:ext>
            </a:extLst>
          </p:cNvPr>
          <p:cNvSpPr>
            <a:spLocks noGrp="1"/>
          </p:cNvSpPr>
          <p:nvPr>
            <p:ph type="dt" sz="half" idx="10"/>
          </p:nvPr>
        </p:nvSpPr>
        <p:spPr/>
        <p:txBody>
          <a:bodyPr/>
          <a:lstStyle/>
          <a:p>
            <a:r>
              <a:rPr lang="en-US"/>
              <a:t>2/4/18</a:t>
            </a:r>
          </a:p>
        </p:txBody>
      </p:sp>
      <p:sp>
        <p:nvSpPr>
          <p:cNvPr id="5" name="Footer Placeholder 4">
            <a:extLst>
              <a:ext uri="{FF2B5EF4-FFF2-40B4-BE49-F238E27FC236}">
                <a16:creationId xmlns:a16="http://schemas.microsoft.com/office/drawing/2014/main" id="{95DE79F0-861B-464E-9521-0A35F0DE7349}"/>
              </a:ext>
            </a:extLst>
          </p:cNvPr>
          <p:cNvSpPr>
            <a:spLocks noGrp="1"/>
          </p:cNvSpPr>
          <p:nvPr>
            <p:ph type="ftr" sz="quarter" idx="11"/>
          </p:nvPr>
        </p:nvSpPr>
        <p:spPr/>
        <p:txBody>
          <a:bodyPr/>
          <a:lstStyle/>
          <a:p>
            <a:r>
              <a:rPr lang="en-US"/>
              <a:t>Worship 4</a:t>
            </a:r>
          </a:p>
        </p:txBody>
      </p:sp>
      <p:sp>
        <p:nvSpPr>
          <p:cNvPr id="6" name="Slide Number Placeholder 5">
            <a:extLst>
              <a:ext uri="{FF2B5EF4-FFF2-40B4-BE49-F238E27FC236}">
                <a16:creationId xmlns:a16="http://schemas.microsoft.com/office/drawing/2014/main" id="{05E7278F-A4B0-428D-8DC2-54C42E6BDE20}"/>
              </a:ext>
            </a:extLst>
          </p:cNvPr>
          <p:cNvSpPr>
            <a:spLocks noGrp="1"/>
          </p:cNvSpPr>
          <p:nvPr>
            <p:ph type="sldNum" sz="quarter" idx="12"/>
          </p:nvPr>
        </p:nvSpPr>
        <p:spPr/>
        <p:txBody>
          <a:bodyPr/>
          <a:lstStyle/>
          <a:p>
            <a:fld id="{95BAE9E0-8399-F344-A8C0-0463BC4FE528}" type="slidenum">
              <a:rPr lang="en-US" smtClean="0"/>
              <a:t>9</a:t>
            </a:fld>
            <a:endParaRPr lang="en-US"/>
          </a:p>
        </p:txBody>
      </p:sp>
      <p:sp>
        <p:nvSpPr>
          <p:cNvPr id="9" name="Rectangle 8">
            <a:extLst>
              <a:ext uri="{FF2B5EF4-FFF2-40B4-BE49-F238E27FC236}">
                <a16:creationId xmlns:a16="http://schemas.microsoft.com/office/drawing/2014/main" id="{11711B11-8704-47CF-AF0A-A2B1D5B79299}"/>
              </a:ext>
            </a:extLst>
          </p:cNvPr>
          <p:cNvSpPr/>
          <p:nvPr/>
        </p:nvSpPr>
        <p:spPr>
          <a:xfrm>
            <a:off x="234315" y="381998"/>
            <a:ext cx="8675370" cy="3724096"/>
          </a:xfrm>
          <a:prstGeom prst="rect">
            <a:avLst/>
          </a:prstGeom>
        </p:spPr>
        <p:txBody>
          <a:bodyPr wrap="square">
            <a:spAutoFit/>
          </a:bodyPr>
          <a:lstStyle/>
          <a:p>
            <a:r>
              <a:rPr lang="en-US" sz="4800" b="1" dirty="0">
                <a:latin typeface="Cambria" panose="02040503050406030204" pitchFamily="18" charset="0"/>
              </a:rPr>
              <a:t>CHURCH.AGE.BOOK</a:t>
            </a:r>
          </a:p>
          <a:p>
            <a:r>
              <a:rPr lang="en-US" sz="4000" b="1" dirty="0">
                <a:latin typeface="Cambria" panose="02040503050406030204" pitchFamily="18" charset="0"/>
              </a:rPr>
              <a:t>	</a:t>
            </a:r>
            <a:r>
              <a:rPr lang="en-US" sz="4400" b="1" dirty="0">
                <a:latin typeface="Cambria" panose="02040503050406030204" pitchFamily="18" charset="0"/>
              </a:rPr>
              <a:t> </a:t>
            </a:r>
            <a:r>
              <a:rPr lang="en-US" sz="3600" dirty="0">
                <a:latin typeface="Cambria" panose="02040503050406030204" pitchFamily="18" charset="0"/>
              </a:rPr>
              <a:t>47-3 …When one turns to the Lord and is filled with the Holy Ghost he ceases from all such things. He has a rest in his soul. </a:t>
            </a:r>
            <a:r>
              <a:rPr lang="en-US" sz="3600" dirty="0">
                <a:solidFill>
                  <a:srgbClr val="FFFF00"/>
                </a:solidFill>
                <a:latin typeface="Cambria" panose="02040503050406030204" pitchFamily="18" charset="0"/>
              </a:rPr>
              <a:t>He really begins to live, and love God and worship Him.</a:t>
            </a:r>
          </a:p>
        </p:txBody>
      </p:sp>
    </p:spTree>
    <p:extLst>
      <p:ext uri="{BB962C8B-B14F-4D97-AF65-F5344CB8AC3E}">
        <p14:creationId xmlns:p14="http://schemas.microsoft.com/office/powerpoint/2010/main" val="2425228779"/>
      </p:ext>
    </p:extLst>
  </p:cSld>
  <p:clrMapOvr>
    <a:masterClrMapping/>
  </p:clrMapOvr>
  <p:transition spd="slow">
    <p:push dir="u"/>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6166</TotalTime>
  <Words>445</Words>
  <Application>Microsoft Office PowerPoint</Application>
  <PresentationFormat>On-screen Show (4:3)</PresentationFormat>
  <Paragraphs>208</Paragraphs>
  <Slides>34</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Bradley Hand</vt:lpstr>
      <vt:lpstr>Calibri</vt:lpstr>
      <vt:lpstr>Calibri Light</vt:lpstr>
      <vt:lpstr>Cambria</vt:lpstr>
      <vt:lpstr>Footlight MT Light</vt:lpstr>
      <vt:lpstr>Tahoma</vt:lpstr>
      <vt:lpstr>Times New Roman</vt:lpstr>
      <vt:lpstr>Office Theme</vt:lpstr>
      <vt:lpstr>What is  Worship? Part 4</vt:lpstr>
      <vt:lpstr>Birthdays &amp; Anniversaries &amp; Events</vt:lpstr>
      <vt:lpstr>Events</vt:lpstr>
      <vt:lpstr>Motorcyle #2 Tanzania</vt:lpstr>
      <vt:lpstr>PowerPoint Presentation</vt:lpstr>
      <vt:lpstr>PowerPoint Presentation</vt:lpstr>
      <vt:lpstr>What is  Worship? Part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Barry Coffey</dc:creator>
  <cp:lastModifiedBy>Barry Coffey</cp:lastModifiedBy>
  <cp:revision>77</cp:revision>
  <dcterms:created xsi:type="dcterms:W3CDTF">2018-01-04T23:15:10Z</dcterms:created>
  <dcterms:modified xsi:type="dcterms:W3CDTF">2018-02-04T15:52:57Z</dcterms:modified>
</cp:coreProperties>
</file>