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44"/>
  </p:notesMasterIdLst>
  <p:sldIdLst>
    <p:sldId id="256" r:id="rId2"/>
    <p:sldId id="419" r:id="rId3"/>
    <p:sldId id="260" r:id="rId4"/>
    <p:sldId id="371" r:id="rId5"/>
    <p:sldId id="379" r:id="rId6"/>
    <p:sldId id="384" r:id="rId7"/>
    <p:sldId id="345" r:id="rId8"/>
    <p:sldId id="413" r:id="rId9"/>
    <p:sldId id="420" r:id="rId10"/>
    <p:sldId id="412" r:id="rId11"/>
    <p:sldId id="415" r:id="rId12"/>
    <p:sldId id="416" r:id="rId13"/>
    <p:sldId id="417" r:id="rId14"/>
    <p:sldId id="397" r:id="rId15"/>
    <p:sldId id="414" r:id="rId16"/>
    <p:sldId id="399" r:id="rId17"/>
    <p:sldId id="400" r:id="rId18"/>
    <p:sldId id="401" r:id="rId19"/>
    <p:sldId id="402" r:id="rId20"/>
    <p:sldId id="391" r:id="rId21"/>
    <p:sldId id="388" r:id="rId22"/>
    <p:sldId id="387" r:id="rId23"/>
    <p:sldId id="389" r:id="rId24"/>
    <p:sldId id="390" r:id="rId25"/>
    <p:sldId id="409" r:id="rId26"/>
    <p:sldId id="393" r:id="rId27"/>
    <p:sldId id="403" r:id="rId28"/>
    <p:sldId id="406" r:id="rId29"/>
    <p:sldId id="408" r:id="rId30"/>
    <p:sldId id="407" r:id="rId31"/>
    <p:sldId id="396" r:id="rId32"/>
    <p:sldId id="395" r:id="rId33"/>
    <p:sldId id="410" r:id="rId34"/>
    <p:sldId id="404" r:id="rId35"/>
    <p:sldId id="405" r:id="rId36"/>
    <p:sldId id="418" r:id="rId37"/>
    <p:sldId id="411" r:id="rId38"/>
    <p:sldId id="353" r:id="rId39"/>
    <p:sldId id="369" r:id="rId40"/>
    <p:sldId id="394" r:id="rId41"/>
    <p:sldId id="385" r:id="rId42"/>
    <p:sldId id="292"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960" autoAdjust="0"/>
    <p:restoredTop sz="94634"/>
  </p:normalViewPr>
  <p:slideViewPr>
    <p:cSldViewPr snapToGrid="0" snapToObjects="1">
      <p:cViewPr>
        <p:scale>
          <a:sx n="59" d="100"/>
          <a:sy n="59" d="100"/>
        </p:scale>
        <p:origin x="796" y="56"/>
      </p:cViewPr>
      <p:guideLst>
        <p:guide orient="horz" pos="2160"/>
        <p:guide pos="2880"/>
      </p:guideLst>
    </p:cSldViewPr>
  </p:slideViewPr>
  <p:notesTextViewPr>
    <p:cViewPr>
      <p:scale>
        <a:sx n="1" d="1"/>
        <a:sy n="1" d="1"/>
      </p:scale>
      <p:origin x="0" y="0"/>
    </p:cViewPr>
  </p:notesTextViewPr>
  <p:sorterViewPr>
    <p:cViewPr>
      <p:scale>
        <a:sx n="110" d="100"/>
        <a:sy n="110" d="100"/>
      </p:scale>
      <p:origin x="0" y="-102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3E4E07-A901-F543-A65F-A1C6D7A3F183}" type="datetimeFigureOut">
              <a:rPr lang="en-US" smtClean="0"/>
              <a:t>2/17/2018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EB372C-7229-8349-8522-40F306724FCF}" type="slidenum">
              <a:rPr lang="en-US" smtClean="0"/>
              <a:t>‹#›</a:t>
            </a:fld>
            <a:endParaRPr lang="en-US"/>
          </a:p>
        </p:txBody>
      </p:sp>
    </p:spTree>
    <p:extLst>
      <p:ext uri="{BB962C8B-B14F-4D97-AF65-F5344CB8AC3E}">
        <p14:creationId xmlns:p14="http://schemas.microsoft.com/office/powerpoint/2010/main" val="1870421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3</a:t>
            </a:fld>
            <a:endParaRPr lang="en-US"/>
          </a:p>
        </p:txBody>
      </p:sp>
    </p:spTree>
    <p:extLst>
      <p:ext uri="{BB962C8B-B14F-4D97-AF65-F5344CB8AC3E}">
        <p14:creationId xmlns:p14="http://schemas.microsoft.com/office/powerpoint/2010/main" val="788983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42</a:t>
            </a:fld>
            <a:endParaRPr lang="en-US"/>
          </a:p>
        </p:txBody>
      </p:sp>
    </p:spTree>
    <p:extLst>
      <p:ext uri="{BB962C8B-B14F-4D97-AF65-F5344CB8AC3E}">
        <p14:creationId xmlns:p14="http://schemas.microsoft.com/office/powerpoint/2010/main" val="2147177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2/18/18</a:t>
            </a:r>
          </a:p>
        </p:txBody>
      </p:sp>
      <p:sp>
        <p:nvSpPr>
          <p:cNvPr id="5" name="Footer Placeholder 4"/>
          <p:cNvSpPr>
            <a:spLocks noGrp="1"/>
          </p:cNvSpPr>
          <p:nvPr>
            <p:ph type="ftr" sz="quarter" idx="11"/>
          </p:nvPr>
        </p:nvSpPr>
        <p:spPr/>
        <p:txBody>
          <a:bodyPr/>
          <a:lstStyle/>
          <a:p>
            <a:r>
              <a:rPr lang="en-US"/>
              <a:t>Worship 6</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2/18/18</a:t>
            </a:r>
          </a:p>
        </p:txBody>
      </p:sp>
      <p:sp>
        <p:nvSpPr>
          <p:cNvPr id="5" name="Footer Placeholder 4"/>
          <p:cNvSpPr>
            <a:spLocks noGrp="1"/>
          </p:cNvSpPr>
          <p:nvPr>
            <p:ph type="ftr" sz="quarter" idx="11"/>
          </p:nvPr>
        </p:nvSpPr>
        <p:spPr/>
        <p:txBody>
          <a:bodyPr/>
          <a:lstStyle/>
          <a:p>
            <a:r>
              <a:rPr lang="en-US"/>
              <a:t>Worship 6</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2/18/18</a:t>
            </a:r>
          </a:p>
        </p:txBody>
      </p:sp>
      <p:sp>
        <p:nvSpPr>
          <p:cNvPr id="5" name="Footer Placeholder 4"/>
          <p:cNvSpPr>
            <a:spLocks noGrp="1"/>
          </p:cNvSpPr>
          <p:nvPr>
            <p:ph type="ftr" sz="quarter" idx="11"/>
          </p:nvPr>
        </p:nvSpPr>
        <p:spPr/>
        <p:txBody>
          <a:bodyPr/>
          <a:lstStyle/>
          <a:p>
            <a:r>
              <a:rPr lang="en-US"/>
              <a:t>Worship 6</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2/18/18</a:t>
            </a:r>
          </a:p>
        </p:txBody>
      </p:sp>
      <p:sp>
        <p:nvSpPr>
          <p:cNvPr id="5" name="Footer Placeholder 4"/>
          <p:cNvSpPr>
            <a:spLocks noGrp="1"/>
          </p:cNvSpPr>
          <p:nvPr>
            <p:ph type="ftr" sz="quarter" idx="11"/>
          </p:nvPr>
        </p:nvSpPr>
        <p:spPr/>
        <p:txBody>
          <a:bodyPr/>
          <a:lstStyle/>
          <a:p>
            <a:r>
              <a:rPr lang="en-US"/>
              <a:t>Worship 6</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2/18/18</a:t>
            </a:r>
          </a:p>
        </p:txBody>
      </p:sp>
      <p:sp>
        <p:nvSpPr>
          <p:cNvPr id="5" name="Footer Placeholder 4"/>
          <p:cNvSpPr>
            <a:spLocks noGrp="1"/>
          </p:cNvSpPr>
          <p:nvPr>
            <p:ph type="ftr" sz="quarter" idx="11"/>
          </p:nvPr>
        </p:nvSpPr>
        <p:spPr/>
        <p:txBody>
          <a:bodyPr/>
          <a:lstStyle/>
          <a:p>
            <a:r>
              <a:rPr lang="en-US"/>
              <a:t>Worship 6</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2/18/18</a:t>
            </a:r>
          </a:p>
        </p:txBody>
      </p:sp>
      <p:sp>
        <p:nvSpPr>
          <p:cNvPr id="6" name="Footer Placeholder 5"/>
          <p:cNvSpPr>
            <a:spLocks noGrp="1"/>
          </p:cNvSpPr>
          <p:nvPr>
            <p:ph type="ftr" sz="quarter" idx="11"/>
          </p:nvPr>
        </p:nvSpPr>
        <p:spPr/>
        <p:txBody>
          <a:bodyPr/>
          <a:lstStyle/>
          <a:p>
            <a:r>
              <a:rPr lang="en-US"/>
              <a:t>Worship 6</a:t>
            </a:r>
          </a:p>
        </p:txBody>
      </p:sp>
      <p:sp>
        <p:nvSpPr>
          <p:cNvPr id="7" name="Slide Number Placeholder 6"/>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2/18/18</a:t>
            </a:r>
          </a:p>
        </p:txBody>
      </p:sp>
      <p:sp>
        <p:nvSpPr>
          <p:cNvPr id="8" name="Footer Placeholder 7"/>
          <p:cNvSpPr>
            <a:spLocks noGrp="1"/>
          </p:cNvSpPr>
          <p:nvPr>
            <p:ph type="ftr" sz="quarter" idx="11"/>
          </p:nvPr>
        </p:nvSpPr>
        <p:spPr/>
        <p:txBody>
          <a:bodyPr/>
          <a:lstStyle/>
          <a:p>
            <a:r>
              <a:rPr lang="en-US"/>
              <a:t>Worship 6</a:t>
            </a:r>
          </a:p>
        </p:txBody>
      </p:sp>
      <p:sp>
        <p:nvSpPr>
          <p:cNvPr id="9" name="Slide Number Placeholder 8"/>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2/18/18</a:t>
            </a:r>
          </a:p>
        </p:txBody>
      </p:sp>
      <p:sp>
        <p:nvSpPr>
          <p:cNvPr id="4" name="Footer Placeholder 3"/>
          <p:cNvSpPr>
            <a:spLocks noGrp="1"/>
          </p:cNvSpPr>
          <p:nvPr>
            <p:ph type="ftr" sz="quarter" idx="11"/>
          </p:nvPr>
        </p:nvSpPr>
        <p:spPr/>
        <p:txBody>
          <a:bodyPr/>
          <a:lstStyle/>
          <a:p>
            <a:r>
              <a:rPr lang="en-US"/>
              <a:t>Worship 6</a:t>
            </a:r>
          </a:p>
        </p:txBody>
      </p:sp>
      <p:sp>
        <p:nvSpPr>
          <p:cNvPr id="5" name="Slide Number Placeholder 4"/>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2/18/18</a:t>
            </a:r>
          </a:p>
        </p:txBody>
      </p:sp>
      <p:sp>
        <p:nvSpPr>
          <p:cNvPr id="3" name="Footer Placeholder 2"/>
          <p:cNvSpPr>
            <a:spLocks noGrp="1"/>
          </p:cNvSpPr>
          <p:nvPr>
            <p:ph type="ftr" sz="quarter" idx="11"/>
          </p:nvPr>
        </p:nvSpPr>
        <p:spPr/>
        <p:txBody>
          <a:bodyPr/>
          <a:lstStyle/>
          <a:p>
            <a:r>
              <a:rPr lang="en-US"/>
              <a:t>Worship 6</a:t>
            </a:r>
          </a:p>
        </p:txBody>
      </p:sp>
      <p:sp>
        <p:nvSpPr>
          <p:cNvPr id="4" name="Slide Number Placeholder 3"/>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2/18/18</a:t>
            </a:r>
          </a:p>
        </p:txBody>
      </p:sp>
      <p:sp>
        <p:nvSpPr>
          <p:cNvPr id="6" name="Footer Placeholder 5"/>
          <p:cNvSpPr>
            <a:spLocks noGrp="1"/>
          </p:cNvSpPr>
          <p:nvPr>
            <p:ph type="ftr" sz="quarter" idx="11"/>
          </p:nvPr>
        </p:nvSpPr>
        <p:spPr/>
        <p:txBody>
          <a:bodyPr/>
          <a:lstStyle/>
          <a:p>
            <a:r>
              <a:rPr lang="en-US"/>
              <a:t>Worship 6</a:t>
            </a:r>
          </a:p>
        </p:txBody>
      </p:sp>
      <p:sp>
        <p:nvSpPr>
          <p:cNvPr id="7" name="Slide Number Placeholder 6"/>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2/18/18</a:t>
            </a:r>
          </a:p>
        </p:txBody>
      </p:sp>
      <p:sp>
        <p:nvSpPr>
          <p:cNvPr id="6" name="Footer Placeholder 5"/>
          <p:cNvSpPr>
            <a:spLocks noGrp="1"/>
          </p:cNvSpPr>
          <p:nvPr>
            <p:ph type="ftr" sz="quarter" idx="11"/>
          </p:nvPr>
        </p:nvSpPr>
        <p:spPr/>
        <p:txBody>
          <a:bodyPr/>
          <a:lstStyle/>
          <a:p>
            <a:r>
              <a:rPr lang="en-US"/>
              <a:t>Worship 6</a:t>
            </a:r>
          </a:p>
        </p:txBody>
      </p:sp>
      <p:sp>
        <p:nvSpPr>
          <p:cNvPr id="7" name="Slide Number Placeholder 6"/>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2/18/18</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Worship 6</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BAE9E0-8399-F344-A8C0-0463BC4FE528}" type="slidenum">
              <a:rPr lang="en-US" smtClean="0"/>
              <a:t>‹#›</a:t>
            </a:fld>
            <a:endParaRPr lang="en-US"/>
          </a:p>
        </p:txBody>
      </p:sp>
    </p:spTree>
    <p:extLst>
      <p:ext uri="{BB962C8B-B14F-4D97-AF65-F5344CB8AC3E}">
        <p14:creationId xmlns:p14="http://schemas.microsoft.com/office/powerpoint/2010/main" val="127604255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Hussitism" TargetMode="External"/><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https://en.wikipedia.org/wiki/File:Cs-Jan_Hus.og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683604"/>
          </a:xfrm>
          <a:prstGeom prst="rect">
            <a:avLst/>
          </a:prstGeom>
        </p:spPr>
      </p:pic>
      <p:sp>
        <p:nvSpPr>
          <p:cNvPr id="2" name="Title 1"/>
          <p:cNvSpPr>
            <a:spLocks noGrp="1"/>
          </p:cNvSpPr>
          <p:nvPr>
            <p:ph type="ctrTitle"/>
          </p:nvPr>
        </p:nvSpPr>
        <p:spPr>
          <a:xfrm>
            <a:off x="169682" y="248542"/>
            <a:ext cx="8851770" cy="2460396"/>
          </a:xfrm>
        </p:spPr>
        <p:txBody>
          <a:bodyPr>
            <a:noAutofit/>
          </a:bodyPr>
          <a:lstStyle/>
          <a:p>
            <a:pPr algn="r"/>
            <a:r>
              <a:rPr lang="en-US" sz="7200" spc="-150" dirty="0">
                <a:latin typeface="Bradley Hand" charset="0"/>
                <a:ea typeface="Bradley Hand" charset="0"/>
                <a:cs typeface="Bradley Hand" charset="0"/>
              </a:rPr>
              <a:t>What is </a:t>
            </a:r>
            <a:br>
              <a:rPr lang="en-US" sz="7200" spc="-150" dirty="0">
                <a:latin typeface="Bradley Hand" charset="0"/>
                <a:ea typeface="Bradley Hand" charset="0"/>
                <a:cs typeface="Bradley Hand" charset="0"/>
              </a:rPr>
            </a:br>
            <a:r>
              <a:rPr lang="en-US" sz="7200" spc="-150" dirty="0">
                <a:latin typeface="Bradley Hand" charset="0"/>
                <a:ea typeface="Bradley Hand" charset="0"/>
                <a:cs typeface="Bradley Hand" charset="0"/>
              </a:rPr>
              <a:t>Worship?</a:t>
            </a:r>
            <a:br>
              <a:rPr lang="en-US" sz="7200" spc="-150" dirty="0">
                <a:latin typeface="Bradley Hand" charset="0"/>
                <a:ea typeface="Bradley Hand" charset="0"/>
                <a:cs typeface="Bradley Hand" charset="0"/>
              </a:rPr>
            </a:br>
            <a:r>
              <a:rPr lang="en-US" sz="4400" spc="-150" dirty="0">
                <a:latin typeface="Bradley Hand" charset="0"/>
                <a:ea typeface="Bradley Hand" charset="0"/>
                <a:cs typeface="Bradley Hand" charset="0"/>
              </a:rPr>
              <a:t>Part 6</a:t>
            </a:r>
            <a:endParaRPr lang="en-US" sz="7200" spc="-150" dirty="0">
              <a:latin typeface="Bradley Hand" charset="0"/>
              <a:ea typeface="Bradley Hand" charset="0"/>
              <a:cs typeface="Bradley Hand" charset="0"/>
            </a:endParaRPr>
          </a:p>
        </p:txBody>
      </p:sp>
      <p:sp>
        <p:nvSpPr>
          <p:cNvPr id="5" name="Rectangle 4">
            <a:extLst>
              <a:ext uri="{FF2B5EF4-FFF2-40B4-BE49-F238E27FC236}">
                <a16:creationId xmlns:a16="http://schemas.microsoft.com/office/drawing/2014/main" id="{E4E2EE73-EF8E-44CC-9091-582B6E980753}"/>
              </a:ext>
            </a:extLst>
          </p:cNvPr>
          <p:cNvSpPr/>
          <p:nvPr/>
        </p:nvSpPr>
        <p:spPr>
          <a:xfrm>
            <a:off x="5223347" y="4050065"/>
            <a:ext cx="3798105" cy="2492990"/>
          </a:xfrm>
          <a:prstGeom prst="rect">
            <a:avLst/>
          </a:prstGeom>
        </p:spPr>
        <p:txBody>
          <a:bodyPr wrap="square">
            <a:spAutoFit/>
          </a:bodyPr>
          <a:lstStyle/>
          <a:p>
            <a:pPr lvl="0" algn="r" fontAlgn="base">
              <a:spcBef>
                <a:spcPct val="0"/>
              </a:spcBef>
              <a:spcAft>
                <a:spcPct val="0"/>
              </a:spcAft>
            </a:pPr>
            <a:r>
              <a:rPr lang="en-US" sz="3600" b="1" dirty="0">
                <a:latin typeface="Cambria" pitchFamily="18" charset="0"/>
                <a:cs typeface="Arial" pitchFamily="34" charset="0"/>
              </a:rPr>
              <a:t>II </a:t>
            </a:r>
            <a:r>
              <a:rPr lang="en-US" sz="3600" b="1" dirty="0" err="1">
                <a:latin typeface="Cambria" pitchFamily="18" charset="0"/>
                <a:cs typeface="Arial" pitchFamily="34" charset="0"/>
              </a:rPr>
              <a:t>Thes</a:t>
            </a:r>
            <a:r>
              <a:rPr lang="en-US" sz="3600" b="1" dirty="0">
                <a:latin typeface="Cambria" pitchFamily="18" charset="0"/>
                <a:cs typeface="Arial" pitchFamily="34" charset="0"/>
              </a:rPr>
              <a:t>. 3:1</a:t>
            </a:r>
          </a:p>
          <a:p>
            <a:pPr lvl="0" algn="r" fontAlgn="base">
              <a:spcBef>
                <a:spcPct val="0"/>
              </a:spcBef>
              <a:spcAft>
                <a:spcPct val="0"/>
              </a:spcAft>
            </a:pPr>
            <a:r>
              <a:rPr lang="en-US" sz="2400" i="1" dirty="0">
                <a:latin typeface="Cambria" pitchFamily="18" charset="0"/>
                <a:cs typeface="Arial" pitchFamily="34" charset="0"/>
              </a:rPr>
              <a:t>Finally, brethren, pray for us, that the word of the Lord may have free course, and be glorified, even as it is with you: </a:t>
            </a:r>
          </a:p>
        </p:txBody>
      </p:sp>
    </p:spTree>
    <p:extLst>
      <p:ext uri="{BB962C8B-B14F-4D97-AF65-F5344CB8AC3E}">
        <p14:creationId xmlns:p14="http://schemas.microsoft.com/office/powerpoint/2010/main" val="160407678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ttps://upload.wikimedia.org/wikipedia/en/thumb/9/90/EinFesteBurg.jpg/1024px-EinFesteBurg.jpg">
            <a:extLst>
              <a:ext uri="{FF2B5EF4-FFF2-40B4-BE49-F238E27FC236}">
                <a16:creationId xmlns:a16="http://schemas.microsoft.com/office/drawing/2014/main" id="{FB9F9D4B-2DBC-4724-A07C-AB4C3557D0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5EB9588D-3095-4663-BADA-36F584E5E07E}"/>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defTabSz="457200">
              <a:spcAft>
                <a:spcPts val="600"/>
              </a:spcAft>
            </a:pPr>
            <a:r>
              <a:rPr lang="en-US">
                <a:solidFill>
                  <a:srgbClr val="FFFFFF"/>
                </a:solidFill>
              </a:rPr>
              <a:t>2/18/18</a:t>
            </a:r>
          </a:p>
        </p:txBody>
      </p:sp>
      <p:sp>
        <p:nvSpPr>
          <p:cNvPr id="3" name="Footer Placeholder 2">
            <a:extLst>
              <a:ext uri="{FF2B5EF4-FFF2-40B4-BE49-F238E27FC236}">
                <a16:creationId xmlns:a16="http://schemas.microsoft.com/office/drawing/2014/main" id="{364FD755-6B09-47E4-8740-3758DABD1B37}"/>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defTabSz="457200">
              <a:spcAft>
                <a:spcPts val="600"/>
              </a:spcAft>
            </a:pPr>
            <a:r>
              <a:rPr lang="en-US" kern="1200">
                <a:solidFill>
                  <a:srgbClr val="FFFFFF"/>
                </a:solidFill>
                <a:latin typeface="+mn-lt"/>
                <a:ea typeface="+mn-ea"/>
                <a:cs typeface="+mn-cs"/>
              </a:rPr>
              <a:t>Worship 6</a:t>
            </a:r>
          </a:p>
        </p:txBody>
      </p:sp>
      <p:sp>
        <p:nvSpPr>
          <p:cNvPr id="4" name="Slide Number Placeholder 3">
            <a:extLst>
              <a:ext uri="{FF2B5EF4-FFF2-40B4-BE49-F238E27FC236}">
                <a16:creationId xmlns:a16="http://schemas.microsoft.com/office/drawing/2014/main" id="{3BA0B411-63E8-4470-9B3A-797797BC56A6}"/>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457200">
              <a:spcAft>
                <a:spcPts val="600"/>
              </a:spcAft>
            </a:pPr>
            <a:fld id="{95BAE9E0-8399-F344-A8C0-0463BC4FE528}" type="slidenum">
              <a:rPr lang="en-US">
                <a:solidFill>
                  <a:srgbClr val="FFFFFF"/>
                </a:solidFill>
              </a:rPr>
              <a:pPr defTabSz="457200">
                <a:spcAft>
                  <a:spcPts val="600"/>
                </a:spcAft>
              </a:pPr>
              <a:t>8</a:t>
            </a:fld>
            <a:endParaRPr lang="en-US">
              <a:solidFill>
                <a:srgbClr val="FFFFFF"/>
              </a:solidFill>
            </a:endParaRPr>
          </a:p>
        </p:txBody>
      </p:sp>
      <p:sp>
        <p:nvSpPr>
          <p:cNvPr id="5" name="TextBox 4">
            <a:extLst>
              <a:ext uri="{FF2B5EF4-FFF2-40B4-BE49-F238E27FC236}">
                <a16:creationId xmlns:a16="http://schemas.microsoft.com/office/drawing/2014/main" id="{1AFDB14C-47BD-44E8-9D9F-30A838177E8B}"/>
              </a:ext>
            </a:extLst>
          </p:cNvPr>
          <p:cNvSpPr txBox="1"/>
          <p:nvPr/>
        </p:nvSpPr>
        <p:spPr>
          <a:xfrm>
            <a:off x="480060" y="1913708"/>
            <a:ext cx="2064265" cy="2709275"/>
          </a:xfrm>
          <a:prstGeom prst="ellipse">
            <a:avLst/>
          </a:prstGeom>
          <a:solidFill>
            <a:srgbClr val="FFFFFF"/>
          </a:solidFill>
          <a:ln w="174625" cmpd="thinThick">
            <a:solidFill>
              <a:schemeClr val="tx1"/>
            </a:solidFill>
          </a:ln>
        </p:spPr>
        <p:txBody>
          <a:bodyPr vert="horz" lIns="91440" tIns="45720" rIns="91440" bIns="45720" rtlCol="0" anchor="ctr">
            <a:normAutofit lnSpcReduction="10000"/>
          </a:bodyPr>
          <a:lstStyle/>
          <a:p>
            <a:pPr algn="ctr">
              <a:lnSpc>
                <a:spcPct val="90000"/>
              </a:lnSpc>
              <a:spcBef>
                <a:spcPct val="0"/>
              </a:spcBef>
              <a:spcAft>
                <a:spcPts val="600"/>
              </a:spcAft>
            </a:pPr>
            <a:r>
              <a:rPr lang="en-US" sz="2000" b="1" dirty="0">
                <a:solidFill>
                  <a:schemeClr val="bg1">
                    <a:lumMod val="85000"/>
                    <a:lumOff val="15000"/>
                  </a:schemeClr>
                </a:solidFill>
                <a:latin typeface="+mj-lt"/>
                <a:ea typeface="+mj-ea"/>
                <a:cs typeface="+mj-cs"/>
              </a:rPr>
              <a:t>A Mighty Fortress is our God</a:t>
            </a:r>
          </a:p>
          <a:p>
            <a:pPr algn="ctr">
              <a:lnSpc>
                <a:spcPct val="90000"/>
              </a:lnSpc>
              <a:spcBef>
                <a:spcPct val="0"/>
              </a:spcBef>
              <a:spcAft>
                <a:spcPts val="600"/>
              </a:spcAft>
            </a:pPr>
            <a:r>
              <a:rPr lang="en-US" sz="2000" dirty="0">
                <a:solidFill>
                  <a:schemeClr val="bg1">
                    <a:lumMod val="85000"/>
                    <a:lumOff val="15000"/>
                  </a:schemeClr>
                </a:solidFill>
                <a:latin typeface="+mj-lt"/>
                <a:ea typeface="+mj-ea"/>
                <a:cs typeface="+mj-cs"/>
              </a:rPr>
              <a:t>By Martin Luther</a:t>
            </a:r>
          </a:p>
          <a:p>
            <a:pPr algn="ctr">
              <a:lnSpc>
                <a:spcPct val="90000"/>
              </a:lnSpc>
              <a:spcBef>
                <a:spcPct val="0"/>
              </a:spcBef>
              <a:spcAft>
                <a:spcPts val="600"/>
              </a:spcAft>
            </a:pPr>
            <a:r>
              <a:rPr lang="en-US" sz="2000" dirty="0">
                <a:solidFill>
                  <a:schemeClr val="bg1">
                    <a:lumMod val="85000"/>
                    <a:lumOff val="15000"/>
                  </a:schemeClr>
                </a:solidFill>
                <a:latin typeface="+mj-lt"/>
                <a:ea typeface="+mj-ea"/>
                <a:cs typeface="+mj-cs"/>
              </a:rPr>
              <a:t> (Ps. 46)</a:t>
            </a:r>
          </a:p>
          <a:p>
            <a:pPr algn="ctr">
              <a:lnSpc>
                <a:spcPct val="90000"/>
              </a:lnSpc>
              <a:spcBef>
                <a:spcPct val="0"/>
              </a:spcBef>
              <a:spcAft>
                <a:spcPts val="600"/>
              </a:spcAft>
            </a:pPr>
            <a:endParaRPr lang="en-US" sz="2000" dirty="0">
              <a:solidFill>
                <a:schemeClr val="bg1">
                  <a:lumMod val="85000"/>
                  <a:lumOff val="15000"/>
                </a:schemeClr>
              </a:solidFill>
              <a:latin typeface="+mj-lt"/>
              <a:ea typeface="+mj-ea"/>
              <a:cs typeface="+mj-cs"/>
            </a:endParaRPr>
          </a:p>
        </p:txBody>
      </p:sp>
    </p:spTree>
    <p:extLst>
      <p:ext uri="{BB962C8B-B14F-4D97-AF65-F5344CB8AC3E}">
        <p14:creationId xmlns:p14="http://schemas.microsoft.com/office/powerpoint/2010/main" val="4184726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BB9547-90C2-4B77-A278-2C3C798A01FA}"/>
              </a:ext>
            </a:extLst>
          </p:cNvPr>
          <p:cNvSpPr>
            <a:spLocks noGrp="1"/>
          </p:cNvSpPr>
          <p:nvPr>
            <p:ph type="dt" sz="half" idx="10"/>
          </p:nvPr>
        </p:nvSpPr>
        <p:spPr/>
        <p:txBody>
          <a:bodyPr/>
          <a:lstStyle/>
          <a:p>
            <a:r>
              <a:rPr lang="en-US"/>
              <a:t>2/18/18</a:t>
            </a:r>
          </a:p>
        </p:txBody>
      </p:sp>
      <p:sp>
        <p:nvSpPr>
          <p:cNvPr id="3" name="Footer Placeholder 2">
            <a:extLst>
              <a:ext uri="{FF2B5EF4-FFF2-40B4-BE49-F238E27FC236}">
                <a16:creationId xmlns:a16="http://schemas.microsoft.com/office/drawing/2014/main" id="{DF9FD05E-5983-4283-91A2-F890EE5E4378}"/>
              </a:ext>
            </a:extLst>
          </p:cNvPr>
          <p:cNvSpPr>
            <a:spLocks noGrp="1"/>
          </p:cNvSpPr>
          <p:nvPr>
            <p:ph type="ftr" sz="quarter" idx="11"/>
          </p:nvPr>
        </p:nvSpPr>
        <p:spPr/>
        <p:txBody>
          <a:bodyPr/>
          <a:lstStyle/>
          <a:p>
            <a:r>
              <a:rPr lang="en-US"/>
              <a:t>Worship 6</a:t>
            </a:r>
          </a:p>
        </p:txBody>
      </p:sp>
      <p:sp>
        <p:nvSpPr>
          <p:cNvPr id="4" name="Slide Number Placeholder 3">
            <a:extLst>
              <a:ext uri="{FF2B5EF4-FFF2-40B4-BE49-F238E27FC236}">
                <a16:creationId xmlns:a16="http://schemas.microsoft.com/office/drawing/2014/main" id="{A4B223DA-9CC8-4599-A3AF-64DE2156F016}"/>
              </a:ext>
            </a:extLst>
          </p:cNvPr>
          <p:cNvSpPr>
            <a:spLocks noGrp="1"/>
          </p:cNvSpPr>
          <p:nvPr>
            <p:ph type="sldNum" sz="quarter" idx="12"/>
          </p:nvPr>
        </p:nvSpPr>
        <p:spPr/>
        <p:txBody>
          <a:bodyPr/>
          <a:lstStyle/>
          <a:p>
            <a:fld id="{95BAE9E0-8399-F344-A8C0-0463BC4FE528}" type="slidenum">
              <a:rPr lang="en-US" smtClean="0"/>
              <a:t>11</a:t>
            </a:fld>
            <a:endParaRPr lang="en-US"/>
          </a:p>
        </p:txBody>
      </p:sp>
      <p:pic>
        <p:nvPicPr>
          <p:cNvPr id="3074" name="Picture 2" descr="Image result">
            <a:extLst>
              <a:ext uri="{FF2B5EF4-FFF2-40B4-BE49-F238E27FC236}">
                <a16:creationId xmlns:a16="http://schemas.microsoft.com/office/drawing/2014/main" id="{D406CD5E-1744-4C93-8437-EEE79ED0E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298677"/>
            <a:ext cx="4572000" cy="56292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6E40858-C3E4-494C-93F5-F73722F23FC0}"/>
              </a:ext>
            </a:extLst>
          </p:cNvPr>
          <p:cNvSpPr/>
          <p:nvPr/>
        </p:nvSpPr>
        <p:spPr>
          <a:xfrm>
            <a:off x="5147335" y="370505"/>
            <a:ext cx="3909579" cy="5755422"/>
          </a:xfrm>
          <a:prstGeom prst="rect">
            <a:avLst/>
          </a:prstGeom>
        </p:spPr>
        <p:txBody>
          <a:bodyPr wrap="square">
            <a:spAutoFit/>
          </a:bodyPr>
          <a:lstStyle/>
          <a:p>
            <a:r>
              <a:rPr lang="en-US" sz="2400" dirty="0">
                <a:solidFill>
                  <a:srgbClr val="FFFFFF"/>
                </a:solidFill>
                <a:latin typeface="arial" panose="020B0604020202020204" pitchFamily="34" charset="0"/>
              </a:rPr>
              <a:t>Johann Sebastian </a:t>
            </a:r>
          </a:p>
          <a:p>
            <a:r>
              <a:rPr lang="en-US" sz="4000" dirty="0">
                <a:solidFill>
                  <a:srgbClr val="FFFFFF"/>
                </a:solidFill>
                <a:latin typeface="arial" panose="020B0604020202020204" pitchFamily="34" charset="0"/>
              </a:rPr>
              <a:t>Bach</a:t>
            </a:r>
          </a:p>
          <a:p>
            <a:endParaRPr lang="en-US" sz="4000" dirty="0">
              <a:solidFill>
                <a:srgbClr val="FFFFFF"/>
              </a:solidFill>
              <a:latin typeface="arial" panose="020B0604020202020204" pitchFamily="34" charset="0"/>
            </a:endParaRPr>
          </a:p>
          <a:p>
            <a:r>
              <a:rPr lang="en-US" sz="2400" b="1" dirty="0"/>
              <a:t>Born: </a:t>
            </a:r>
            <a:r>
              <a:rPr lang="en-US" sz="2400" dirty="0"/>
              <a:t>March 31, 1685 </a:t>
            </a:r>
          </a:p>
          <a:p>
            <a:r>
              <a:rPr lang="en-US" sz="2400" dirty="0"/>
              <a:t>Eisenach, Germany</a:t>
            </a:r>
          </a:p>
          <a:p>
            <a:endParaRPr lang="en-US" sz="2400" b="1" dirty="0"/>
          </a:p>
          <a:p>
            <a:r>
              <a:rPr lang="en-US" sz="2400" b="1" dirty="0"/>
              <a:t>Died: </a:t>
            </a:r>
            <a:r>
              <a:rPr lang="en-US" sz="2400" dirty="0"/>
              <a:t>July 28, 1750 </a:t>
            </a:r>
          </a:p>
          <a:p>
            <a:r>
              <a:rPr lang="en-US" sz="2400" dirty="0"/>
              <a:t>Leipzig, Germany</a:t>
            </a:r>
          </a:p>
          <a:p>
            <a:r>
              <a:rPr lang="en-US" sz="2400" dirty="0"/>
              <a:t>(Baroque Period)</a:t>
            </a:r>
          </a:p>
          <a:p>
            <a:endParaRPr lang="en-US" sz="2400" dirty="0"/>
          </a:p>
          <a:p>
            <a:r>
              <a:rPr lang="en-US" sz="4800" dirty="0"/>
              <a:t>Soli Deo Gloria</a:t>
            </a:r>
          </a:p>
          <a:p>
            <a:r>
              <a:rPr lang="en-US" sz="2400" dirty="0"/>
              <a:t>Glory to God Alone</a:t>
            </a:r>
          </a:p>
          <a:p>
            <a:endParaRPr lang="en-US" sz="2400" dirty="0"/>
          </a:p>
        </p:txBody>
      </p:sp>
    </p:spTree>
    <p:extLst>
      <p:ext uri="{BB962C8B-B14F-4D97-AF65-F5344CB8AC3E}">
        <p14:creationId xmlns:p14="http://schemas.microsoft.com/office/powerpoint/2010/main" val="3533484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0" end="10"/>
                                            </p:txEl>
                                          </p:spTgt>
                                        </p:tgtEl>
                                        <p:attrNameLst>
                                          <p:attrName>style.visibility</p:attrName>
                                        </p:attrNameLst>
                                      </p:cBhvr>
                                      <p:to>
                                        <p:strVal val="visible"/>
                                      </p:to>
                                    </p:set>
                                    <p:animEffect transition="in" filter="fade">
                                      <p:cBhvr>
                                        <p:cTn id="7" dur="500"/>
                                        <p:tgtEl>
                                          <p:spTgt spid="5">
                                            <p:txEl>
                                              <p:pRg st="10" end="1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1" end="11"/>
                                            </p:txEl>
                                          </p:spTgt>
                                        </p:tgtEl>
                                        <p:attrNameLst>
                                          <p:attrName>style.visibility</p:attrName>
                                        </p:attrNameLst>
                                      </p:cBhvr>
                                      <p:to>
                                        <p:strVal val="visible"/>
                                      </p:to>
                                    </p:set>
                                    <p:animEffect transition="in" filter="fade">
                                      <p:cBhvr>
                                        <p:cTn id="10"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70">
            <a:extLst>
              <a:ext uri="{FF2B5EF4-FFF2-40B4-BE49-F238E27FC236}">
                <a16:creationId xmlns:a16="http://schemas.microsoft.com/office/drawing/2014/main" id="{01D0AF59-99C3-4251-AB9A-C966C6AD44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4" name="Rectangle 72">
            <a:extLst>
              <a:ext uri="{FF2B5EF4-FFF2-40B4-BE49-F238E27FC236}">
                <a16:creationId xmlns:a16="http://schemas.microsoft.com/office/drawing/2014/main" id="{1855405F-37A2-4869-9154-F8BE3BECE6C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Related image">
            <a:extLst>
              <a:ext uri="{FF2B5EF4-FFF2-40B4-BE49-F238E27FC236}">
                <a16:creationId xmlns:a16="http://schemas.microsoft.com/office/drawing/2014/main" id="{CD088BFD-2C1A-448E-A049-E6646A6DE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873125"/>
            <a:ext cx="8178799" cy="5111749"/>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406E8407-CC6E-487C-9900-56F5CB5EA2E7}"/>
              </a:ext>
            </a:extLst>
          </p:cNvPr>
          <p:cNvSpPr>
            <a:spLocks noGrp="1"/>
          </p:cNvSpPr>
          <p:nvPr>
            <p:ph type="dt" sz="half" idx="10"/>
          </p:nvPr>
        </p:nvSpPr>
        <p:spPr>
          <a:xfrm>
            <a:off x="628650" y="6356350"/>
            <a:ext cx="2057400" cy="365125"/>
          </a:xfrm>
        </p:spPr>
        <p:txBody>
          <a:bodyPr>
            <a:normAutofit/>
          </a:bodyPr>
          <a:lstStyle/>
          <a:p>
            <a:pPr>
              <a:spcAft>
                <a:spcPts val="600"/>
              </a:spcAft>
            </a:pPr>
            <a:r>
              <a:rPr lang="en-US"/>
              <a:t>2/18/18</a:t>
            </a:r>
          </a:p>
        </p:txBody>
      </p:sp>
      <p:sp>
        <p:nvSpPr>
          <p:cNvPr id="3" name="Footer Placeholder 2">
            <a:extLst>
              <a:ext uri="{FF2B5EF4-FFF2-40B4-BE49-F238E27FC236}">
                <a16:creationId xmlns:a16="http://schemas.microsoft.com/office/drawing/2014/main" id="{BB11979E-E559-465F-83BE-1C7ECF3D7A2C}"/>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a:t>Worship 6</a:t>
            </a:r>
          </a:p>
        </p:txBody>
      </p:sp>
      <p:sp>
        <p:nvSpPr>
          <p:cNvPr id="4" name="Slide Number Placeholder 3">
            <a:extLst>
              <a:ext uri="{FF2B5EF4-FFF2-40B4-BE49-F238E27FC236}">
                <a16:creationId xmlns:a16="http://schemas.microsoft.com/office/drawing/2014/main" id="{5129E4BF-0CBD-4B0D-8363-84CDD577D9F3}"/>
              </a:ext>
            </a:extLst>
          </p:cNvPr>
          <p:cNvSpPr>
            <a:spLocks noGrp="1"/>
          </p:cNvSpPr>
          <p:nvPr>
            <p:ph type="sldNum" sz="quarter" idx="12"/>
          </p:nvPr>
        </p:nvSpPr>
        <p:spPr>
          <a:xfrm>
            <a:off x="6457950" y="6356350"/>
            <a:ext cx="2057400" cy="365125"/>
          </a:xfrm>
        </p:spPr>
        <p:txBody>
          <a:bodyPr>
            <a:normAutofit/>
          </a:bodyPr>
          <a:lstStyle/>
          <a:p>
            <a:pPr>
              <a:spcAft>
                <a:spcPts val="600"/>
              </a:spcAft>
            </a:pPr>
            <a:fld id="{95BAE9E0-8399-F344-A8C0-0463BC4FE528}" type="slidenum">
              <a:rPr lang="en-US" smtClean="0"/>
              <a:pPr>
                <a:spcAft>
                  <a:spcPts val="600"/>
                </a:spcAft>
              </a:pPr>
              <a:t>10</a:t>
            </a:fld>
            <a:endParaRPr lang="en-US"/>
          </a:p>
        </p:txBody>
      </p:sp>
    </p:spTree>
    <p:extLst>
      <p:ext uri="{BB962C8B-B14F-4D97-AF65-F5344CB8AC3E}">
        <p14:creationId xmlns:p14="http://schemas.microsoft.com/office/powerpoint/2010/main" val="400207356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Image result for bach soli deo gloria">
            <a:extLst>
              <a:ext uri="{FF2B5EF4-FFF2-40B4-BE49-F238E27FC236}">
                <a16:creationId xmlns:a16="http://schemas.microsoft.com/office/drawing/2014/main" id="{7979A25C-D6B4-4EB7-9C81-A10832BAF7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2120390"/>
            <a:ext cx="8178799" cy="2617218"/>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5DCEE88C-30F1-4DE8-85A3-95A4AA5CE221}"/>
              </a:ext>
            </a:extLst>
          </p:cNvPr>
          <p:cNvSpPr>
            <a:spLocks noGrp="1"/>
          </p:cNvSpPr>
          <p:nvPr>
            <p:ph type="dt" sz="half" idx="10"/>
          </p:nvPr>
        </p:nvSpPr>
        <p:spPr>
          <a:xfrm>
            <a:off x="628650" y="6356350"/>
            <a:ext cx="2057400" cy="365125"/>
          </a:xfrm>
        </p:spPr>
        <p:txBody>
          <a:bodyPr>
            <a:normAutofit/>
          </a:bodyPr>
          <a:lstStyle/>
          <a:p>
            <a:pPr>
              <a:spcAft>
                <a:spcPts val="600"/>
              </a:spcAft>
            </a:pPr>
            <a:r>
              <a:rPr lang="en-US"/>
              <a:t>2/18/18</a:t>
            </a:r>
          </a:p>
        </p:txBody>
      </p:sp>
      <p:sp>
        <p:nvSpPr>
          <p:cNvPr id="3" name="Footer Placeholder 2">
            <a:extLst>
              <a:ext uri="{FF2B5EF4-FFF2-40B4-BE49-F238E27FC236}">
                <a16:creationId xmlns:a16="http://schemas.microsoft.com/office/drawing/2014/main" id="{454C4D31-5049-4D15-BA41-BFA95C20B30E}"/>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a:t>Worship 6</a:t>
            </a:r>
          </a:p>
        </p:txBody>
      </p:sp>
      <p:sp>
        <p:nvSpPr>
          <p:cNvPr id="4" name="Slide Number Placeholder 3">
            <a:extLst>
              <a:ext uri="{FF2B5EF4-FFF2-40B4-BE49-F238E27FC236}">
                <a16:creationId xmlns:a16="http://schemas.microsoft.com/office/drawing/2014/main" id="{E974319D-D932-427B-ACCB-0B3CB8969D88}"/>
              </a:ext>
            </a:extLst>
          </p:cNvPr>
          <p:cNvSpPr>
            <a:spLocks noGrp="1"/>
          </p:cNvSpPr>
          <p:nvPr>
            <p:ph type="sldNum" sz="quarter" idx="12"/>
          </p:nvPr>
        </p:nvSpPr>
        <p:spPr>
          <a:xfrm>
            <a:off x="6457950" y="6356350"/>
            <a:ext cx="2057400" cy="365125"/>
          </a:xfrm>
        </p:spPr>
        <p:txBody>
          <a:bodyPr>
            <a:normAutofit/>
          </a:bodyPr>
          <a:lstStyle/>
          <a:p>
            <a:pPr>
              <a:spcAft>
                <a:spcPts val="600"/>
              </a:spcAft>
            </a:pPr>
            <a:fld id="{95BAE9E0-8399-F344-A8C0-0463BC4FE528}" type="slidenum">
              <a:rPr lang="en-US" smtClean="0"/>
              <a:pPr>
                <a:spcAft>
                  <a:spcPts val="600"/>
                </a:spcAft>
              </a:pPr>
              <a:t>11</a:t>
            </a:fld>
            <a:endParaRPr lang="en-US"/>
          </a:p>
        </p:txBody>
      </p:sp>
    </p:spTree>
    <p:extLst>
      <p:ext uri="{BB962C8B-B14F-4D97-AF65-F5344CB8AC3E}">
        <p14:creationId xmlns:p14="http://schemas.microsoft.com/office/powerpoint/2010/main" val="345122257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EE18E3-F814-E945-A630-4022C29DEC38}"/>
              </a:ext>
            </a:extLst>
          </p:cNvPr>
          <p:cNvSpPr>
            <a:spLocks noGrp="1"/>
          </p:cNvSpPr>
          <p:nvPr>
            <p:ph type="dt" sz="half" idx="10"/>
          </p:nvPr>
        </p:nvSpPr>
        <p:spPr/>
        <p:txBody>
          <a:bodyPr/>
          <a:lstStyle/>
          <a:p>
            <a:r>
              <a:rPr lang="en-US"/>
              <a:t>2/18/18</a:t>
            </a:r>
          </a:p>
        </p:txBody>
      </p:sp>
      <p:sp>
        <p:nvSpPr>
          <p:cNvPr id="3" name="Footer Placeholder 2">
            <a:extLst>
              <a:ext uri="{FF2B5EF4-FFF2-40B4-BE49-F238E27FC236}">
                <a16:creationId xmlns:a16="http://schemas.microsoft.com/office/drawing/2014/main" id="{1E551EE5-C872-164B-9EF9-01BFBADC4114}"/>
              </a:ext>
            </a:extLst>
          </p:cNvPr>
          <p:cNvSpPr>
            <a:spLocks noGrp="1"/>
          </p:cNvSpPr>
          <p:nvPr>
            <p:ph type="ftr" sz="quarter" idx="11"/>
          </p:nvPr>
        </p:nvSpPr>
        <p:spPr/>
        <p:txBody>
          <a:bodyPr/>
          <a:lstStyle/>
          <a:p>
            <a:r>
              <a:rPr lang="en-US"/>
              <a:t>Worship 6</a:t>
            </a:r>
          </a:p>
        </p:txBody>
      </p:sp>
      <p:sp>
        <p:nvSpPr>
          <p:cNvPr id="4" name="Slide Number Placeholder 3">
            <a:extLst>
              <a:ext uri="{FF2B5EF4-FFF2-40B4-BE49-F238E27FC236}">
                <a16:creationId xmlns:a16="http://schemas.microsoft.com/office/drawing/2014/main" id="{32750F98-6DB1-9748-93E9-12563AE4833D}"/>
              </a:ext>
            </a:extLst>
          </p:cNvPr>
          <p:cNvSpPr>
            <a:spLocks noGrp="1"/>
          </p:cNvSpPr>
          <p:nvPr>
            <p:ph type="sldNum" sz="quarter" idx="12"/>
          </p:nvPr>
        </p:nvSpPr>
        <p:spPr/>
        <p:txBody>
          <a:bodyPr/>
          <a:lstStyle/>
          <a:p>
            <a:fld id="{95BAE9E0-8399-F344-A8C0-0463BC4FE528}" type="slidenum">
              <a:rPr lang="en-US" smtClean="0"/>
              <a:t>14</a:t>
            </a:fld>
            <a:endParaRPr lang="en-US"/>
          </a:p>
        </p:txBody>
      </p:sp>
      <p:sp>
        <p:nvSpPr>
          <p:cNvPr id="5" name="Rectangle 4">
            <a:extLst>
              <a:ext uri="{FF2B5EF4-FFF2-40B4-BE49-F238E27FC236}">
                <a16:creationId xmlns:a16="http://schemas.microsoft.com/office/drawing/2014/main" id="{250BB3EC-77ED-8643-9571-56EB30E74779}"/>
              </a:ext>
            </a:extLst>
          </p:cNvPr>
          <p:cNvSpPr/>
          <p:nvPr/>
        </p:nvSpPr>
        <p:spPr>
          <a:xfrm>
            <a:off x="152400" y="69973"/>
            <a:ext cx="8759042" cy="5970865"/>
          </a:xfrm>
          <a:prstGeom prst="rect">
            <a:avLst/>
          </a:prstGeom>
        </p:spPr>
        <p:txBody>
          <a:bodyPr wrap="square">
            <a:spAutoFit/>
          </a:bodyPr>
          <a:lstStyle/>
          <a:p>
            <a:r>
              <a:rPr lang="en-US" sz="4800" b="1" dirty="0">
                <a:latin typeface="Cambria" panose="02040503050406030204" pitchFamily="18" charset="0"/>
              </a:rPr>
              <a:t>Thirst </a:t>
            </a:r>
          </a:p>
          <a:p>
            <a:r>
              <a:rPr lang="en-US" sz="3200" dirty="0">
                <a:latin typeface="Cambria" panose="02040503050406030204" pitchFamily="18" charset="0"/>
              </a:rPr>
              <a:t>	</a:t>
            </a:r>
            <a:r>
              <a:rPr lang="en-US" sz="3400" dirty="0">
                <a:latin typeface="Cambria" panose="02040503050406030204" pitchFamily="18" charset="0"/>
              </a:rPr>
              <a:t>146</a:t>
            </a:r>
            <a:r>
              <a:rPr lang="en-US" sz="3400" i="1" dirty="0">
                <a:latin typeface="Cambria" panose="02040503050406030204" pitchFamily="18" charset="0"/>
              </a:rPr>
              <a:t> </a:t>
            </a:r>
            <a:r>
              <a:rPr lang="en-US" sz="3400" dirty="0">
                <a:latin typeface="Cambria" panose="02040503050406030204" pitchFamily="18" charset="0"/>
              </a:rPr>
              <a:t>The Holy Spirit is to lead you to those great fountains of God. Now, there is a good thing, to worship in the Spirit. But sometimes you have Spirit without Truth. 	And He is the Word. </a:t>
            </a:r>
            <a:r>
              <a:rPr lang="en-US" sz="3400" dirty="0">
                <a:solidFill>
                  <a:srgbClr val="FFFF00"/>
                </a:solidFill>
                <a:latin typeface="Cambria" panose="02040503050406030204" pitchFamily="18" charset="0"/>
              </a:rPr>
              <a:t>The streams God sent to satisfy you, in the natural, Satan has polluted every one of them. </a:t>
            </a:r>
            <a:r>
              <a:rPr lang="en-US" sz="3400" dirty="0">
                <a:latin typeface="Cambria" panose="02040503050406030204" pitchFamily="18" charset="0"/>
              </a:rPr>
              <a:t>He has put the poisoned dope in every one that he could get into. He took that great stream, of the church.</a:t>
            </a:r>
            <a:br>
              <a:rPr lang="en-US" sz="2800" dirty="0">
                <a:latin typeface="Cambria" panose="02040503050406030204" pitchFamily="18" charset="0"/>
              </a:rPr>
            </a:br>
            <a:r>
              <a:rPr lang="en-US" sz="2800" dirty="0">
                <a:latin typeface="Cambria" panose="02040503050406030204" pitchFamily="18" charset="0"/>
              </a:rPr>
              <a:t>   							65-0919</a:t>
            </a:r>
            <a:endParaRPr lang="en-US" sz="3400" dirty="0">
              <a:latin typeface="Cambria" panose="02040503050406030204" pitchFamily="18" charset="0"/>
            </a:endParaRPr>
          </a:p>
        </p:txBody>
      </p:sp>
    </p:spTree>
    <p:extLst>
      <p:ext uri="{BB962C8B-B14F-4D97-AF65-F5344CB8AC3E}">
        <p14:creationId xmlns:p14="http://schemas.microsoft.com/office/powerpoint/2010/main" val="50623537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A31CB3-8403-42F8-A731-817338332EC7}"/>
              </a:ext>
            </a:extLst>
          </p:cNvPr>
          <p:cNvSpPr>
            <a:spLocks noGrp="1"/>
          </p:cNvSpPr>
          <p:nvPr>
            <p:ph type="dt" sz="half" idx="10"/>
          </p:nvPr>
        </p:nvSpPr>
        <p:spPr/>
        <p:txBody>
          <a:bodyPr/>
          <a:lstStyle/>
          <a:p>
            <a:r>
              <a:rPr lang="en-US"/>
              <a:t>2/18/18</a:t>
            </a:r>
          </a:p>
        </p:txBody>
      </p:sp>
      <p:sp>
        <p:nvSpPr>
          <p:cNvPr id="3" name="Footer Placeholder 2">
            <a:extLst>
              <a:ext uri="{FF2B5EF4-FFF2-40B4-BE49-F238E27FC236}">
                <a16:creationId xmlns:a16="http://schemas.microsoft.com/office/drawing/2014/main" id="{CCEFE54C-9F77-4737-8803-7ED7DF633831}"/>
              </a:ext>
            </a:extLst>
          </p:cNvPr>
          <p:cNvSpPr>
            <a:spLocks noGrp="1"/>
          </p:cNvSpPr>
          <p:nvPr>
            <p:ph type="ftr" sz="quarter" idx="11"/>
          </p:nvPr>
        </p:nvSpPr>
        <p:spPr/>
        <p:txBody>
          <a:bodyPr/>
          <a:lstStyle/>
          <a:p>
            <a:r>
              <a:rPr lang="en-US"/>
              <a:t>Worship 6</a:t>
            </a:r>
          </a:p>
        </p:txBody>
      </p:sp>
      <p:sp>
        <p:nvSpPr>
          <p:cNvPr id="4" name="Slide Number Placeholder 3">
            <a:extLst>
              <a:ext uri="{FF2B5EF4-FFF2-40B4-BE49-F238E27FC236}">
                <a16:creationId xmlns:a16="http://schemas.microsoft.com/office/drawing/2014/main" id="{C67EE2BC-B5E6-48EF-A144-1D5DD2F0DD77}"/>
              </a:ext>
            </a:extLst>
          </p:cNvPr>
          <p:cNvSpPr>
            <a:spLocks noGrp="1"/>
          </p:cNvSpPr>
          <p:nvPr>
            <p:ph type="sldNum" sz="quarter" idx="12"/>
          </p:nvPr>
        </p:nvSpPr>
        <p:spPr/>
        <p:txBody>
          <a:bodyPr/>
          <a:lstStyle/>
          <a:p>
            <a:fld id="{95BAE9E0-8399-F344-A8C0-0463BC4FE528}" type="slidenum">
              <a:rPr lang="en-US" smtClean="0"/>
              <a:t>15</a:t>
            </a:fld>
            <a:endParaRPr lang="en-US"/>
          </a:p>
        </p:txBody>
      </p:sp>
      <p:sp>
        <p:nvSpPr>
          <p:cNvPr id="5" name="Rectangle 4">
            <a:extLst>
              <a:ext uri="{FF2B5EF4-FFF2-40B4-BE49-F238E27FC236}">
                <a16:creationId xmlns:a16="http://schemas.microsoft.com/office/drawing/2014/main" id="{5F49187F-3B7B-4D1F-A6B6-CBB77C6FA119}"/>
              </a:ext>
            </a:extLst>
          </p:cNvPr>
          <p:cNvSpPr/>
          <p:nvPr/>
        </p:nvSpPr>
        <p:spPr>
          <a:xfrm>
            <a:off x="217714" y="136524"/>
            <a:ext cx="8763000" cy="5139869"/>
          </a:xfrm>
          <a:prstGeom prst="rect">
            <a:avLst/>
          </a:prstGeom>
        </p:spPr>
        <p:txBody>
          <a:bodyPr wrap="square">
            <a:spAutoFit/>
          </a:bodyPr>
          <a:lstStyle/>
          <a:p>
            <a:r>
              <a:rPr lang="en-US" sz="4000" b="1" dirty="0">
                <a:latin typeface="Cambria" panose="02040503050406030204" pitchFamily="18" charset="0"/>
              </a:rPr>
              <a:t>AMOS 5:4, 21-23</a:t>
            </a:r>
          </a:p>
          <a:p>
            <a:r>
              <a:rPr lang="en-US" sz="3200" i="1" dirty="0">
                <a:latin typeface="Cambria" panose="02040503050406030204" pitchFamily="18" charset="0"/>
              </a:rPr>
              <a:t>	For thus </a:t>
            </a:r>
            <a:r>
              <a:rPr lang="en-US" sz="3200" i="1" dirty="0" err="1">
                <a:latin typeface="Cambria" panose="02040503050406030204" pitchFamily="18" charset="0"/>
              </a:rPr>
              <a:t>saith</a:t>
            </a:r>
            <a:r>
              <a:rPr lang="en-US" sz="3200" i="1" dirty="0">
                <a:latin typeface="Cambria" panose="02040503050406030204" pitchFamily="18" charset="0"/>
              </a:rPr>
              <a:t> the LORD unto the house of Israel, Seek ye me, and ye shall live…</a:t>
            </a:r>
          </a:p>
          <a:p>
            <a:r>
              <a:rPr lang="en-US" sz="3200" i="1" dirty="0">
                <a:latin typeface="Cambria" panose="02040503050406030204" pitchFamily="18" charset="0"/>
              </a:rPr>
              <a:t>	I hate, I despise your feast days, and I will not smell in your solemn assemblies. 22 Though ye offer me burnt offerings and your meat offerings, I will not accept them: neither will I regard the peace offerings of your fat beasts. 23 Take thou away from me the noise of thy songs; for I will not hear the melody of thy viols.</a:t>
            </a:r>
          </a:p>
        </p:txBody>
      </p:sp>
    </p:spTree>
    <p:extLst>
      <p:ext uri="{BB962C8B-B14F-4D97-AF65-F5344CB8AC3E}">
        <p14:creationId xmlns:p14="http://schemas.microsoft.com/office/powerpoint/2010/main" val="304933941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2/18/18</a:t>
            </a:r>
          </a:p>
        </p:txBody>
      </p:sp>
      <p:sp>
        <p:nvSpPr>
          <p:cNvPr id="3" name="Footer Placeholder 2"/>
          <p:cNvSpPr>
            <a:spLocks noGrp="1"/>
          </p:cNvSpPr>
          <p:nvPr>
            <p:ph type="ftr" sz="quarter" idx="11"/>
          </p:nvPr>
        </p:nvSpPr>
        <p:spPr/>
        <p:txBody>
          <a:bodyPr/>
          <a:lstStyle/>
          <a:p>
            <a:r>
              <a:rPr lang="en-US"/>
              <a:t>Worship 6</a:t>
            </a:r>
          </a:p>
        </p:txBody>
      </p:sp>
      <p:sp>
        <p:nvSpPr>
          <p:cNvPr id="4" name="Slide Number Placeholder 3"/>
          <p:cNvSpPr>
            <a:spLocks noGrp="1"/>
          </p:cNvSpPr>
          <p:nvPr>
            <p:ph type="sldNum" sz="quarter" idx="12"/>
          </p:nvPr>
        </p:nvSpPr>
        <p:spPr/>
        <p:txBody>
          <a:bodyPr/>
          <a:lstStyle/>
          <a:p>
            <a:fld id="{95BAE9E0-8399-F344-A8C0-0463BC4FE528}" type="slidenum">
              <a:rPr lang="en-US" smtClean="0"/>
              <a:t>16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93417">
            <a:off x="120102" y="331602"/>
            <a:ext cx="7581900" cy="30353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78882"/>
            <a:ext cx="9168202" cy="2865063"/>
          </a:xfrm>
          <a:prstGeom prst="rect">
            <a:avLst/>
          </a:prstGeom>
        </p:spPr>
      </p:pic>
    </p:spTree>
    <p:extLst>
      <p:ext uri="{BB962C8B-B14F-4D97-AF65-F5344CB8AC3E}">
        <p14:creationId xmlns:p14="http://schemas.microsoft.com/office/powerpoint/2010/main" val="2863348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4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2/18/18</a:t>
            </a:r>
          </a:p>
        </p:txBody>
      </p:sp>
      <p:sp>
        <p:nvSpPr>
          <p:cNvPr id="3" name="Footer Placeholder 2"/>
          <p:cNvSpPr>
            <a:spLocks noGrp="1"/>
          </p:cNvSpPr>
          <p:nvPr>
            <p:ph type="ftr" sz="quarter" idx="11"/>
          </p:nvPr>
        </p:nvSpPr>
        <p:spPr/>
        <p:txBody>
          <a:bodyPr/>
          <a:lstStyle/>
          <a:p>
            <a:r>
              <a:rPr lang="en-US"/>
              <a:t>Worship 6</a:t>
            </a:r>
          </a:p>
        </p:txBody>
      </p:sp>
      <p:sp>
        <p:nvSpPr>
          <p:cNvPr id="4" name="Slide Number Placeholder 3"/>
          <p:cNvSpPr>
            <a:spLocks noGrp="1"/>
          </p:cNvSpPr>
          <p:nvPr>
            <p:ph type="sldNum" sz="quarter" idx="12"/>
          </p:nvPr>
        </p:nvSpPr>
        <p:spPr/>
        <p:txBody>
          <a:bodyPr/>
          <a:lstStyle/>
          <a:p>
            <a:fld id="{95BAE9E0-8399-F344-A8C0-0463BC4FE528}" type="slidenum">
              <a:rPr lang="en-US" smtClean="0"/>
              <a:t>17</a:t>
            </a:fld>
            <a:endParaRPr lang="en-US"/>
          </a:p>
        </p:txBody>
      </p:sp>
      <p:sp>
        <p:nvSpPr>
          <p:cNvPr id="5" name="Rectangle 4"/>
          <p:cNvSpPr/>
          <p:nvPr/>
        </p:nvSpPr>
        <p:spPr>
          <a:xfrm>
            <a:off x="236306" y="205483"/>
            <a:ext cx="8589195" cy="5201424"/>
          </a:xfrm>
          <a:prstGeom prst="rect">
            <a:avLst/>
          </a:prstGeom>
        </p:spPr>
        <p:txBody>
          <a:bodyPr wrap="square">
            <a:spAutoFit/>
          </a:bodyPr>
          <a:lstStyle/>
          <a:p>
            <a:r>
              <a:rPr lang="en-US" sz="4400" b="1" dirty="0">
                <a:latin typeface="Cambria" charset="0"/>
                <a:ea typeface="Cambria" charset="0"/>
                <a:cs typeface="Cambria" charset="0"/>
              </a:rPr>
              <a:t>THE.THIRD.SEAL</a:t>
            </a:r>
          </a:p>
          <a:p>
            <a:r>
              <a:rPr lang="en-US" sz="3600" dirty="0">
                <a:latin typeface="Cambria" charset="0"/>
                <a:ea typeface="Cambria" charset="0"/>
                <a:cs typeface="Cambria" charset="0"/>
              </a:rPr>
              <a:t>	306 Now, </a:t>
            </a:r>
            <a:r>
              <a:rPr lang="en-US" sz="3600" dirty="0">
                <a:solidFill>
                  <a:srgbClr val="FFFF00"/>
                </a:solidFill>
                <a:latin typeface="Cambria" charset="0"/>
                <a:ea typeface="Cambria" charset="0"/>
                <a:cs typeface="Cambria" charset="0"/>
              </a:rPr>
              <a:t>oil</a:t>
            </a:r>
            <a:r>
              <a:rPr lang="en-US" sz="3600" dirty="0">
                <a:latin typeface="Cambria" charset="0"/>
                <a:ea typeface="Cambria" charset="0"/>
                <a:cs typeface="Cambria" charset="0"/>
              </a:rPr>
              <a:t> typifies Spirit, and </a:t>
            </a:r>
            <a:r>
              <a:rPr lang="en-US" sz="3600" dirty="0">
                <a:solidFill>
                  <a:srgbClr val="FFFF00"/>
                </a:solidFill>
                <a:latin typeface="Cambria" charset="0"/>
                <a:ea typeface="Cambria" charset="0"/>
                <a:cs typeface="Cambria" charset="0"/>
              </a:rPr>
              <a:t>wine</a:t>
            </a:r>
            <a:r>
              <a:rPr lang="en-US" sz="3600" dirty="0">
                <a:latin typeface="Cambria" charset="0"/>
                <a:ea typeface="Cambria" charset="0"/>
                <a:cs typeface="Cambria" charset="0"/>
              </a:rPr>
              <a:t> symbolizes stimulation of revelation. Boy, I like to run all over the place. It's a wonder I didn't wake up the neighborhood when the Lord showed me that. Stimulation of revelation... </a:t>
            </a:r>
          </a:p>
          <a:p>
            <a:r>
              <a:rPr lang="en-US" sz="3600" dirty="0">
                <a:latin typeface="Cambria" charset="0"/>
                <a:ea typeface="Cambria" charset="0"/>
                <a:cs typeface="Cambria" charset="0"/>
              </a:rPr>
              <a:t>	</a:t>
            </a:r>
          </a:p>
          <a:p>
            <a:pPr algn="r"/>
            <a:r>
              <a:rPr lang="en-US" sz="3600" dirty="0">
                <a:latin typeface="Cambria" charset="0"/>
                <a:ea typeface="Cambria" charset="0"/>
                <a:cs typeface="Cambria" charset="0"/>
              </a:rPr>
              <a:t>63-0320</a:t>
            </a:r>
          </a:p>
        </p:txBody>
      </p:sp>
    </p:spTree>
    <p:extLst>
      <p:ext uri="{BB962C8B-B14F-4D97-AF65-F5344CB8AC3E}">
        <p14:creationId xmlns:p14="http://schemas.microsoft.com/office/powerpoint/2010/main" val="368056584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2/18/18</a:t>
            </a:r>
          </a:p>
        </p:txBody>
      </p:sp>
      <p:sp>
        <p:nvSpPr>
          <p:cNvPr id="3" name="Footer Placeholder 2"/>
          <p:cNvSpPr>
            <a:spLocks noGrp="1"/>
          </p:cNvSpPr>
          <p:nvPr>
            <p:ph type="ftr" sz="quarter" idx="11"/>
          </p:nvPr>
        </p:nvSpPr>
        <p:spPr/>
        <p:txBody>
          <a:bodyPr/>
          <a:lstStyle/>
          <a:p>
            <a:r>
              <a:rPr lang="en-US"/>
              <a:t>Worship 6</a:t>
            </a:r>
          </a:p>
        </p:txBody>
      </p:sp>
      <p:sp>
        <p:nvSpPr>
          <p:cNvPr id="4" name="Slide Number Placeholder 3"/>
          <p:cNvSpPr>
            <a:spLocks noGrp="1"/>
          </p:cNvSpPr>
          <p:nvPr>
            <p:ph type="sldNum" sz="quarter" idx="12"/>
          </p:nvPr>
        </p:nvSpPr>
        <p:spPr/>
        <p:txBody>
          <a:bodyPr/>
          <a:lstStyle/>
          <a:p>
            <a:fld id="{95BAE9E0-8399-F344-A8C0-0463BC4FE528}" type="slidenum">
              <a:rPr lang="en-US" smtClean="0"/>
              <a:t>18</a:t>
            </a:fld>
            <a:endParaRPr lang="en-US"/>
          </a:p>
        </p:txBody>
      </p:sp>
      <p:sp>
        <p:nvSpPr>
          <p:cNvPr id="5" name="Rectangle 4"/>
          <p:cNvSpPr/>
          <p:nvPr/>
        </p:nvSpPr>
        <p:spPr>
          <a:xfrm>
            <a:off x="174661" y="73502"/>
            <a:ext cx="8743307" cy="6093976"/>
          </a:xfrm>
          <a:prstGeom prst="rect">
            <a:avLst/>
          </a:prstGeom>
        </p:spPr>
        <p:txBody>
          <a:bodyPr wrap="square">
            <a:spAutoFit/>
          </a:bodyPr>
          <a:lstStyle/>
          <a:p>
            <a:r>
              <a:rPr lang="en-US" sz="4000" b="1" dirty="0">
                <a:latin typeface="Cambria" charset="0"/>
                <a:ea typeface="Cambria" charset="0"/>
                <a:cs typeface="Cambria" charset="0"/>
              </a:rPr>
              <a:t>THE.FOURTH.SEAL</a:t>
            </a:r>
          </a:p>
          <a:p>
            <a:r>
              <a:rPr lang="en-US" sz="3200" dirty="0">
                <a:latin typeface="Cambria" charset="0"/>
                <a:ea typeface="Cambria" charset="0"/>
                <a:cs typeface="Cambria" charset="0"/>
              </a:rPr>
              <a:t>	64  Now, the power of revelation brings stimulation to the believer, for the power of wine, natural wine is to stimulate. It's to bring a person that's all slumped down to a stimulation. </a:t>
            </a:r>
            <a:r>
              <a:rPr lang="en-US" sz="3200" dirty="0">
                <a:solidFill>
                  <a:srgbClr val="FFFF00"/>
                </a:solidFill>
                <a:latin typeface="Cambria" charset="0"/>
                <a:ea typeface="Cambria" charset="0"/>
                <a:cs typeface="Cambria" charset="0"/>
              </a:rPr>
              <a:t>Well there's a power of the revelation of the Word gives stimulation of joy to the believer, </a:t>
            </a:r>
            <a:r>
              <a:rPr lang="en-US" sz="3200" dirty="0" err="1">
                <a:solidFill>
                  <a:srgbClr val="FFFF00"/>
                </a:solidFill>
                <a:latin typeface="Cambria" charset="0"/>
                <a:ea typeface="Cambria" charset="0"/>
                <a:cs typeface="Cambria" charset="0"/>
              </a:rPr>
              <a:t>stimula-tion</a:t>
            </a:r>
            <a:r>
              <a:rPr lang="en-US" sz="3200" dirty="0">
                <a:solidFill>
                  <a:srgbClr val="FFFF00"/>
                </a:solidFill>
                <a:latin typeface="Cambria" charset="0"/>
                <a:ea typeface="Cambria" charset="0"/>
                <a:cs typeface="Cambria" charset="0"/>
              </a:rPr>
              <a:t> of satisfaction, the stimulation that it's vindicated, proved… </a:t>
            </a:r>
            <a:r>
              <a:rPr lang="en-US" sz="3200" dirty="0">
                <a:latin typeface="Cambria" charset="0"/>
                <a:ea typeface="Cambria" charset="0"/>
                <a:cs typeface="Cambria" charset="0"/>
              </a:rPr>
              <a:t>As the natural wine reveals itself in stimulated power, so does the new wine as it reveals the Word of God which is Spirit. </a:t>
            </a:r>
            <a:r>
              <a:rPr lang="en-US" sz="3000" dirty="0">
                <a:latin typeface="Cambria" charset="0"/>
                <a:ea typeface="Cambria" charset="0"/>
                <a:cs typeface="Cambria" charset="0"/>
              </a:rPr>
              <a:t>								        </a:t>
            </a:r>
            <a:r>
              <a:rPr lang="en-US" sz="2800" dirty="0">
                <a:latin typeface="Cambria" charset="0"/>
                <a:ea typeface="Cambria" charset="0"/>
                <a:cs typeface="Cambria" charset="0"/>
              </a:rPr>
              <a:t>63-0321</a:t>
            </a:r>
          </a:p>
        </p:txBody>
      </p:sp>
    </p:spTree>
    <p:extLst>
      <p:ext uri="{BB962C8B-B14F-4D97-AF65-F5344CB8AC3E}">
        <p14:creationId xmlns:p14="http://schemas.microsoft.com/office/powerpoint/2010/main" val="8951579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9FD6AB-39CF-6D41-965E-1EE51B466E0A}"/>
              </a:ext>
            </a:extLst>
          </p:cNvPr>
          <p:cNvSpPr>
            <a:spLocks noGrp="1"/>
          </p:cNvSpPr>
          <p:nvPr>
            <p:ph type="dt" sz="half" idx="10"/>
          </p:nvPr>
        </p:nvSpPr>
        <p:spPr/>
        <p:txBody>
          <a:bodyPr/>
          <a:lstStyle/>
          <a:p>
            <a:r>
              <a:rPr lang="en-US"/>
              <a:t>2/18/18</a:t>
            </a:r>
          </a:p>
        </p:txBody>
      </p:sp>
      <p:sp>
        <p:nvSpPr>
          <p:cNvPr id="3" name="Footer Placeholder 2">
            <a:extLst>
              <a:ext uri="{FF2B5EF4-FFF2-40B4-BE49-F238E27FC236}">
                <a16:creationId xmlns:a16="http://schemas.microsoft.com/office/drawing/2014/main" id="{A909B369-70D1-9C4F-8E00-09E649BAF085}"/>
              </a:ext>
            </a:extLst>
          </p:cNvPr>
          <p:cNvSpPr>
            <a:spLocks noGrp="1"/>
          </p:cNvSpPr>
          <p:nvPr>
            <p:ph type="ftr" sz="quarter" idx="11"/>
          </p:nvPr>
        </p:nvSpPr>
        <p:spPr/>
        <p:txBody>
          <a:bodyPr/>
          <a:lstStyle/>
          <a:p>
            <a:r>
              <a:rPr lang="en-US"/>
              <a:t>Worship 6</a:t>
            </a:r>
          </a:p>
        </p:txBody>
      </p:sp>
      <p:sp>
        <p:nvSpPr>
          <p:cNvPr id="4" name="Slide Number Placeholder 3">
            <a:extLst>
              <a:ext uri="{FF2B5EF4-FFF2-40B4-BE49-F238E27FC236}">
                <a16:creationId xmlns:a16="http://schemas.microsoft.com/office/drawing/2014/main" id="{060FB33E-EBD9-4647-A1B8-2C42407C7DDA}"/>
              </a:ext>
            </a:extLst>
          </p:cNvPr>
          <p:cNvSpPr>
            <a:spLocks noGrp="1"/>
          </p:cNvSpPr>
          <p:nvPr>
            <p:ph type="sldNum" sz="quarter" idx="12"/>
          </p:nvPr>
        </p:nvSpPr>
        <p:spPr/>
        <p:txBody>
          <a:bodyPr/>
          <a:lstStyle/>
          <a:p>
            <a:fld id="{95BAE9E0-8399-F344-A8C0-0463BC4FE528}" type="slidenum">
              <a:rPr lang="en-US" smtClean="0"/>
              <a:t>19</a:t>
            </a:fld>
            <a:endParaRPr lang="en-US"/>
          </a:p>
        </p:txBody>
      </p:sp>
      <p:sp>
        <p:nvSpPr>
          <p:cNvPr id="5" name="Rectangle 4">
            <a:extLst>
              <a:ext uri="{FF2B5EF4-FFF2-40B4-BE49-F238E27FC236}">
                <a16:creationId xmlns:a16="http://schemas.microsoft.com/office/drawing/2014/main" id="{A37CA0CE-38D8-244B-A05D-E4DF69FA30EE}"/>
              </a:ext>
            </a:extLst>
          </p:cNvPr>
          <p:cNvSpPr/>
          <p:nvPr/>
        </p:nvSpPr>
        <p:spPr>
          <a:xfrm>
            <a:off x="179781" y="82594"/>
            <a:ext cx="8738647" cy="6155531"/>
          </a:xfrm>
          <a:prstGeom prst="rect">
            <a:avLst/>
          </a:prstGeom>
        </p:spPr>
        <p:txBody>
          <a:bodyPr wrap="square">
            <a:spAutoFit/>
          </a:bodyPr>
          <a:lstStyle/>
          <a:p>
            <a:r>
              <a:rPr lang="en-US" sz="3600" b="1" dirty="0">
                <a:latin typeface="Cambria" panose="02040503050406030204" pitchFamily="18" charset="0"/>
              </a:rPr>
              <a:t>THE.SMYRNAEAN.CHURCH.AGE</a:t>
            </a:r>
          </a:p>
          <a:p>
            <a:r>
              <a:rPr lang="en-US" sz="2800" dirty="0">
                <a:latin typeface="Cambria" panose="02040503050406030204" pitchFamily="18" charset="0"/>
              </a:rPr>
              <a:t>	</a:t>
            </a:r>
            <a:r>
              <a:rPr lang="en-US" sz="3000" dirty="0">
                <a:latin typeface="Cambria" panose="02040503050406030204" pitchFamily="18" charset="0"/>
              </a:rPr>
              <a:t>54 Somebody called me, said, "Bro. Branham, if you don't stop that, every organization will be against you."</a:t>
            </a:r>
          </a:p>
          <a:p>
            <a:r>
              <a:rPr lang="en-US" sz="3000" dirty="0">
                <a:latin typeface="Cambria" panose="02040503050406030204" pitchFamily="18" charset="0"/>
              </a:rPr>
              <a:t>	"Why, there's One that won't be, that's the One that's in Heaven. That's the One I'm looking for." Now, I love people in every organization. Sure. But have I ever told you anything in the Name of the Lord, didn't come to pass? Have I ever begged you for money? Then stay out of the organizations! </a:t>
            </a:r>
            <a:r>
              <a:rPr lang="en-US" sz="3000" dirty="0">
                <a:solidFill>
                  <a:srgbClr val="FFFF00"/>
                </a:solidFill>
                <a:latin typeface="Cambria" panose="02040503050406030204" pitchFamily="18" charset="0"/>
              </a:rPr>
              <a:t>You stay free in Christ, let the Holy Spirit always move in and out the church.</a:t>
            </a:r>
          </a:p>
          <a:p>
            <a:pPr algn="r"/>
            <a:r>
              <a:rPr lang="en-US" sz="2800" dirty="0">
                <a:latin typeface="Cambria" panose="02040503050406030204" pitchFamily="18" charset="0"/>
              </a:rPr>
              <a:t>60-1206</a:t>
            </a:r>
          </a:p>
        </p:txBody>
      </p:sp>
    </p:spTree>
    <p:extLst>
      <p:ext uri="{BB962C8B-B14F-4D97-AF65-F5344CB8AC3E}">
        <p14:creationId xmlns:p14="http://schemas.microsoft.com/office/powerpoint/2010/main" val="389333111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53997-C084-4527-9C99-2D05AB7FEC6F}"/>
              </a:ext>
            </a:extLst>
          </p:cNvPr>
          <p:cNvSpPr>
            <a:spLocks noGrp="1"/>
          </p:cNvSpPr>
          <p:nvPr>
            <p:ph type="title"/>
          </p:nvPr>
        </p:nvSpPr>
        <p:spPr>
          <a:xfrm>
            <a:off x="272143" y="136524"/>
            <a:ext cx="8675913" cy="1554165"/>
          </a:xfrm>
        </p:spPr>
        <p:txBody>
          <a:bodyPr/>
          <a:lstStyle/>
          <a:p>
            <a:r>
              <a:rPr lang="en-US" b="1" dirty="0">
                <a:solidFill>
                  <a:srgbClr val="00B0F0"/>
                </a:solidFill>
                <a:latin typeface="Agency FB" panose="020B0503020202020204" pitchFamily="34" charset="0"/>
              </a:rPr>
              <a:t>Birthdays, Anniversaries &amp; Exciting Events</a:t>
            </a:r>
          </a:p>
        </p:txBody>
      </p:sp>
      <p:sp>
        <p:nvSpPr>
          <p:cNvPr id="3" name="Content Placeholder 2">
            <a:extLst>
              <a:ext uri="{FF2B5EF4-FFF2-40B4-BE49-F238E27FC236}">
                <a16:creationId xmlns:a16="http://schemas.microsoft.com/office/drawing/2014/main" id="{75014F10-F693-4ECE-927B-86A5AD65B17E}"/>
              </a:ext>
            </a:extLst>
          </p:cNvPr>
          <p:cNvSpPr>
            <a:spLocks noGrp="1"/>
          </p:cNvSpPr>
          <p:nvPr>
            <p:ph idx="1"/>
          </p:nvPr>
        </p:nvSpPr>
        <p:spPr>
          <a:xfrm>
            <a:off x="272143" y="1690689"/>
            <a:ext cx="8675913" cy="4486274"/>
          </a:xfrm>
        </p:spPr>
        <p:txBody>
          <a:bodyPr>
            <a:normAutofit/>
          </a:bodyPr>
          <a:lstStyle/>
          <a:p>
            <a:r>
              <a:rPr lang="en-US" sz="3200" dirty="0">
                <a:latin typeface="Cambria" panose="02040503050406030204" pitchFamily="18" charset="0"/>
              </a:rPr>
              <a:t>Feb. 17</a:t>
            </a:r>
            <a:r>
              <a:rPr lang="en-US" sz="3200" baseline="30000" dirty="0">
                <a:latin typeface="Cambria" panose="02040503050406030204" pitchFamily="18" charset="0"/>
              </a:rPr>
              <a:t>th</a:t>
            </a:r>
            <a:r>
              <a:rPr lang="en-US" sz="3200" dirty="0">
                <a:latin typeface="Cambria" panose="02040503050406030204" pitchFamily="18" charset="0"/>
              </a:rPr>
              <a:t> Jaron Brown</a:t>
            </a:r>
          </a:p>
          <a:p>
            <a:r>
              <a:rPr lang="en-US" sz="3200" dirty="0">
                <a:latin typeface="Cambria" panose="02040503050406030204" pitchFamily="18" charset="0"/>
              </a:rPr>
              <a:t>Feb. 19</a:t>
            </a:r>
            <a:r>
              <a:rPr lang="en-US" sz="3200" baseline="30000" dirty="0">
                <a:latin typeface="Cambria" panose="02040503050406030204" pitchFamily="18" charset="0"/>
              </a:rPr>
              <a:t>th</a:t>
            </a:r>
            <a:r>
              <a:rPr lang="en-US" sz="3200" dirty="0">
                <a:latin typeface="Cambria" panose="02040503050406030204" pitchFamily="18" charset="0"/>
              </a:rPr>
              <a:t> </a:t>
            </a:r>
            <a:r>
              <a:rPr lang="en-US" sz="3200" dirty="0" err="1">
                <a:latin typeface="Cambria" panose="02040503050406030204" pitchFamily="18" charset="0"/>
              </a:rPr>
              <a:t>Johannah</a:t>
            </a:r>
            <a:r>
              <a:rPr lang="en-US" sz="3200" dirty="0">
                <a:latin typeface="Cambria" panose="02040503050406030204" pitchFamily="18" charset="0"/>
              </a:rPr>
              <a:t> Irish</a:t>
            </a:r>
          </a:p>
          <a:p>
            <a:r>
              <a:rPr lang="en-US" sz="3200" dirty="0">
                <a:latin typeface="Cambria" panose="02040503050406030204" pitchFamily="18" charset="0"/>
              </a:rPr>
              <a:t>Feb. 22</a:t>
            </a:r>
            <a:r>
              <a:rPr lang="en-US" sz="3200" baseline="30000" dirty="0">
                <a:latin typeface="Cambria" panose="02040503050406030204" pitchFamily="18" charset="0"/>
              </a:rPr>
              <a:t>nd</a:t>
            </a:r>
            <a:r>
              <a:rPr lang="en-US" sz="3200" dirty="0">
                <a:latin typeface="Cambria" panose="02040503050406030204" pitchFamily="18" charset="0"/>
              </a:rPr>
              <a:t> Luther Roy</a:t>
            </a:r>
          </a:p>
          <a:p>
            <a:pPr lvl="1"/>
            <a:r>
              <a:rPr lang="en-US" sz="3200" dirty="0">
                <a:latin typeface="Cambria" panose="02040503050406030204" pitchFamily="18" charset="0"/>
              </a:rPr>
              <a:t>Jeremy &amp; Julia </a:t>
            </a:r>
            <a:r>
              <a:rPr lang="en-US" sz="3200" dirty="0" err="1">
                <a:latin typeface="Cambria" panose="02040503050406030204" pitchFamily="18" charset="0"/>
              </a:rPr>
              <a:t>Clayville</a:t>
            </a:r>
            <a:r>
              <a:rPr lang="en-US" sz="2800" dirty="0">
                <a:latin typeface="Cambria" panose="02040503050406030204" pitchFamily="18" charset="0"/>
              </a:rPr>
              <a:t>	</a:t>
            </a:r>
          </a:p>
          <a:p>
            <a:r>
              <a:rPr lang="en-US" sz="3200" dirty="0">
                <a:latin typeface="Cambria" panose="02040503050406030204" pitchFamily="18" charset="0"/>
              </a:rPr>
              <a:t>Feb. 24</a:t>
            </a:r>
            <a:r>
              <a:rPr lang="en-US" sz="3200" baseline="30000" dirty="0">
                <a:latin typeface="Cambria" panose="02040503050406030204" pitchFamily="18" charset="0"/>
              </a:rPr>
              <a:t>th</a:t>
            </a:r>
            <a:r>
              <a:rPr lang="en-US" sz="3200" dirty="0">
                <a:latin typeface="Cambria" panose="02040503050406030204" pitchFamily="18" charset="0"/>
              </a:rPr>
              <a:t> Judy Arnold</a:t>
            </a:r>
          </a:p>
          <a:p>
            <a:endParaRPr lang="en-US" sz="3200" dirty="0">
              <a:latin typeface="Cambria" panose="02040503050406030204" pitchFamily="18" charset="0"/>
            </a:endParaRPr>
          </a:p>
          <a:p>
            <a:pPr algn="ctr"/>
            <a:r>
              <a:rPr lang="en-US" sz="3200" dirty="0">
                <a:latin typeface="Cambria" panose="02040503050406030204" pitchFamily="18" charset="0"/>
              </a:rPr>
              <a:t>Feb. 25</a:t>
            </a:r>
            <a:r>
              <a:rPr lang="en-US" sz="3200" baseline="30000" dirty="0">
                <a:latin typeface="Cambria" panose="02040503050406030204" pitchFamily="18" charset="0"/>
              </a:rPr>
              <a:t>th</a:t>
            </a:r>
            <a:r>
              <a:rPr lang="en-US" sz="3200" dirty="0">
                <a:latin typeface="Cambria" panose="02040503050406030204" pitchFamily="18" charset="0"/>
              </a:rPr>
              <a:t> Communion</a:t>
            </a:r>
          </a:p>
          <a:p>
            <a:pPr algn="ctr"/>
            <a:r>
              <a:rPr lang="en-US" sz="3200" dirty="0">
                <a:latin typeface="Cambria" panose="02040503050406030204" pitchFamily="18" charset="0"/>
              </a:rPr>
              <a:t>March 31 &amp; April 1</a:t>
            </a:r>
            <a:r>
              <a:rPr lang="en-US" sz="3200" baseline="30000" dirty="0">
                <a:latin typeface="Cambria" panose="02040503050406030204" pitchFamily="18" charset="0"/>
              </a:rPr>
              <a:t>st</a:t>
            </a:r>
            <a:r>
              <a:rPr lang="en-US" sz="3200" dirty="0">
                <a:latin typeface="Cambria" panose="02040503050406030204" pitchFamily="18" charset="0"/>
              </a:rPr>
              <a:t> Easter Meetings</a:t>
            </a:r>
          </a:p>
          <a:p>
            <a:pPr marL="457200" lvl="1" indent="0">
              <a:buNone/>
            </a:pPr>
            <a:endParaRPr lang="en-US" sz="2800" dirty="0">
              <a:latin typeface="Cambria" panose="02040503050406030204" pitchFamily="18" charset="0"/>
            </a:endParaRPr>
          </a:p>
        </p:txBody>
      </p:sp>
      <p:sp>
        <p:nvSpPr>
          <p:cNvPr id="4" name="Date Placeholder 3">
            <a:extLst>
              <a:ext uri="{FF2B5EF4-FFF2-40B4-BE49-F238E27FC236}">
                <a16:creationId xmlns:a16="http://schemas.microsoft.com/office/drawing/2014/main" id="{3FDD3527-E1A1-4825-9482-9B1DADD1BA3A}"/>
              </a:ext>
            </a:extLst>
          </p:cNvPr>
          <p:cNvSpPr>
            <a:spLocks noGrp="1"/>
          </p:cNvSpPr>
          <p:nvPr>
            <p:ph type="dt" sz="half" idx="10"/>
          </p:nvPr>
        </p:nvSpPr>
        <p:spPr/>
        <p:txBody>
          <a:bodyPr/>
          <a:lstStyle/>
          <a:p>
            <a:r>
              <a:rPr lang="en-US"/>
              <a:t>2/18/18</a:t>
            </a:r>
          </a:p>
        </p:txBody>
      </p:sp>
      <p:sp>
        <p:nvSpPr>
          <p:cNvPr id="5" name="Footer Placeholder 4">
            <a:extLst>
              <a:ext uri="{FF2B5EF4-FFF2-40B4-BE49-F238E27FC236}">
                <a16:creationId xmlns:a16="http://schemas.microsoft.com/office/drawing/2014/main" id="{BEBA4AC2-C04B-41BE-8F81-07DCBBC78C90}"/>
              </a:ext>
            </a:extLst>
          </p:cNvPr>
          <p:cNvSpPr>
            <a:spLocks noGrp="1"/>
          </p:cNvSpPr>
          <p:nvPr>
            <p:ph type="ftr" sz="quarter" idx="11"/>
          </p:nvPr>
        </p:nvSpPr>
        <p:spPr/>
        <p:txBody>
          <a:bodyPr/>
          <a:lstStyle/>
          <a:p>
            <a:r>
              <a:rPr lang="en-US"/>
              <a:t>Worship 6</a:t>
            </a:r>
          </a:p>
        </p:txBody>
      </p:sp>
      <p:sp>
        <p:nvSpPr>
          <p:cNvPr id="6" name="Slide Number Placeholder 5">
            <a:extLst>
              <a:ext uri="{FF2B5EF4-FFF2-40B4-BE49-F238E27FC236}">
                <a16:creationId xmlns:a16="http://schemas.microsoft.com/office/drawing/2014/main" id="{F6EE862D-6AD4-4191-A14A-D8BA805C1869}"/>
              </a:ext>
            </a:extLst>
          </p:cNvPr>
          <p:cNvSpPr>
            <a:spLocks noGrp="1"/>
          </p:cNvSpPr>
          <p:nvPr>
            <p:ph type="sldNum" sz="quarter" idx="12"/>
          </p:nvPr>
        </p:nvSpPr>
        <p:spPr/>
        <p:txBody>
          <a:bodyPr/>
          <a:lstStyle/>
          <a:p>
            <a:fld id="{95BAE9E0-8399-F344-A8C0-0463BC4FE528}" type="slidenum">
              <a:rPr lang="en-US" smtClean="0"/>
              <a:t>2</a:t>
            </a:fld>
            <a:endParaRPr lang="en-US"/>
          </a:p>
        </p:txBody>
      </p:sp>
    </p:spTree>
    <p:extLst>
      <p:ext uri="{BB962C8B-B14F-4D97-AF65-F5344CB8AC3E}">
        <p14:creationId xmlns:p14="http://schemas.microsoft.com/office/powerpoint/2010/main" val="176095535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D12F46-E8C4-8947-915F-894264D2ED24}"/>
              </a:ext>
            </a:extLst>
          </p:cNvPr>
          <p:cNvSpPr>
            <a:spLocks noGrp="1"/>
          </p:cNvSpPr>
          <p:nvPr>
            <p:ph type="dt" sz="half" idx="10"/>
          </p:nvPr>
        </p:nvSpPr>
        <p:spPr/>
        <p:txBody>
          <a:bodyPr/>
          <a:lstStyle/>
          <a:p>
            <a:r>
              <a:rPr lang="en-US"/>
              <a:t>2/18/18</a:t>
            </a:r>
          </a:p>
        </p:txBody>
      </p:sp>
      <p:sp>
        <p:nvSpPr>
          <p:cNvPr id="3" name="Footer Placeholder 2">
            <a:extLst>
              <a:ext uri="{FF2B5EF4-FFF2-40B4-BE49-F238E27FC236}">
                <a16:creationId xmlns:a16="http://schemas.microsoft.com/office/drawing/2014/main" id="{FBFAC9E3-D261-5241-B106-D7D6D5103A42}"/>
              </a:ext>
            </a:extLst>
          </p:cNvPr>
          <p:cNvSpPr>
            <a:spLocks noGrp="1"/>
          </p:cNvSpPr>
          <p:nvPr>
            <p:ph type="ftr" sz="quarter" idx="11"/>
          </p:nvPr>
        </p:nvSpPr>
        <p:spPr/>
        <p:txBody>
          <a:bodyPr/>
          <a:lstStyle/>
          <a:p>
            <a:r>
              <a:rPr lang="en-US"/>
              <a:t>Worship 6</a:t>
            </a:r>
          </a:p>
        </p:txBody>
      </p:sp>
      <p:sp>
        <p:nvSpPr>
          <p:cNvPr id="4" name="Slide Number Placeholder 3">
            <a:extLst>
              <a:ext uri="{FF2B5EF4-FFF2-40B4-BE49-F238E27FC236}">
                <a16:creationId xmlns:a16="http://schemas.microsoft.com/office/drawing/2014/main" id="{C5B07F23-2D69-0E48-8FC7-5B40BB11FE55}"/>
              </a:ext>
            </a:extLst>
          </p:cNvPr>
          <p:cNvSpPr>
            <a:spLocks noGrp="1"/>
          </p:cNvSpPr>
          <p:nvPr>
            <p:ph type="sldNum" sz="quarter" idx="12"/>
          </p:nvPr>
        </p:nvSpPr>
        <p:spPr/>
        <p:txBody>
          <a:bodyPr/>
          <a:lstStyle/>
          <a:p>
            <a:fld id="{95BAE9E0-8399-F344-A8C0-0463BC4FE528}" type="slidenum">
              <a:rPr lang="en-US" smtClean="0"/>
              <a:t>20</a:t>
            </a:fld>
            <a:endParaRPr lang="en-US"/>
          </a:p>
        </p:txBody>
      </p:sp>
      <p:sp>
        <p:nvSpPr>
          <p:cNvPr id="5" name="Rectangle 4">
            <a:extLst>
              <a:ext uri="{FF2B5EF4-FFF2-40B4-BE49-F238E27FC236}">
                <a16:creationId xmlns:a16="http://schemas.microsoft.com/office/drawing/2014/main" id="{DE948CDF-7171-7345-B30C-DB087F43BC7F}"/>
              </a:ext>
            </a:extLst>
          </p:cNvPr>
          <p:cNvSpPr/>
          <p:nvPr/>
        </p:nvSpPr>
        <p:spPr>
          <a:xfrm>
            <a:off x="207390" y="150829"/>
            <a:ext cx="8729220" cy="4524315"/>
          </a:xfrm>
          <a:prstGeom prst="rect">
            <a:avLst/>
          </a:prstGeom>
        </p:spPr>
        <p:txBody>
          <a:bodyPr wrap="square">
            <a:spAutoFit/>
          </a:bodyPr>
          <a:lstStyle/>
          <a:p>
            <a:r>
              <a:rPr lang="en-US" sz="3600" b="1" spc="-150" dirty="0">
                <a:latin typeface="Cambria" panose="02040503050406030204" pitchFamily="18" charset="0"/>
              </a:rPr>
              <a:t>Thousands of Caribou Die in Quebec Rivers</a:t>
            </a:r>
          </a:p>
          <a:p>
            <a:r>
              <a:rPr lang="en-US" sz="2400" dirty="0">
                <a:latin typeface="Cambria" panose="02040503050406030204" pitchFamily="18" charset="0"/>
              </a:rPr>
              <a:t>By Doug Martin NYT October 4, 1984</a:t>
            </a:r>
          </a:p>
          <a:p>
            <a:r>
              <a:rPr lang="en-US" sz="3200" dirty="0">
                <a:latin typeface="Cambria" panose="02040503050406030204" pitchFamily="18" charset="0"/>
              </a:rPr>
              <a:t>	The animals were trying to cross the Caniapiscau and </a:t>
            </a:r>
            <a:r>
              <a:rPr lang="en-US" sz="3200" dirty="0" err="1">
                <a:latin typeface="Cambria" panose="02040503050406030204" pitchFamily="18" charset="0"/>
              </a:rPr>
              <a:t>Koksoak</a:t>
            </a:r>
            <a:r>
              <a:rPr lang="en-US" sz="3200" dirty="0">
                <a:latin typeface="Cambria" panose="02040503050406030204" pitchFamily="18" charset="0"/>
              </a:rPr>
              <a:t> Rivers about 60 miles upriver from </a:t>
            </a:r>
            <a:r>
              <a:rPr lang="en-US" sz="3200" dirty="0" err="1">
                <a:latin typeface="Cambria" panose="02040503050406030204" pitchFamily="18" charset="0"/>
              </a:rPr>
              <a:t>Kuujjiaq</a:t>
            </a:r>
            <a:r>
              <a:rPr lang="en-US" sz="3200" dirty="0">
                <a:latin typeface="Cambria" panose="02040503050406030204" pitchFamily="18" charset="0"/>
              </a:rPr>
              <a:t>, a town on Ungava Bay.</a:t>
            </a:r>
          </a:p>
          <a:p>
            <a:r>
              <a:rPr lang="en-US" sz="3200" dirty="0">
                <a:latin typeface="Cambria" panose="02040503050406030204" pitchFamily="18" charset="0"/>
              </a:rPr>
              <a:t>	The caribous, which were making an annual migration, were swept over waterfalls or carried away in the rapids of the two swollen rivers.</a:t>
            </a:r>
          </a:p>
          <a:p>
            <a:br>
              <a:rPr lang="en-US" dirty="0">
                <a:latin typeface="Cambria" panose="02040503050406030204" pitchFamily="18" charset="0"/>
              </a:rPr>
            </a:br>
            <a:endParaRPr lang="en-US" dirty="0">
              <a:latin typeface="Cambria" panose="02040503050406030204" pitchFamily="18" charset="0"/>
            </a:endParaRPr>
          </a:p>
        </p:txBody>
      </p:sp>
    </p:spTree>
    <p:extLst>
      <p:ext uri="{BB962C8B-B14F-4D97-AF65-F5344CB8AC3E}">
        <p14:creationId xmlns:p14="http://schemas.microsoft.com/office/powerpoint/2010/main" val="368296745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892A08-0C95-9F46-B79D-4BAB22803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2" name="Date Placeholder 1">
            <a:extLst>
              <a:ext uri="{FF2B5EF4-FFF2-40B4-BE49-F238E27FC236}">
                <a16:creationId xmlns:a16="http://schemas.microsoft.com/office/drawing/2014/main" id="{474AC0C3-A959-D645-911A-59A754C16402}"/>
              </a:ext>
            </a:extLst>
          </p:cNvPr>
          <p:cNvSpPr>
            <a:spLocks noGrp="1"/>
          </p:cNvSpPr>
          <p:nvPr>
            <p:ph type="dt" sz="half" idx="10"/>
          </p:nvPr>
        </p:nvSpPr>
        <p:spPr/>
        <p:txBody>
          <a:bodyPr/>
          <a:lstStyle/>
          <a:p>
            <a:r>
              <a:rPr lang="en-US"/>
              <a:t>2/18/18</a:t>
            </a:r>
          </a:p>
        </p:txBody>
      </p:sp>
      <p:sp>
        <p:nvSpPr>
          <p:cNvPr id="3" name="Footer Placeholder 2">
            <a:extLst>
              <a:ext uri="{FF2B5EF4-FFF2-40B4-BE49-F238E27FC236}">
                <a16:creationId xmlns:a16="http://schemas.microsoft.com/office/drawing/2014/main" id="{B36BDDD1-6C4C-7A4F-8958-4E78E17D8879}"/>
              </a:ext>
            </a:extLst>
          </p:cNvPr>
          <p:cNvSpPr>
            <a:spLocks noGrp="1"/>
          </p:cNvSpPr>
          <p:nvPr>
            <p:ph type="ftr" sz="quarter" idx="11"/>
          </p:nvPr>
        </p:nvSpPr>
        <p:spPr/>
        <p:txBody>
          <a:bodyPr/>
          <a:lstStyle/>
          <a:p>
            <a:r>
              <a:rPr lang="en-US"/>
              <a:t>Worship 6</a:t>
            </a:r>
          </a:p>
        </p:txBody>
      </p:sp>
      <p:sp>
        <p:nvSpPr>
          <p:cNvPr id="4" name="Slide Number Placeholder 3">
            <a:extLst>
              <a:ext uri="{FF2B5EF4-FFF2-40B4-BE49-F238E27FC236}">
                <a16:creationId xmlns:a16="http://schemas.microsoft.com/office/drawing/2014/main" id="{69CDE8A1-D88B-214E-B170-90CCBB8273E3}"/>
              </a:ext>
            </a:extLst>
          </p:cNvPr>
          <p:cNvSpPr>
            <a:spLocks noGrp="1"/>
          </p:cNvSpPr>
          <p:nvPr>
            <p:ph type="sldNum" sz="quarter" idx="12"/>
          </p:nvPr>
        </p:nvSpPr>
        <p:spPr/>
        <p:txBody>
          <a:bodyPr/>
          <a:lstStyle/>
          <a:p>
            <a:fld id="{95BAE9E0-8399-F344-A8C0-0463BC4FE528}" type="slidenum">
              <a:rPr lang="en-US" smtClean="0"/>
              <a:t>21</a:t>
            </a:fld>
            <a:endParaRPr lang="en-US"/>
          </a:p>
        </p:txBody>
      </p:sp>
    </p:spTree>
    <p:extLst>
      <p:ext uri="{BB962C8B-B14F-4D97-AF65-F5344CB8AC3E}">
        <p14:creationId xmlns:p14="http://schemas.microsoft.com/office/powerpoint/2010/main" val="54566582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E675E0-1451-414E-888A-683AE1D60F32}"/>
              </a:ext>
            </a:extLst>
          </p:cNvPr>
          <p:cNvSpPr>
            <a:spLocks noGrp="1"/>
          </p:cNvSpPr>
          <p:nvPr>
            <p:ph type="dt" sz="half" idx="10"/>
          </p:nvPr>
        </p:nvSpPr>
        <p:spPr/>
        <p:txBody>
          <a:bodyPr/>
          <a:lstStyle/>
          <a:p>
            <a:r>
              <a:rPr lang="en-US"/>
              <a:t>2/18/18</a:t>
            </a:r>
          </a:p>
        </p:txBody>
      </p:sp>
      <p:sp>
        <p:nvSpPr>
          <p:cNvPr id="3" name="Footer Placeholder 2">
            <a:extLst>
              <a:ext uri="{FF2B5EF4-FFF2-40B4-BE49-F238E27FC236}">
                <a16:creationId xmlns:a16="http://schemas.microsoft.com/office/drawing/2014/main" id="{25A32E87-E68C-BF4D-A1A1-A4CE638AEFDE}"/>
              </a:ext>
            </a:extLst>
          </p:cNvPr>
          <p:cNvSpPr>
            <a:spLocks noGrp="1"/>
          </p:cNvSpPr>
          <p:nvPr>
            <p:ph type="ftr" sz="quarter" idx="11"/>
          </p:nvPr>
        </p:nvSpPr>
        <p:spPr/>
        <p:txBody>
          <a:bodyPr/>
          <a:lstStyle/>
          <a:p>
            <a:r>
              <a:rPr lang="en-US"/>
              <a:t>Worship 6</a:t>
            </a:r>
          </a:p>
        </p:txBody>
      </p:sp>
      <p:sp>
        <p:nvSpPr>
          <p:cNvPr id="4" name="Slide Number Placeholder 3">
            <a:extLst>
              <a:ext uri="{FF2B5EF4-FFF2-40B4-BE49-F238E27FC236}">
                <a16:creationId xmlns:a16="http://schemas.microsoft.com/office/drawing/2014/main" id="{123E7E54-ED77-BF44-A65E-7F6469D3DFCF}"/>
              </a:ext>
            </a:extLst>
          </p:cNvPr>
          <p:cNvSpPr>
            <a:spLocks noGrp="1"/>
          </p:cNvSpPr>
          <p:nvPr>
            <p:ph type="sldNum" sz="quarter" idx="12"/>
          </p:nvPr>
        </p:nvSpPr>
        <p:spPr/>
        <p:txBody>
          <a:bodyPr/>
          <a:lstStyle/>
          <a:p>
            <a:fld id="{95BAE9E0-8399-F344-A8C0-0463BC4FE528}" type="slidenum">
              <a:rPr lang="en-US" smtClean="0"/>
              <a:t>22</a:t>
            </a:fld>
            <a:endParaRPr lang="en-US"/>
          </a:p>
        </p:txBody>
      </p:sp>
      <p:pic>
        <p:nvPicPr>
          <p:cNvPr id="5" name="Picture 4">
            <a:extLst>
              <a:ext uri="{FF2B5EF4-FFF2-40B4-BE49-F238E27FC236}">
                <a16:creationId xmlns:a16="http://schemas.microsoft.com/office/drawing/2014/main" id="{8900C89D-28A2-5E4D-A3D4-3E3CD563C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250"/>
            <a:ext cx="9144000" cy="5905500"/>
          </a:xfrm>
          <a:prstGeom prst="rect">
            <a:avLst/>
          </a:prstGeom>
        </p:spPr>
      </p:pic>
    </p:spTree>
    <p:extLst>
      <p:ext uri="{BB962C8B-B14F-4D97-AF65-F5344CB8AC3E}">
        <p14:creationId xmlns:p14="http://schemas.microsoft.com/office/powerpoint/2010/main" val="2487336018"/>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973BAF-3A39-954A-B886-95AA439905D5}"/>
              </a:ext>
            </a:extLst>
          </p:cNvPr>
          <p:cNvSpPr>
            <a:spLocks noGrp="1"/>
          </p:cNvSpPr>
          <p:nvPr>
            <p:ph type="dt" sz="half" idx="10"/>
          </p:nvPr>
        </p:nvSpPr>
        <p:spPr/>
        <p:txBody>
          <a:bodyPr/>
          <a:lstStyle/>
          <a:p>
            <a:r>
              <a:rPr lang="en-US"/>
              <a:t>2/18/18</a:t>
            </a:r>
          </a:p>
        </p:txBody>
      </p:sp>
      <p:sp>
        <p:nvSpPr>
          <p:cNvPr id="3" name="Footer Placeholder 2">
            <a:extLst>
              <a:ext uri="{FF2B5EF4-FFF2-40B4-BE49-F238E27FC236}">
                <a16:creationId xmlns:a16="http://schemas.microsoft.com/office/drawing/2014/main" id="{147CDDE2-F440-1A4B-BCFF-DBB056471AAD}"/>
              </a:ext>
            </a:extLst>
          </p:cNvPr>
          <p:cNvSpPr>
            <a:spLocks noGrp="1"/>
          </p:cNvSpPr>
          <p:nvPr>
            <p:ph type="ftr" sz="quarter" idx="11"/>
          </p:nvPr>
        </p:nvSpPr>
        <p:spPr/>
        <p:txBody>
          <a:bodyPr/>
          <a:lstStyle/>
          <a:p>
            <a:r>
              <a:rPr lang="en-US"/>
              <a:t>Worship 6</a:t>
            </a:r>
          </a:p>
        </p:txBody>
      </p:sp>
      <p:sp>
        <p:nvSpPr>
          <p:cNvPr id="4" name="Slide Number Placeholder 3">
            <a:extLst>
              <a:ext uri="{FF2B5EF4-FFF2-40B4-BE49-F238E27FC236}">
                <a16:creationId xmlns:a16="http://schemas.microsoft.com/office/drawing/2014/main" id="{8E292579-59ED-7B4F-AFE6-05DD4BD3BDE0}"/>
              </a:ext>
            </a:extLst>
          </p:cNvPr>
          <p:cNvSpPr>
            <a:spLocks noGrp="1"/>
          </p:cNvSpPr>
          <p:nvPr>
            <p:ph type="sldNum" sz="quarter" idx="12"/>
          </p:nvPr>
        </p:nvSpPr>
        <p:spPr/>
        <p:txBody>
          <a:bodyPr/>
          <a:lstStyle/>
          <a:p>
            <a:fld id="{95BAE9E0-8399-F344-A8C0-0463BC4FE528}" type="slidenum">
              <a:rPr lang="en-US" smtClean="0"/>
              <a:t>23</a:t>
            </a:fld>
            <a:endParaRPr lang="en-US"/>
          </a:p>
        </p:txBody>
      </p:sp>
      <p:pic>
        <p:nvPicPr>
          <p:cNvPr id="5" name="Picture 4">
            <a:extLst>
              <a:ext uri="{FF2B5EF4-FFF2-40B4-BE49-F238E27FC236}">
                <a16:creationId xmlns:a16="http://schemas.microsoft.com/office/drawing/2014/main" id="{18583F5E-A668-774E-84E9-7A258FC489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1206500"/>
            <a:ext cx="8890000" cy="4445000"/>
          </a:xfrm>
          <a:prstGeom prst="rect">
            <a:avLst/>
          </a:prstGeom>
        </p:spPr>
      </p:pic>
      <p:pic>
        <p:nvPicPr>
          <p:cNvPr id="6" name="Picture 5">
            <a:extLst>
              <a:ext uri="{FF2B5EF4-FFF2-40B4-BE49-F238E27FC236}">
                <a16:creationId xmlns:a16="http://schemas.microsoft.com/office/drawing/2014/main" id="{DCEADE4A-1372-F04E-B45E-6944C384FF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7745" y="109668"/>
            <a:ext cx="6499255" cy="6429245"/>
          </a:xfrm>
          <a:prstGeom prst="rect">
            <a:avLst/>
          </a:prstGeom>
          <a:ln>
            <a:noFill/>
          </a:ln>
          <a:effectLst>
            <a:softEdge rad="112500"/>
          </a:effectLst>
        </p:spPr>
      </p:pic>
    </p:spTree>
    <p:extLst>
      <p:ext uri="{BB962C8B-B14F-4D97-AF65-F5344CB8AC3E}">
        <p14:creationId xmlns:p14="http://schemas.microsoft.com/office/powerpoint/2010/main" val="15230413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D8BC77-F616-504F-A7FC-17CB012ACACC}"/>
              </a:ext>
            </a:extLst>
          </p:cNvPr>
          <p:cNvSpPr>
            <a:spLocks noGrp="1"/>
          </p:cNvSpPr>
          <p:nvPr>
            <p:ph type="dt" sz="half" idx="10"/>
          </p:nvPr>
        </p:nvSpPr>
        <p:spPr/>
        <p:txBody>
          <a:bodyPr/>
          <a:lstStyle/>
          <a:p>
            <a:r>
              <a:rPr lang="en-US"/>
              <a:t>2/18/18</a:t>
            </a:r>
          </a:p>
        </p:txBody>
      </p:sp>
      <p:sp>
        <p:nvSpPr>
          <p:cNvPr id="3" name="Footer Placeholder 2">
            <a:extLst>
              <a:ext uri="{FF2B5EF4-FFF2-40B4-BE49-F238E27FC236}">
                <a16:creationId xmlns:a16="http://schemas.microsoft.com/office/drawing/2014/main" id="{D72736F1-9471-E54F-9B19-02EBFFBD2389}"/>
              </a:ext>
            </a:extLst>
          </p:cNvPr>
          <p:cNvSpPr>
            <a:spLocks noGrp="1"/>
          </p:cNvSpPr>
          <p:nvPr>
            <p:ph type="ftr" sz="quarter" idx="11"/>
          </p:nvPr>
        </p:nvSpPr>
        <p:spPr/>
        <p:txBody>
          <a:bodyPr/>
          <a:lstStyle/>
          <a:p>
            <a:r>
              <a:rPr lang="en-US"/>
              <a:t>Worship 6</a:t>
            </a:r>
          </a:p>
        </p:txBody>
      </p:sp>
      <p:sp>
        <p:nvSpPr>
          <p:cNvPr id="4" name="Slide Number Placeholder 3">
            <a:extLst>
              <a:ext uri="{FF2B5EF4-FFF2-40B4-BE49-F238E27FC236}">
                <a16:creationId xmlns:a16="http://schemas.microsoft.com/office/drawing/2014/main" id="{F49338BA-2208-2E48-A3D4-3C53375C74B3}"/>
              </a:ext>
            </a:extLst>
          </p:cNvPr>
          <p:cNvSpPr>
            <a:spLocks noGrp="1"/>
          </p:cNvSpPr>
          <p:nvPr>
            <p:ph type="sldNum" sz="quarter" idx="12"/>
          </p:nvPr>
        </p:nvSpPr>
        <p:spPr/>
        <p:txBody>
          <a:bodyPr/>
          <a:lstStyle/>
          <a:p>
            <a:fld id="{95BAE9E0-8399-F344-A8C0-0463BC4FE528}" type="slidenum">
              <a:rPr lang="en-US" smtClean="0"/>
              <a:t>24</a:t>
            </a:fld>
            <a:endParaRPr lang="en-US"/>
          </a:p>
        </p:txBody>
      </p:sp>
      <p:pic>
        <p:nvPicPr>
          <p:cNvPr id="5" name="Picture 4">
            <a:extLst>
              <a:ext uri="{FF2B5EF4-FFF2-40B4-BE49-F238E27FC236}">
                <a16:creationId xmlns:a16="http://schemas.microsoft.com/office/drawing/2014/main" id="{7DD2D088-A9DE-D941-9112-23A30C5ACDC9}"/>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4266" y="103694"/>
            <a:ext cx="8985752" cy="6325386"/>
          </a:xfrm>
          <a:prstGeom prst="rect">
            <a:avLst/>
          </a:prstGeom>
        </p:spPr>
      </p:pic>
    </p:spTree>
    <p:extLst>
      <p:ext uri="{BB962C8B-B14F-4D97-AF65-F5344CB8AC3E}">
        <p14:creationId xmlns:p14="http://schemas.microsoft.com/office/powerpoint/2010/main" val="110389250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9FD6AB-39CF-6D41-965E-1EE51B466E0A}"/>
              </a:ext>
            </a:extLst>
          </p:cNvPr>
          <p:cNvSpPr>
            <a:spLocks noGrp="1"/>
          </p:cNvSpPr>
          <p:nvPr>
            <p:ph type="dt" sz="half" idx="10"/>
          </p:nvPr>
        </p:nvSpPr>
        <p:spPr/>
        <p:txBody>
          <a:bodyPr/>
          <a:lstStyle/>
          <a:p>
            <a:r>
              <a:rPr lang="en-US"/>
              <a:t>2/18/18</a:t>
            </a:r>
          </a:p>
        </p:txBody>
      </p:sp>
      <p:sp>
        <p:nvSpPr>
          <p:cNvPr id="3" name="Footer Placeholder 2">
            <a:extLst>
              <a:ext uri="{FF2B5EF4-FFF2-40B4-BE49-F238E27FC236}">
                <a16:creationId xmlns:a16="http://schemas.microsoft.com/office/drawing/2014/main" id="{A909B369-70D1-9C4F-8E00-09E649BAF085}"/>
              </a:ext>
            </a:extLst>
          </p:cNvPr>
          <p:cNvSpPr>
            <a:spLocks noGrp="1"/>
          </p:cNvSpPr>
          <p:nvPr>
            <p:ph type="ftr" sz="quarter" idx="11"/>
          </p:nvPr>
        </p:nvSpPr>
        <p:spPr/>
        <p:txBody>
          <a:bodyPr/>
          <a:lstStyle/>
          <a:p>
            <a:r>
              <a:rPr lang="en-US"/>
              <a:t>Worship 6</a:t>
            </a:r>
          </a:p>
        </p:txBody>
      </p:sp>
      <p:sp>
        <p:nvSpPr>
          <p:cNvPr id="4" name="Slide Number Placeholder 3">
            <a:extLst>
              <a:ext uri="{FF2B5EF4-FFF2-40B4-BE49-F238E27FC236}">
                <a16:creationId xmlns:a16="http://schemas.microsoft.com/office/drawing/2014/main" id="{060FB33E-EBD9-4647-A1B8-2C42407C7DDA}"/>
              </a:ext>
            </a:extLst>
          </p:cNvPr>
          <p:cNvSpPr>
            <a:spLocks noGrp="1"/>
          </p:cNvSpPr>
          <p:nvPr>
            <p:ph type="sldNum" sz="quarter" idx="12"/>
          </p:nvPr>
        </p:nvSpPr>
        <p:spPr/>
        <p:txBody>
          <a:bodyPr/>
          <a:lstStyle/>
          <a:p>
            <a:fld id="{95BAE9E0-8399-F344-A8C0-0463BC4FE528}" type="slidenum">
              <a:rPr lang="en-US" smtClean="0"/>
              <a:t>25</a:t>
            </a:fld>
            <a:endParaRPr lang="en-US"/>
          </a:p>
        </p:txBody>
      </p:sp>
      <p:sp>
        <p:nvSpPr>
          <p:cNvPr id="5" name="Rectangle 4">
            <a:extLst>
              <a:ext uri="{FF2B5EF4-FFF2-40B4-BE49-F238E27FC236}">
                <a16:creationId xmlns:a16="http://schemas.microsoft.com/office/drawing/2014/main" id="{A37CA0CE-38D8-244B-A05D-E4DF69FA30EE}"/>
              </a:ext>
            </a:extLst>
          </p:cNvPr>
          <p:cNvSpPr/>
          <p:nvPr/>
        </p:nvSpPr>
        <p:spPr>
          <a:xfrm>
            <a:off x="179781" y="82594"/>
            <a:ext cx="8738647" cy="6155531"/>
          </a:xfrm>
          <a:prstGeom prst="rect">
            <a:avLst/>
          </a:prstGeom>
        </p:spPr>
        <p:txBody>
          <a:bodyPr wrap="square">
            <a:spAutoFit/>
          </a:bodyPr>
          <a:lstStyle/>
          <a:p>
            <a:r>
              <a:rPr lang="en-US" sz="3600" b="1" dirty="0">
                <a:latin typeface="Cambria" panose="02040503050406030204" pitchFamily="18" charset="0"/>
              </a:rPr>
              <a:t>THE.SMYRNAEAN.CHURCH.AGE</a:t>
            </a:r>
          </a:p>
          <a:p>
            <a:r>
              <a:rPr lang="en-US" sz="2800" dirty="0">
                <a:latin typeface="Cambria" panose="02040503050406030204" pitchFamily="18" charset="0"/>
              </a:rPr>
              <a:t>	</a:t>
            </a:r>
            <a:r>
              <a:rPr lang="en-US" sz="3000" dirty="0">
                <a:latin typeface="Cambria" panose="02040503050406030204" pitchFamily="18" charset="0"/>
              </a:rPr>
              <a:t>54 Somebody called me, said, "Bro. Branham, if you don't stop that, every organization will be against you."</a:t>
            </a:r>
          </a:p>
          <a:p>
            <a:r>
              <a:rPr lang="en-US" sz="3000" dirty="0">
                <a:latin typeface="Cambria" panose="02040503050406030204" pitchFamily="18" charset="0"/>
              </a:rPr>
              <a:t>	"Why, there's One that won't be, that's the One that's in Heaven. That's the One I'm looking for." Now, I love people in every organization. Sure. But have I ever told you anything in the Name of the Lord, didn't come to pass? Have I ever begged you for money? Then stay out of the organizations! </a:t>
            </a:r>
            <a:r>
              <a:rPr lang="en-US" sz="3000" dirty="0">
                <a:solidFill>
                  <a:srgbClr val="FFFF00"/>
                </a:solidFill>
                <a:latin typeface="Cambria" panose="02040503050406030204" pitchFamily="18" charset="0"/>
              </a:rPr>
              <a:t>You stay free in Christ, let the Holy Spirit always move in and out the church.</a:t>
            </a:r>
          </a:p>
          <a:p>
            <a:pPr algn="r"/>
            <a:r>
              <a:rPr lang="en-US" sz="2800" dirty="0">
                <a:latin typeface="Cambria" panose="02040503050406030204" pitchFamily="18" charset="0"/>
              </a:rPr>
              <a:t>60-1206</a:t>
            </a:r>
          </a:p>
        </p:txBody>
      </p:sp>
    </p:spTree>
    <p:extLst>
      <p:ext uri="{BB962C8B-B14F-4D97-AF65-F5344CB8AC3E}">
        <p14:creationId xmlns:p14="http://schemas.microsoft.com/office/powerpoint/2010/main" val="327539581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4A9E79-37B2-AE48-9B03-F532FE59C9F1}"/>
              </a:ext>
            </a:extLst>
          </p:cNvPr>
          <p:cNvSpPr>
            <a:spLocks noGrp="1"/>
          </p:cNvSpPr>
          <p:nvPr>
            <p:ph type="dt" sz="half" idx="10"/>
          </p:nvPr>
        </p:nvSpPr>
        <p:spPr/>
        <p:txBody>
          <a:bodyPr/>
          <a:lstStyle/>
          <a:p>
            <a:r>
              <a:rPr lang="en-US"/>
              <a:t>2/18/18</a:t>
            </a:r>
          </a:p>
        </p:txBody>
      </p:sp>
      <p:sp>
        <p:nvSpPr>
          <p:cNvPr id="3" name="Footer Placeholder 2">
            <a:extLst>
              <a:ext uri="{FF2B5EF4-FFF2-40B4-BE49-F238E27FC236}">
                <a16:creationId xmlns:a16="http://schemas.microsoft.com/office/drawing/2014/main" id="{B6070038-4D93-D548-8839-795BC739350D}"/>
              </a:ext>
            </a:extLst>
          </p:cNvPr>
          <p:cNvSpPr>
            <a:spLocks noGrp="1"/>
          </p:cNvSpPr>
          <p:nvPr>
            <p:ph type="ftr" sz="quarter" idx="11"/>
          </p:nvPr>
        </p:nvSpPr>
        <p:spPr/>
        <p:txBody>
          <a:bodyPr/>
          <a:lstStyle/>
          <a:p>
            <a:r>
              <a:rPr lang="en-US"/>
              <a:t>Worship 6</a:t>
            </a:r>
          </a:p>
        </p:txBody>
      </p:sp>
      <p:sp>
        <p:nvSpPr>
          <p:cNvPr id="4" name="Slide Number Placeholder 3">
            <a:extLst>
              <a:ext uri="{FF2B5EF4-FFF2-40B4-BE49-F238E27FC236}">
                <a16:creationId xmlns:a16="http://schemas.microsoft.com/office/drawing/2014/main" id="{CAEF1E25-4AA5-C04E-8D1F-182B551E5624}"/>
              </a:ext>
            </a:extLst>
          </p:cNvPr>
          <p:cNvSpPr>
            <a:spLocks noGrp="1"/>
          </p:cNvSpPr>
          <p:nvPr>
            <p:ph type="sldNum" sz="quarter" idx="12"/>
          </p:nvPr>
        </p:nvSpPr>
        <p:spPr/>
        <p:txBody>
          <a:bodyPr/>
          <a:lstStyle/>
          <a:p>
            <a:fld id="{95BAE9E0-8399-F344-A8C0-0463BC4FE528}" type="slidenum">
              <a:rPr lang="en-US" smtClean="0"/>
              <a:t>26</a:t>
            </a:fld>
            <a:endParaRPr lang="en-US"/>
          </a:p>
        </p:txBody>
      </p:sp>
      <p:sp>
        <p:nvSpPr>
          <p:cNvPr id="5" name="Rectangle 4">
            <a:extLst>
              <a:ext uri="{FF2B5EF4-FFF2-40B4-BE49-F238E27FC236}">
                <a16:creationId xmlns:a16="http://schemas.microsoft.com/office/drawing/2014/main" id="{3DE1785E-8978-7046-AC85-47BECA26CE20}"/>
              </a:ext>
            </a:extLst>
          </p:cNvPr>
          <p:cNvSpPr/>
          <p:nvPr/>
        </p:nvSpPr>
        <p:spPr>
          <a:xfrm>
            <a:off x="254524" y="108165"/>
            <a:ext cx="8719794" cy="6124754"/>
          </a:xfrm>
          <a:prstGeom prst="rect">
            <a:avLst/>
          </a:prstGeom>
        </p:spPr>
        <p:txBody>
          <a:bodyPr wrap="square">
            <a:spAutoFit/>
          </a:bodyPr>
          <a:lstStyle/>
          <a:p>
            <a:r>
              <a:rPr lang="en-US" sz="4000" b="1" dirty="0">
                <a:latin typeface="Cambria" panose="02040503050406030204" pitchFamily="18" charset="0"/>
              </a:rPr>
              <a:t>JESUS.CHRIST.THE.SAME</a:t>
            </a:r>
          </a:p>
          <a:p>
            <a:r>
              <a:rPr lang="en-US" sz="3200" dirty="0">
                <a:latin typeface="Cambria" panose="02040503050406030204" pitchFamily="18" charset="0"/>
              </a:rPr>
              <a:t>	6 You know I think some of the best meetings we ever have is in churches. Crowds are great; we can't get into the little churches, or the big churches. But there's something about a church house... I hope you won't think that I've went off on some tantrum. But, I believe that a church, is where God stays. </a:t>
            </a:r>
          </a:p>
          <a:p>
            <a:r>
              <a:rPr lang="en-US" sz="3200" dirty="0">
                <a:latin typeface="Cambria" panose="02040503050406030204" pitchFamily="18" charset="0"/>
              </a:rPr>
              <a:t>	</a:t>
            </a:r>
            <a:r>
              <a:rPr lang="en-US" sz="3200" dirty="0">
                <a:solidFill>
                  <a:srgbClr val="FFFF00"/>
                </a:solidFill>
                <a:latin typeface="Cambria" panose="02040503050406030204" pitchFamily="18" charset="0"/>
              </a:rPr>
              <a:t>Angels dwell among the churches. </a:t>
            </a:r>
            <a:r>
              <a:rPr lang="en-US" sz="3200" dirty="0">
                <a:latin typeface="Cambria" panose="02040503050406030204" pitchFamily="18" charset="0"/>
              </a:rPr>
              <a:t>It's a place that's dedicated to service of God. Out in these auditoriums and things we find they have parties, dances, drinking, and everything. </a:t>
            </a:r>
          </a:p>
        </p:txBody>
      </p:sp>
    </p:spTree>
    <p:extLst>
      <p:ext uri="{BB962C8B-B14F-4D97-AF65-F5344CB8AC3E}">
        <p14:creationId xmlns:p14="http://schemas.microsoft.com/office/powerpoint/2010/main" val="365226434"/>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BB67BB-A84A-1240-9115-A4510A95DE54}"/>
              </a:ext>
            </a:extLst>
          </p:cNvPr>
          <p:cNvSpPr>
            <a:spLocks noGrp="1"/>
          </p:cNvSpPr>
          <p:nvPr>
            <p:ph type="dt" sz="half" idx="10"/>
          </p:nvPr>
        </p:nvSpPr>
        <p:spPr/>
        <p:txBody>
          <a:bodyPr/>
          <a:lstStyle/>
          <a:p>
            <a:r>
              <a:rPr lang="en-US"/>
              <a:t>2/18/18</a:t>
            </a:r>
          </a:p>
        </p:txBody>
      </p:sp>
      <p:sp>
        <p:nvSpPr>
          <p:cNvPr id="3" name="Footer Placeholder 2">
            <a:extLst>
              <a:ext uri="{FF2B5EF4-FFF2-40B4-BE49-F238E27FC236}">
                <a16:creationId xmlns:a16="http://schemas.microsoft.com/office/drawing/2014/main" id="{20A21386-E2E5-A542-9033-2953EEBCDAD6}"/>
              </a:ext>
            </a:extLst>
          </p:cNvPr>
          <p:cNvSpPr>
            <a:spLocks noGrp="1"/>
          </p:cNvSpPr>
          <p:nvPr>
            <p:ph type="ftr" sz="quarter" idx="11"/>
          </p:nvPr>
        </p:nvSpPr>
        <p:spPr/>
        <p:txBody>
          <a:bodyPr/>
          <a:lstStyle/>
          <a:p>
            <a:r>
              <a:rPr lang="en-US"/>
              <a:t>Worship 6</a:t>
            </a:r>
          </a:p>
        </p:txBody>
      </p:sp>
      <p:sp>
        <p:nvSpPr>
          <p:cNvPr id="4" name="Slide Number Placeholder 3">
            <a:extLst>
              <a:ext uri="{FF2B5EF4-FFF2-40B4-BE49-F238E27FC236}">
                <a16:creationId xmlns:a16="http://schemas.microsoft.com/office/drawing/2014/main" id="{FD5B99EA-A2A1-9F4D-878D-583B48C56702}"/>
              </a:ext>
            </a:extLst>
          </p:cNvPr>
          <p:cNvSpPr>
            <a:spLocks noGrp="1"/>
          </p:cNvSpPr>
          <p:nvPr>
            <p:ph type="sldNum" sz="quarter" idx="12"/>
          </p:nvPr>
        </p:nvSpPr>
        <p:spPr/>
        <p:txBody>
          <a:bodyPr/>
          <a:lstStyle/>
          <a:p>
            <a:fld id="{95BAE9E0-8399-F344-A8C0-0463BC4FE528}" type="slidenum">
              <a:rPr lang="en-US" smtClean="0"/>
              <a:t>27</a:t>
            </a:fld>
            <a:endParaRPr lang="en-US"/>
          </a:p>
        </p:txBody>
      </p:sp>
      <p:sp>
        <p:nvSpPr>
          <p:cNvPr id="5" name="Rectangle 4">
            <a:extLst>
              <a:ext uri="{FF2B5EF4-FFF2-40B4-BE49-F238E27FC236}">
                <a16:creationId xmlns:a16="http://schemas.microsoft.com/office/drawing/2014/main" id="{4CA795D3-DB4B-D548-AF00-0AEF7D2AAF9C}"/>
              </a:ext>
            </a:extLst>
          </p:cNvPr>
          <p:cNvSpPr/>
          <p:nvPr/>
        </p:nvSpPr>
        <p:spPr>
          <a:xfrm>
            <a:off x="226243" y="179110"/>
            <a:ext cx="8672659" cy="4088434"/>
          </a:xfrm>
          <a:prstGeom prst="rect">
            <a:avLst/>
          </a:prstGeom>
        </p:spPr>
        <p:txBody>
          <a:bodyPr wrap="square">
            <a:spAutoFit/>
          </a:bodyPr>
          <a:lstStyle/>
          <a:p>
            <a:r>
              <a:rPr lang="en-US" sz="3200" dirty="0">
                <a:latin typeface="Cambria" panose="02040503050406030204" pitchFamily="18" charset="0"/>
              </a:rPr>
              <a:t>	And you feel the spirit that don't seem right. The Holy Spirit always seems to work so much different when you're in a church, especially in a good Spirit-filled church, where the people are filled with the Holy Spirit and great signs and wonders take place... And people who believe these things to be true... </a:t>
            </a:r>
          </a:p>
          <a:p>
            <a:pPr algn="r"/>
            <a:r>
              <a:rPr lang="en-US" sz="3200" dirty="0">
                <a:latin typeface="Cambria" panose="02040503050406030204" pitchFamily="18" charset="0"/>
              </a:rPr>
              <a:t>61-0118 </a:t>
            </a:r>
          </a:p>
        </p:txBody>
      </p:sp>
    </p:spTree>
    <p:extLst>
      <p:ext uri="{BB962C8B-B14F-4D97-AF65-F5344CB8AC3E}">
        <p14:creationId xmlns:p14="http://schemas.microsoft.com/office/powerpoint/2010/main" val="123813037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EA8BFD-C701-CA45-BA1E-E8C1D1461F9D}"/>
              </a:ext>
            </a:extLst>
          </p:cNvPr>
          <p:cNvSpPr>
            <a:spLocks noGrp="1"/>
          </p:cNvSpPr>
          <p:nvPr>
            <p:ph type="dt" sz="half" idx="10"/>
          </p:nvPr>
        </p:nvSpPr>
        <p:spPr/>
        <p:txBody>
          <a:bodyPr/>
          <a:lstStyle/>
          <a:p>
            <a:r>
              <a:rPr lang="en-US" dirty="0"/>
              <a:t>2/18/18</a:t>
            </a:r>
          </a:p>
        </p:txBody>
      </p:sp>
      <p:sp>
        <p:nvSpPr>
          <p:cNvPr id="3" name="Footer Placeholder 2">
            <a:extLst>
              <a:ext uri="{FF2B5EF4-FFF2-40B4-BE49-F238E27FC236}">
                <a16:creationId xmlns:a16="http://schemas.microsoft.com/office/drawing/2014/main" id="{37579B6B-7A6F-674E-99A9-D73D7EEB3A06}"/>
              </a:ext>
            </a:extLst>
          </p:cNvPr>
          <p:cNvSpPr>
            <a:spLocks noGrp="1"/>
          </p:cNvSpPr>
          <p:nvPr>
            <p:ph type="ftr" sz="quarter" idx="11"/>
          </p:nvPr>
        </p:nvSpPr>
        <p:spPr/>
        <p:txBody>
          <a:bodyPr/>
          <a:lstStyle/>
          <a:p>
            <a:r>
              <a:rPr lang="en-US"/>
              <a:t>Worship 6</a:t>
            </a:r>
          </a:p>
        </p:txBody>
      </p:sp>
      <p:sp>
        <p:nvSpPr>
          <p:cNvPr id="4" name="Slide Number Placeholder 3">
            <a:extLst>
              <a:ext uri="{FF2B5EF4-FFF2-40B4-BE49-F238E27FC236}">
                <a16:creationId xmlns:a16="http://schemas.microsoft.com/office/drawing/2014/main" id="{B8C5BE31-8843-A048-A34D-EE8D71FFF4C5}"/>
              </a:ext>
            </a:extLst>
          </p:cNvPr>
          <p:cNvSpPr>
            <a:spLocks noGrp="1"/>
          </p:cNvSpPr>
          <p:nvPr>
            <p:ph type="sldNum" sz="quarter" idx="12"/>
          </p:nvPr>
        </p:nvSpPr>
        <p:spPr/>
        <p:txBody>
          <a:bodyPr/>
          <a:lstStyle/>
          <a:p>
            <a:fld id="{95BAE9E0-8399-F344-A8C0-0463BC4FE528}" type="slidenum">
              <a:rPr lang="en-US" smtClean="0"/>
              <a:t>28</a:t>
            </a:fld>
            <a:endParaRPr lang="en-US"/>
          </a:p>
        </p:txBody>
      </p:sp>
      <p:sp>
        <p:nvSpPr>
          <p:cNvPr id="5" name="Rectangle 4">
            <a:extLst>
              <a:ext uri="{FF2B5EF4-FFF2-40B4-BE49-F238E27FC236}">
                <a16:creationId xmlns:a16="http://schemas.microsoft.com/office/drawing/2014/main" id="{774AB398-A97C-2746-83F0-C28018D6FE8F}"/>
              </a:ext>
            </a:extLst>
          </p:cNvPr>
          <p:cNvSpPr/>
          <p:nvPr/>
        </p:nvSpPr>
        <p:spPr>
          <a:xfrm>
            <a:off x="226243" y="39050"/>
            <a:ext cx="8738648" cy="6124754"/>
          </a:xfrm>
          <a:prstGeom prst="rect">
            <a:avLst/>
          </a:prstGeom>
        </p:spPr>
        <p:txBody>
          <a:bodyPr wrap="square">
            <a:spAutoFit/>
          </a:bodyPr>
          <a:lstStyle/>
          <a:p>
            <a:r>
              <a:rPr lang="en-US" sz="4000" b="1" dirty="0">
                <a:latin typeface="Cambria" panose="02040503050406030204" pitchFamily="18" charset="0"/>
              </a:rPr>
              <a:t>DEMONOLOGY</a:t>
            </a:r>
            <a:r>
              <a:rPr lang="en-US" sz="3200" dirty="0">
                <a:latin typeface="Cambria" panose="02040503050406030204" pitchFamily="18" charset="0"/>
              </a:rPr>
              <a:t> </a:t>
            </a:r>
          </a:p>
          <a:p>
            <a:r>
              <a:rPr lang="en-US" sz="3200" dirty="0">
                <a:latin typeface="Cambria" panose="02040503050406030204" pitchFamily="18" charset="0"/>
              </a:rPr>
              <a:t>	16 Now, I'm speaking directly to Christians so that you could see the pro and con.. Now, everything that God has, the devil has a counterfeit. Like these old dances; that's of the devil; </a:t>
            </a:r>
            <a:r>
              <a:rPr lang="en-US" sz="3200" dirty="0">
                <a:solidFill>
                  <a:srgbClr val="FFFF00"/>
                </a:solidFill>
                <a:latin typeface="Cambria" panose="02040503050406030204" pitchFamily="18" charset="0"/>
              </a:rPr>
              <a:t>but God has a holy dance for the people. </a:t>
            </a:r>
          </a:p>
          <a:p>
            <a:r>
              <a:rPr lang="en-US" sz="3200" dirty="0">
                <a:latin typeface="Cambria" panose="02040503050406030204" pitchFamily="18" charset="0"/>
              </a:rPr>
              <a:t>	I was one of the greatest critics on that you ever seen, till God told me just what to do. I find out that Miriam danced in the Spirit. David danced when he had victory. </a:t>
            </a:r>
            <a:r>
              <a:rPr lang="en-US" sz="3200" dirty="0">
                <a:solidFill>
                  <a:srgbClr val="FFFF00"/>
                </a:solidFill>
                <a:latin typeface="Cambria" panose="02040503050406030204" pitchFamily="18" charset="0"/>
              </a:rPr>
              <a:t>All of it was victory. It was dancing, holy dancing.</a:t>
            </a:r>
          </a:p>
          <a:p>
            <a:pPr algn="r"/>
            <a:r>
              <a:rPr lang="en-US" sz="3200" dirty="0">
                <a:latin typeface="Cambria" panose="02040503050406030204" pitchFamily="18" charset="0"/>
              </a:rPr>
              <a:t>53-1112</a:t>
            </a:r>
          </a:p>
        </p:txBody>
      </p:sp>
    </p:spTree>
    <p:extLst>
      <p:ext uri="{BB962C8B-B14F-4D97-AF65-F5344CB8AC3E}">
        <p14:creationId xmlns:p14="http://schemas.microsoft.com/office/powerpoint/2010/main" val="112742064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644EA0-F6B3-C249-8BF3-FADBDFB497D9}"/>
              </a:ext>
            </a:extLst>
          </p:cNvPr>
          <p:cNvSpPr>
            <a:spLocks noGrp="1"/>
          </p:cNvSpPr>
          <p:nvPr>
            <p:ph type="dt" sz="half" idx="10"/>
          </p:nvPr>
        </p:nvSpPr>
        <p:spPr/>
        <p:txBody>
          <a:bodyPr/>
          <a:lstStyle/>
          <a:p>
            <a:r>
              <a:rPr lang="en-US"/>
              <a:t>2/18/18</a:t>
            </a:r>
          </a:p>
        </p:txBody>
      </p:sp>
      <p:sp>
        <p:nvSpPr>
          <p:cNvPr id="3" name="Footer Placeholder 2">
            <a:extLst>
              <a:ext uri="{FF2B5EF4-FFF2-40B4-BE49-F238E27FC236}">
                <a16:creationId xmlns:a16="http://schemas.microsoft.com/office/drawing/2014/main" id="{DC248485-5B14-D74B-8E43-4227518FEFFB}"/>
              </a:ext>
            </a:extLst>
          </p:cNvPr>
          <p:cNvSpPr>
            <a:spLocks noGrp="1"/>
          </p:cNvSpPr>
          <p:nvPr>
            <p:ph type="ftr" sz="quarter" idx="11"/>
          </p:nvPr>
        </p:nvSpPr>
        <p:spPr/>
        <p:txBody>
          <a:bodyPr/>
          <a:lstStyle/>
          <a:p>
            <a:r>
              <a:rPr lang="en-US"/>
              <a:t>Worship 6</a:t>
            </a:r>
          </a:p>
        </p:txBody>
      </p:sp>
      <p:sp>
        <p:nvSpPr>
          <p:cNvPr id="4" name="Slide Number Placeholder 3">
            <a:extLst>
              <a:ext uri="{FF2B5EF4-FFF2-40B4-BE49-F238E27FC236}">
                <a16:creationId xmlns:a16="http://schemas.microsoft.com/office/drawing/2014/main" id="{6A2A2C5A-5112-4E4E-9415-9466A3DFC255}"/>
              </a:ext>
            </a:extLst>
          </p:cNvPr>
          <p:cNvSpPr>
            <a:spLocks noGrp="1"/>
          </p:cNvSpPr>
          <p:nvPr>
            <p:ph type="sldNum" sz="quarter" idx="12"/>
          </p:nvPr>
        </p:nvSpPr>
        <p:spPr/>
        <p:txBody>
          <a:bodyPr/>
          <a:lstStyle/>
          <a:p>
            <a:fld id="{95BAE9E0-8399-F344-A8C0-0463BC4FE528}" type="slidenum">
              <a:rPr lang="en-US" smtClean="0"/>
              <a:t>29</a:t>
            </a:fld>
            <a:endParaRPr lang="en-US"/>
          </a:p>
        </p:txBody>
      </p:sp>
      <p:sp>
        <p:nvSpPr>
          <p:cNvPr id="5" name="Rectangle 4">
            <a:extLst>
              <a:ext uri="{FF2B5EF4-FFF2-40B4-BE49-F238E27FC236}">
                <a16:creationId xmlns:a16="http://schemas.microsoft.com/office/drawing/2014/main" id="{C9FE1ADD-7C83-234B-89ED-2F477AE2B147}"/>
              </a:ext>
            </a:extLst>
          </p:cNvPr>
          <p:cNvSpPr/>
          <p:nvPr/>
        </p:nvSpPr>
        <p:spPr>
          <a:xfrm>
            <a:off x="179109" y="0"/>
            <a:ext cx="8870623" cy="7509748"/>
          </a:xfrm>
          <a:prstGeom prst="rect">
            <a:avLst/>
          </a:prstGeom>
        </p:spPr>
        <p:txBody>
          <a:bodyPr wrap="square">
            <a:spAutoFit/>
          </a:bodyPr>
          <a:lstStyle/>
          <a:p>
            <a:r>
              <a:rPr lang="en-US" sz="3600" b="1" dirty="0">
                <a:latin typeface="Cambria" panose="02040503050406030204" pitchFamily="18" charset="0"/>
              </a:rPr>
              <a:t>EXODUS 15:20</a:t>
            </a:r>
          </a:p>
          <a:p>
            <a:r>
              <a:rPr lang="en-US" sz="2800" i="1" dirty="0">
                <a:latin typeface="Cambria" panose="02040503050406030204" pitchFamily="18" charset="0"/>
              </a:rPr>
              <a:t>	And Miriam the prophetess, the sister of Aaron, took a </a:t>
            </a:r>
            <a:r>
              <a:rPr lang="en-US" sz="2800" i="1" dirty="0" err="1">
                <a:latin typeface="Cambria" panose="02040503050406030204" pitchFamily="18" charset="0"/>
              </a:rPr>
              <a:t>timbrel</a:t>
            </a:r>
            <a:r>
              <a:rPr lang="en-US" sz="2800" i="1" dirty="0">
                <a:latin typeface="Cambria" panose="02040503050406030204" pitchFamily="18" charset="0"/>
              </a:rPr>
              <a:t> in her hand; and all the women went out after her with </a:t>
            </a:r>
            <a:r>
              <a:rPr lang="en-US" sz="2800" i="1" dirty="0" err="1">
                <a:latin typeface="Cambria" panose="02040503050406030204" pitchFamily="18" charset="0"/>
              </a:rPr>
              <a:t>timbrels</a:t>
            </a:r>
            <a:r>
              <a:rPr lang="en-US" sz="2800" i="1" dirty="0">
                <a:latin typeface="Cambria" panose="02040503050406030204" pitchFamily="18" charset="0"/>
              </a:rPr>
              <a:t> and with dances. 21 And Miriam answered them, Sing ye to the LORD, for he hath tri-</a:t>
            </a:r>
            <a:r>
              <a:rPr lang="en-US" sz="2800" i="1" dirty="0" err="1">
                <a:latin typeface="Cambria" panose="02040503050406030204" pitchFamily="18" charset="0"/>
              </a:rPr>
              <a:t>umphed</a:t>
            </a:r>
            <a:r>
              <a:rPr lang="en-US" sz="2800" i="1" dirty="0">
                <a:latin typeface="Cambria" panose="02040503050406030204" pitchFamily="18" charset="0"/>
              </a:rPr>
              <a:t> gloriously; the horse and his rider hath he thrown into the sea.</a:t>
            </a:r>
          </a:p>
          <a:p>
            <a:endParaRPr lang="en-US" sz="2800" dirty="0">
              <a:latin typeface="Cambria" panose="02040503050406030204" pitchFamily="18" charset="0"/>
            </a:endParaRPr>
          </a:p>
          <a:p>
            <a:r>
              <a:rPr lang="en-US" sz="3600" b="1" dirty="0">
                <a:latin typeface="Cambria" panose="02040503050406030204" pitchFamily="18" charset="0"/>
              </a:rPr>
              <a:t>POSSESSING.ALL.THINGS</a:t>
            </a:r>
          </a:p>
          <a:p>
            <a:r>
              <a:rPr lang="en-US" sz="2800" dirty="0">
                <a:latin typeface="Cambria" panose="02040503050406030204" pitchFamily="18" charset="0"/>
              </a:rPr>
              <a:t>	81 Miriam grabbed the tambourine went down the bank, dancing on the other side. After she had come through the Red Sea, seen her enemies drowned, then she could dance in the Spirit. When she seen the enemies that had tormented her, dead, then she danced in the Spirit. After the battle's won, then the glory of God comes down.</a:t>
            </a:r>
          </a:p>
          <a:p>
            <a:pPr algn="r"/>
            <a:r>
              <a:rPr lang="en-US" dirty="0">
                <a:latin typeface="Cambria" panose="02040503050406030204" pitchFamily="18" charset="0"/>
              </a:rPr>
              <a:t>62-0506</a:t>
            </a:r>
          </a:p>
        </p:txBody>
      </p:sp>
    </p:spTree>
    <p:extLst>
      <p:ext uri="{BB962C8B-B14F-4D97-AF65-F5344CB8AC3E}">
        <p14:creationId xmlns:p14="http://schemas.microsoft.com/office/powerpoint/2010/main" val="293801981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5057" y="1"/>
            <a:ext cx="8798687" cy="6635488"/>
          </a:xfrm>
          <a:prstGeom prst="rect">
            <a:avLst/>
          </a:prstGeom>
        </p:spPr>
        <p:txBody>
          <a:bodyPr wrap="square">
            <a:spAutoFit/>
          </a:bodyPr>
          <a:lstStyle/>
          <a:p>
            <a:r>
              <a:rPr lang="en-US" sz="8800" b="0" spc="-150" dirty="0">
                <a:solidFill>
                  <a:srgbClr val="00B0F0"/>
                </a:solidFill>
                <a:latin typeface="Footlight MT Light" pitchFamily="18" charset="0"/>
              </a:rPr>
              <a:t>Worship &amp; Music</a:t>
            </a:r>
          </a:p>
          <a:p>
            <a:r>
              <a:rPr lang="en-US" sz="4400" b="1" dirty="0">
                <a:latin typeface="Cambria" pitchFamily="18" charset="0"/>
              </a:rPr>
              <a:t>PSALMS 149:1-5</a:t>
            </a:r>
          </a:p>
          <a:p>
            <a:r>
              <a:rPr lang="en-US" sz="4400" b="1" i="1" dirty="0">
                <a:latin typeface="Cambria" pitchFamily="18" charset="0"/>
              </a:rPr>
              <a:t>	</a:t>
            </a:r>
            <a:r>
              <a:rPr lang="en-US" sz="3000" i="1" dirty="0">
                <a:latin typeface="Cambria" pitchFamily="18" charset="0"/>
              </a:rPr>
              <a:t>Praise ye the LORD. Sing unto the LORD a new song, and his praise in the congregation of saints. 2 Let Israel rejoice in him that made him: let the children of Zion be joyful in their King. 3 Let them praise his name in the dance: let them sing praises unto him with the </a:t>
            </a:r>
            <a:r>
              <a:rPr lang="en-US" sz="3000" i="1" dirty="0" err="1">
                <a:latin typeface="Cambria" pitchFamily="18" charset="0"/>
              </a:rPr>
              <a:t>timbrel</a:t>
            </a:r>
            <a:r>
              <a:rPr lang="en-US" sz="3000" i="1" dirty="0">
                <a:latin typeface="Cambria" pitchFamily="18" charset="0"/>
              </a:rPr>
              <a:t> and harp. 4 For the LORD taketh pleasure in his people: he will beautify the meek with salvation. 5 Let the saints be joyful in glory: let them sing aloud upon their beds.</a:t>
            </a:r>
          </a:p>
        </p:txBody>
      </p:sp>
      <p:sp>
        <p:nvSpPr>
          <p:cNvPr id="2" name="Date Placeholder 1"/>
          <p:cNvSpPr>
            <a:spLocks noGrp="1"/>
          </p:cNvSpPr>
          <p:nvPr>
            <p:ph type="dt" sz="half" idx="10"/>
          </p:nvPr>
        </p:nvSpPr>
        <p:spPr/>
        <p:txBody>
          <a:bodyPr/>
          <a:lstStyle/>
          <a:p>
            <a:r>
              <a:rPr lang="en-US"/>
              <a:t>2/18/18</a:t>
            </a:r>
          </a:p>
        </p:txBody>
      </p:sp>
      <p:sp>
        <p:nvSpPr>
          <p:cNvPr id="3" name="Footer Placeholder 2"/>
          <p:cNvSpPr>
            <a:spLocks noGrp="1"/>
          </p:cNvSpPr>
          <p:nvPr>
            <p:ph type="ftr" sz="quarter" idx="11"/>
          </p:nvPr>
        </p:nvSpPr>
        <p:spPr/>
        <p:txBody>
          <a:bodyPr/>
          <a:lstStyle/>
          <a:p>
            <a:r>
              <a:rPr lang="en-US"/>
              <a:t>Worship 6</a:t>
            </a:r>
          </a:p>
        </p:txBody>
      </p:sp>
      <p:sp>
        <p:nvSpPr>
          <p:cNvPr id="5" name="Slide Number Placeholder 4"/>
          <p:cNvSpPr>
            <a:spLocks noGrp="1"/>
          </p:cNvSpPr>
          <p:nvPr>
            <p:ph type="sldNum" sz="quarter" idx="12"/>
          </p:nvPr>
        </p:nvSpPr>
        <p:spPr/>
        <p:txBody>
          <a:bodyPr/>
          <a:lstStyle/>
          <a:p>
            <a:fld id="{D24909CE-203F-49FE-AC20-8F288F8A9EF3}" type="slidenum">
              <a:rPr lang="en-US" smtClean="0"/>
              <a:pPr/>
              <a:t>3</a:t>
            </a:fld>
            <a:endParaRPr lang="en-US"/>
          </a:p>
        </p:txBody>
      </p:sp>
    </p:spTree>
    <p:extLst>
      <p:ext uri="{BB962C8B-B14F-4D97-AF65-F5344CB8AC3E}">
        <p14:creationId xmlns:p14="http://schemas.microsoft.com/office/powerpoint/2010/main" val="601475249"/>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0DEB0F-4BE2-4747-8F32-9E2067C9CE96}"/>
              </a:ext>
            </a:extLst>
          </p:cNvPr>
          <p:cNvSpPr>
            <a:spLocks noGrp="1"/>
          </p:cNvSpPr>
          <p:nvPr>
            <p:ph type="dt" sz="half" idx="10"/>
          </p:nvPr>
        </p:nvSpPr>
        <p:spPr/>
        <p:txBody>
          <a:bodyPr/>
          <a:lstStyle/>
          <a:p>
            <a:r>
              <a:rPr lang="en-US"/>
              <a:t>2/18/18</a:t>
            </a:r>
          </a:p>
        </p:txBody>
      </p:sp>
      <p:sp>
        <p:nvSpPr>
          <p:cNvPr id="3" name="Footer Placeholder 2">
            <a:extLst>
              <a:ext uri="{FF2B5EF4-FFF2-40B4-BE49-F238E27FC236}">
                <a16:creationId xmlns:a16="http://schemas.microsoft.com/office/drawing/2014/main" id="{B16717DC-CF17-1444-A3F7-C8BF32D8FE29}"/>
              </a:ext>
            </a:extLst>
          </p:cNvPr>
          <p:cNvSpPr>
            <a:spLocks noGrp="1"/>
          </p:cNvSpPr>
          <p:nvPr>
            <p:ph type="ftr" sz="quarter" idx="11"/>
          </p:nvPr>
        </p:nvSpPr>
        <p:spPr>
          <a:xfrm>
            <a:off x="3028950" y="6378122"/>
            <a:ext cx="3086100" cy="365125"/>
          </a:xfrm>
        </p:spPr>
        <p:txBody>
          <a:bodyPr/>
          <a:lstStyle/>
          <a:p>
            <a:r>
              <a:rPr lang="en-US"/>
              <a:t>Worship 6</a:t>
            </a:r>
          </a:p>
        </p:txBody>
      </p:sp>
      <p:sp>
        <p:nvSpPr>
          <p:cNvPr id="4" name="Slide Number Placeholder 3">
            <a:extLst>
              <a:ext uri="{FF2B5EF4-FFF2-40B4-BE49-F238E27FC236}">
                <a16:creationId xmlns:a16="http://schemas.microsoft.com/office/drawing/2014/main" id="{BC5EECFC-36C5-E843-9102-09B3558B3C8A}"/>
              </a:ext>
            </a:extLst>
          </p:cNvPr>
          <p:cNvSpPr>
            <a:spLocks noGrp="1"/>
          </p:cNvSpPr>
          <p:nvPr>
            <p:ph type="sldNum" sz="quarter" idx="12"/>
          </p:nvPr>
        </p:nvSpPr>
        <p:spPr/>
        <p:txBody>
          <a:bodyPr/>
          <a:lstStyle/>
          <a:p>
            <a:fld id="{95BAE9E0-8399-F344-A8C0-0463BC4FE528}" type="slidenum">
              <a:rPr lang="en-US" smtClean="0"/>
              <a:t>30</a:t>
            </a:fld>
            <a:endParaRPr lang="en-US"/>
          </a:p>
        </p:txBody>
      </p:sp>
      <p:sp>
        <p:nvSpPr>
          <p:cNvPr id="5" name="Rectangle 4">
            <a:extLst>
              <a:ext uri="{FF2B5EF4-FFF2-40B4-BE49-F238E27FC236}">
                <a16:creationId xmlns:a16="http://schemas.microsoft.com/office/drawing/2014/main" id="{C53B0622-43C6-494D-809C-0E79BBC3EA5D}"/>
              </a:ext>
            </a:extLst>
          </p:cNvPr>
          <p:cNvSpPr/>
          <p:nvPr/>
        </p:nvSpPr>
        <p:spPr>
          <a:xfrm>
            <a:off x="87087" y="0"/>
            <a:ext cx="8887232" cy="6001643"/>
          </a:xfrm>
          <a:prstGeom prst="rect">
            <a:avLst/>
          </a:prstGeom>
        </p:spPr>
        <p:txBody>
          <a:bodyPr wrap="square">
            <a:spAutoFit/>
          </a:bodyPr>
          <a:lstStyle/>
          <a:p>
            <a:r>
              <a:rPr lang="en-US" sz="4400" b="1" dirty="0">
                <a:latin typeface="Cambria" panose="02040503050406030204" pitchFamily="18" charset="0"/>
              </a:rPr>
              <a:t>CHRIST</a:t>
            </a:r>
          </a:p>
          <a:p>
            <a:r>
              <a:rPr lang="en-US" sz="3600" dirty="0">
                <a:latin typeface="Cambria" panose="02040503050406030204" pitchFamily="18" charset="0"/>
              </a:rPr>
              <a:t>	</a:t>
            </a:r>
            <a:r>
              <a:rPr lang="en-US" sz="3400" dirty="0">
                <a:latin typeface="Cambria" panose="02040503050406030204" pitchFamily="18" charset="0"/>
              </a:rPr>
              <a:t>7 God is in music, and He's in art; God is in the universe. He's in His creatures, and He's in the church, and He's in His creation; God's all around, everywhere. He's here in the Shriner auditorium right now at this night, right present. God's everywhere. I just wonder sometime if He'd just take the shades off of our eyes, till our sight would be fast enough to catch His Presence in the building. </a:t>
            </a:r>
          </a:p>
          <a:p>
            <a:pPr algn="r"/>
            <a:r>
              <a:rPr lang="en-US" sz="3200" dirty="0">
                <a:latin typeface="Cambria" panose="02040503050406030204" pitchFamily="18" charset="0"/>
              </a:rPr>
              <a:t>55-0221 </a:t>
            </a:r>
          </a:p>
        </p:txBody>
      </p:sp>
    </p:spTree>
    <p:extLst>
      <p:ext uri="{BB962C8B-B14F-4D97-AF65-F5344CB8AC3E}">
        <p14:creationId xmlns:p14="http://schemas.microsoft.com/office/powerpoint/2010/main" val="2942028168"/>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5AC8B2-89F0-1147-827B-8F04AEB51D0F}"/>
              </a:ext>
            </a:extLst>
          </p:cNvPr>
          <p:cNvSpPr>
            <a:spLocks noGrp="1"/>
          </p:cNvSpPr>
          <p:nvPr>
            <p:ph type="dt" sz="half" idx="10"/>
          </p:nvPr>
        </p:nvSpPr>
        <p:spPr/>
        <p:txBody>
          <a:bodyPr/>
          <a:lstStyle/>
          <a:p>
            <a:r>
              <a:rPr lang="en-US"/>
              <a:t>2/18/18</a:t>
            </a:r>
          </a:p>
        </p:txBody>
      </p:sp>
      <p:sp>
        <p:nvSpPr>
          <p:cNvPr id="3" name="Footer Placeholder 2">
            <a:extLst>
              <a:ext uri="{FF2B5EF4-FFF2-40B4-BE49-F238E27FC236}">
                <a16:creationId xmlns:a16="http://schemas.microsoft.com/office/drawing/2014/main" id="{F8DF24A3-E8A0-894D-A88E-6D7D72A7A3DC}"/>
              </a:ext>
            </a:extLst>
          </p:cNvPr>
          <p:cNvSpPr>
            <a:spLocks noGrp="1"/>
          </p:cNvSpPr>
          <p:nvPr>
            <p:ph type="ftr" sz="quarter" idx="11"/>
          </p:nvPr>
        </p:nvSpPr>
        <p:spPr/>
        <p:txBody>
          <a:bodyPr/>
          <a:lstStyle/>
          <a:p>
            <a:r>
              <a:rPr lang="en-US"/>
              <a:t>Worship 6</a:t>
            </a:r>
          </a:p>
        </p:txBody>
      </p:sp>
      <p:sp>
        <p:nvSpPr>
          <p:cNvPr id="4" name="Slide Number Placeholder 3">
            <a:extLst>
              <a:ext uri="{FF2B5EF4-FFF2-40B4-BE49-F238E27FC236}">
                <a16:creationId xmlns:a16="http://schemas.microsoft.com/office/drawing/2014/main" id="{1EE7F35F-400F-9E42-85E7-17078CE51E14}"/>
              </a:ext>
            </a:extLst>
          </p:cNvPr>
          <p:cNvSpPr>
            <a:spLocks noGrp="1"/>
          </p:cNvSpPr>
          <p:nvPr>
            <p:ph type="sldNum" sz="quarter" idx="12"/>
          </p:nvPr>
        </p:nvSpPr>
        <p:spPr/>
        <p:txBody>
          <a:bodyPr/>
          <a:lstStyle/>
          <a:p>
            <a:fld id="{95BAE9E0-8399-F344-A8C0-0463BC4FE528}" type="slidenum">
              <a:rPr lang="en-US" smtClean="0"/>
              <a:t>31</a:t>
            </a:fld>
            <a:endParaRPr lang="en-US"/>
          </a:p>
        </p:txBody>
      </p:sp>
      <p:sp>
        <p:nvSpPr>
          <p:cNvPr id="5" name="Rectangle 4">
            <a:extLst>
              <a:ext uri="{FF2B5EF4-FFF2-40B4-BE49-F238E27FC236}">
                <a16:creationId xmlns:a16="http://schemas.microsoft.com/office/drawing/2014/main" id="{F6A45592-755C-C34C-B627-9A330EFA6CA9}"/>
              </a:ext>
            </a:extLst>
          </p:cNvPr>
          <p:cNvSpPr/>
          <p:nvPr/>
        </p:nvSpPr>
        <p:spPr>
          <a:xfrm>
            <a:off x="259237" y="179110"/>
            <a:ext cx="8625526" cy="2985433"/>
          </a:xfrm>
          <a:prstGeom prst="rect">
            <a:avLst/>
          </a:prstGeom>
        </p:spPr>
        <p:txBody>
          <a:bodyPr wrap="square">
            <a:spAutoFit/>
          </a:bodyPr>
          <a:lstStyle/>
          <a:p>
            <a:r>
              <a:rPr lang="en-US" sz="4400" b="1" dirty="0">
                <a:latin typeface="Cambria" panose="02040503050406030204" pitchFamily="18" charset="0"/>
              </a:rPr>
              <a:t>Daniel 6:18 </a:t>
            </a:r>
          </a:p>
          <a:p>
            <a:r>
              <a:rPr lang="en-US" sz="3600" b="1" baseline="30000" dirty="0">
                <a:latin typeface="Cambria" panose="02040503050406030204" pitchFamily="18" charset="0"/>
              </a:rPr>
              <a:t>	</a:t>
            </a:r>
            <a:r>
              <a:rPr lang="en-US" sz="3600" b="1" i="1" baseline="30000" dirty="0">
                <a:latin typeface="Cambria" panose="02040503050406030204" pitchFamily="18" charset="0"/>
              </a:rPr>
              <a:t>18 </a:t>
            </a:r>
            <a:r>
              <a:rPr lang="en-US" sz="3600" i="1" dirty="0">
                <a:latin typeface="Cambria" panose="02040503050406030204" pitchFamily="18" charset="0"/>
              </a:rPr>
              <a:t>Then the king </a:t>
            </a:r>
            <a:r>
              <a:rPr lang="en-US" sz="2800" dirty="0">
                <a:latin typeface="Cambria" panose="02040503050406030204" pitchFamily="18" charset="0"/>
              </a:rPr>
              <a:t>(Darius) </a:t>
            </a:r>
            <a:r>
              <a:rPr lang="en-US" sz="3600" i="1" dirty="0">
                <a:latin typeface="Cambria" panose="02040503050406030204" pitchFamily="18" charset="0"/>
              </a:rPr>
              <a:t>went to his palace, and passed the night fasting: neither were instruments of </a:t>
            </a:r>
            <a:r>
              <a:rPr lang="en-US" sz="3600" i="1" dirty="0" err="1">
                <a:latin typeface="Cambria" panose="02040503050406030204" pitchFamily="18" charset="0"/>
              </a:rPr>
              <a:t>musick</a:t>
            </a:r>
            <a:r>
              <a:rPr lang="en-US" sz="3600" i="1" dirty="0">
                <a:latin typeface="Cambria" panose="02040503050406030204" pitchFamily="18" charset="0"/>
              </a:rPr>
              <a:t> brought before him: and his sleep went from him.</a:t>
            </a:r>
            <a:endParaRPr lang="en-US" sz="3600" b="0" i="1" dirty="0">
              <a:effectLst/>
              <a:latin typeface="Cambria" panose="02040503050406030204" pitchFamily="18" charset="0"/>
            </a:endParaRPr>
          </a:p>
        </p:txBody>
      </p:sp>
    </p:spTree>
    <p:extLst>
      <p:ext uri="{BB962C8B-B14F-4D97-AF65-F5344CB8AC3E}">
        <p14:creationId xmlns:p14="http://schemas.microsoft.com/office/powerpoint/2010/main" val="2347089823"/>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098D91-3BDC-2C4B-BD85-727443B82457}"/>
              </a:ext>
            </a:extLst>
          </p:cNvPr>
          <p:cNvSpPr>
            <a:spLocks noGrp="1"/>
          </p:cNvSpPr>
          <p:nvPr>
            <p:ph type="dt" sz="half" idx="10"/>
          </p:nvPr>
        </p:nvSpPr>
        <p:spPr/>
        <p:txBody>
          <a:bodyPr/>
          <a:lstStyle/>
          <a:p>
            <a:r>
              <a:rPr lang="en-US"/>
              <a:t>2/18/18</a:t>
            </a:r>
          </a:p>
        </p:txBody>
      </p:sp>
      <p:sp>
        <p:nvSpPr>
          <p:cNvPr id="3" name="Footer Placeholder 2">
            <a:extLst>
              <a:ext uri="{FF2B5EF4-FFF2-40B4-BE49-F238E27FC236}">
                <a16:creationId xmlns:a16="http://schemas.microsoft.com/office/drawing/2014/main" id="{C069AA71-7A40-594D-8F6C-ADD44D7A8CE2}"/>
              </a:ext>
            </a:extLst>
          </p:cNvPr>
          <p:cNvSpPr>
            <a:spLocks noGrp="1"/>
          </p:cNvSpPr>
          <p:nvPr>
            <p:ph type="ftr" sz="quarter" idx="11"/>
          </p:nvPr>
        </p:nvSpPr>
        <p:spPr/>
        <p:txBody>
          <a:bodyPr/>
          <a:lstStyle/>
          <a:p>
            <a:r>
              <a:rPr lang="en-US"/>
              <a:t>Worship 6</a:t>
            </a:r>
          </a:p>
        </p:txBody>
      </p:sp>
      <p:sp>
        <p:nvSpPr>
          <p:cNvPr id="4" name="Slide Number Placeholder 3">
            <a:extLst>
              <a:ext uri="{FF2B5EF4-FFF2-40B4-BE49-F238E27FC236}">
                <a16:creationId xmlns:a16="http://schemas.microsoft.com/office/drawing/2014/main" id="{ABE10306-698A-9741-85D3-ECA44C814CE6}"/>
              </a:ext>
            </a:extLst>
          </p:cNvPr>
          <p:cNvSpPr>
            <a:spLocks noGrp="1"/>
          </p:cNvSpPr>
          <p:nvPr>
            <p:ph type="sldNum" sz="quarter" idx="12"/>
          </p:nvPr>
        </p:nvSpPr>
        <p:spPr/>
        <p:txBody>
          <a:bodyPr/>
          <a:lstStyle/>
          <a:p>
            <a:fld id="{95BAE9E0-8399-F344-A8C0-0463BC4FE528}" type="slidenum">
              <a:rPr lang="en-US" smtClean="0"/>
              <a:t>32</a:t>
            </a:fld>
            <a:endParaRPr lang="en-US"/>
          </a:p>
        </p:txBody>
      </p:sp>
      <p:sp>
        <p:nvSpPr>
          <p:cNvPr id="5" name="Rectangle 4">
            <a:extLst>
              <a:ext uri="{FF2B5EF4-FFF2-40B4-BE49-F238E27FC236}">
                <a16:creationId xmlns:a16="http://schemas.microsoft.com/office/drawing/2014/main" id="{6B82CAE3-A866-4944-88C4-8161AD62BDA3}"/>
              </a:ext>
            </a:extLst>
          </p:cNvPr>
          <p:cNvSpPr/>
          <p:nvPr/>
        </p:nvSpPr>
        <p:spPr>
          <a:xfrm>
            <a:off x="197963" y="141402"/>
            <a:ext cx="8748074" cy="6200168"/>
          </a:xfrm>
          <a:prstGeom prst="rect">
            <a:avLst/>
          </a:prstGeom>
        </p:spPr>
        <p:txBody>
          <a:bodyPr wrap="square">
            <a:spAutoFit/>
          </a:bodyPr>
          <a:lstStyle/>
          <a:p>
            <a:r>
              <a:rPr lang="en-US" sz="4000" b="1" dirty="0">
                <a:latin typeface="Cambria" panose="02040503050406030204" pitchFamily="18" charset="0"/>
              </a:rPr>
              <a:t>WHO.DO.YOU.SAY.THIS.IS</a:t>
            </a:r>
          </a:p>
          <a:p>
            <a:r>
              <a:rPr lang="en-US" sz="3200" dirty="0">
                <a:latin typeface="Cambria" panose="02040503050406030204" pitchFamily="18" charset="0"/>
              </a:rPr>
              <a:t>	 23 Now, years ago, it was very easy when I first started out; and the signs, and message, and preaching. Everywhere was a arm open, "Come! Come!" But then every genuine sign from God has a Message, a Voice. It follows it. God don't give anything like that just for the fun of giving it. </a:t>
            </a:r>
          </a:p>
          <a:p>
            <a:r>
              <a:rPr lang="en-US" sz="3200" dirty="0">
                <a:latin typeface="Cambria" panose="02040503050406030204" pitchFamily="18" charset="0"/>
              </a:rPr>
              <a:t>	He sends something forth to attract </a:t>
            </a:r>
            <a:r>
              <a:rPr lang="en-US" sz="3200" dirty="0" err="1">
                <a:latin typeface="Cambria" panose="02040503050406030204" pitchFamily="18" charset="0"/>
              </a:rPr>
              <a:t>atten-tion</a:t>
            </a:r>
            <a:r>
              <a:rPr lang="en-US" sz="3200" dirty="0">
                <a:latin typeface="Cambria" panose="02040503050406030204" pitchFamily="18" charset="0"/>
              </a:rPr>
              <a:t> to what He's fixing to say. Like we have this wonderful singing this choir done; what was it to do? </a:t>
            </a:r>
            <a:r>
              <a:rPr lang="en-US" sz="3200" dirty="0">
                <a:solidFill>
                  <a:srgbClr val="FFFF00"/>
                </a:solidFill>
                <a:latin typeface="Cambria" panose="02040503050406030204" pitchFamily="18" charset="0"/>
              </a:rPr>
              <a:t>To quieten the people for an oncoming message.</a:t>
            </a:r>
            <a:r>
              <a:rPr lang="en-US" sz="3200" dirty="0">
                <a:latin typeface="Cambria" panose="02040503050406030204" pitchFamily="18" charset="0"/>
              </a:rPr>
              <a:t> 							</a:t>
            </a:r>
            <a:r>
              <a:rPr lang="en-US" sz="2400" dirty="0">
                <a:latin typeface="Cambria" panose="02040503050406030204" pitchFamily="18" charset="0"/>
              </a:rPr>
              <a:t>64-1227 </a:t>
            </a:r>
            <a:endParaRPr lang="en-US" sz="3200" dirty="0">
              <a:solidFill>
                <a:srgbClr val="FFFF00"/>
              </a:solidFill>
              <a:latin typeface="Cambria" panose="02040503050406030204" pitchFamily="18" charset="0"/>
            </a:endParaRPr>
          </a:p>
        </p:txBody>
      </p:sp>
    </p:spTree>
    <p:extLst>
      <p:ext uri="{BB962C8B-B14F-4D97-AF65-F5344CB8AC3E}">
        <p14:creationId xmlns:p14="http://schemas.microsoft.com/office/powerpoint/2010/main" val="3299927584"/>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8C4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Related image">
            <a:extLst>
              <a:ext uri="{FF2B5EF4-FFF2-40B4-BE49-F238E27FC236}">
                <a16:creationId xmlns:a16="http://schemas.microsoft.com/office/drawing/2014/main" id="{37873F0E-7669-43D6-8DA8-46F9750B26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82600" y="643467"/>
            <a:ext cx="8178799" cy="5571066"/>
          </a:xfrm>
          <a:prstGeom prst="rect">
            <a:avLst/>
          </a:prstGeom>
          <a:noFill/>
          <a:extLst>
            <a:ext uri="{909E8E84-426E-40DD-AFC4-6F175D3DCCD1}">
              <a14:hiddenFill xmlns:a14="http://schemas.microsoft.com/office/drawing/2010/main">
                <a:solidFill>
                  <a:srgbClr val="FFFFFF"/>
                </a:solidFill>
              </a14:hiddenFill>
            </a:ext>
          </a:extLst>
        </p:spPr>
      </p:pic>
      <p:sp>
        <p:nvSpPr>
          <p:cNvPr id="1029" name="Rectangle 72">
            <a:extLst>
              <a:ext uri="{FF2B5EF4-FFF2-40B4-BE49-F238E27FC236}">
                <a16:creationId xmlns:a16="http://schemas.microsoft.com/office/drawing/2014/main"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8F15A66B-1BD4-42C8-BC4C-048E81B353F1}"/>
              </a:ext>
            </a:extLst>
          </p:cNvPr>
          <p:cNvSpPr>
            <a:spLocks noGrp="1"/>
          </p:cNvSpPr>
          <p:nvPr>
            <p:ph type="dt" sz="half" idx="10"/>
          </p:nvPr>
        </p:nvSpPr>
        <p:spPr>
          <a:xfrm>
            <a:off x="628650" y="6356350"/>
            <a:ext cx="2057400" cy="365125"/>
          </a:xfrm>
        </p:spPr>
        <p:txBody>
          <a:bodyPr>
            <a:normAutofit/>
          </a:bodyPr>
          <a:lstStyle/>
          <a:p>
            <a:pPr>
              <a:spcAft>
                <a:spcPts val="600"/>
              </a:spcAft>
            </a:pPr>
            <a:r>
              <a:rPr lang="en-US">
                <a:solidFill>
                  <a:srgbClr val="FFFFFF"/>
                </a:solidFill>
              </a:rPr>
              <a:t>2/18/18</a:t>
            </a:r>
          </a:p>
        </p:txBody>
      </p:sp>
      <p:sp>
        <p:nvSpPr>
          <p:cNvPr id="3" name="Footer Placeholder 2">
            <a:extLst>
              <a:ext uri="{FF2B5EF4-FFF2-40B4-BE49-F238E27FC236}">
                <a16:creationId xmlns:a16="http://schemas.microsoft.com/office/drawing/2014/main" id="{4A334ABC-ED3D-4608-BDE2-F5BB2DF361F4}"/>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a:solidFill>
                  <a:srgbClr val="FFFFFF"/>
                </a:solidFill>
              </a:rPr>
              <a:t>Worship 6</a:t>
            </a:r>
          </a:p>
        </p:txBody>
      </p:sp>
      <p:sp>
        <p:nvSpPr>
          <p:cNvPr id="4" name="Slide Number Placeholder 3">
            <a:extLst>
              <a:ext uri="{FF2B5EF4-FFF2-40B4-BE49-F238E27FC236}">
                <a16:creationId xmlns:a16="http://schemas.microsoft.com/office/drawing/2014/main" id="{422C00F3-F9F9-43A2-82F9-6840DB5C4F89}"/>
              </a:ext>
            </a:extLst>
          </p:cNvPr>
          <p:cNvSpPr>
            <a:spLocks noGrp="1"/>
          </p:cNvSpPr>
          <p:nvPr>
            <p:ph type="sldNum" sz="quarter" idx="12"/>
          </p:nvPr>
        </p:nvSpPr>
        <p:spPr>
          <a:xfrm>
            <a:off x="6457950" y="6356350"/>
            <a:ext cx="2057400" cy="365125"/>
          </a:xfrm>
        </p:spPr>
        <p:txBody>
          <a:bodyPr>
            <a:normAutofit/>
          </a:bodyPr>
          <a:lstStyle/>
          <a:p>
            <a:pPr>
              <a:spcAft>
                <a:spcPts val="600"/>
              </a:spcAft>
            </a:pPr>
            <a:fld id="{95BAE9E0-8399-F344-A8C0-0463BC4FE528}" type="slidenum">
              <a:rPr lang="en-US">
                <a:solidFill>
                  <a:srgbClr val="FFFFFF"/>
                </a:solidFill>
              </a:rPr>
              <a:pPr>
                <a:spcAft>
                  <a:spcPts val="600"/>
                </a:spcAft>
              </a:pPr>
              <a:t>3</a:t>
            </a:fld>
            <a:endParaRPr lang="en-US">
              <a:solidFill>
                <a:srgbClr val="FFFFFF"/>
              </a:solidFill>
            </a:endParaRPr>
          </a:p>
        </p:txBody>
      </p:sp>
      <p:sp>
        <p:nvSpPr>
          <p:cNvPr id="5" name="TextBox 4">
            <a:extLst>
              <a:ext uri="{FF2B5EF4-FFF2-40B4-BE49-F238E27FC236}">
                <a16:creationId xmlns:a16="http://schemas.microsoft.com/office/drawing/2014/main" id="{05FE3F20-B771-4FFE-85AD-21896C83C5DE}"/>
              </a:ext>
            </a:extLst>
          </p:cNvPr>
          <p:cNvSpPr txBox="1"/>
          <p:nvPr/>
        </p:nvSpPr>
        <p:spPr>
          <a:xfrm>
            <a:off x="4890768" y="968829"/>
            <a:ext cx="3624582" cy="707886"/>
          </a:xfrm>
          <a:prstGeom prst="rect">
            <a:avLst/>
          </a:prstGeom>
          <a:noFill/>
        </p:spPr>
        <p:txBody>
          <a:bodyPr wrap="none" rtlCol="0">
            <a:spAutoFit/>
          </a:bodyPr>
          <a:lstStyle/>
          <a:p>
            <a:r>
              <a:rPr lang="en-US" sz="4000" b="1" dirty="0">
                <a:solidFill>
                  <a:schemeClr val="bg1"/>
                </a:solidFill>
              </a:rPr>
              <a:t>Temple Worship</a:t>
            </a:r>
          </a:p>
        </p:txBody>
      </p:sp>
    </p:spTree>
    <p:extLst>
      <p:ext uri="{BB962C8B-B14F-4D97-AF65-F5344CB8AC3E}">
        <p14:creationId xmlns:p14="http://schemas.microsoft.com/office/powerpoint/2010/main" val="2457588304"/>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48FE2C-8D5F-7540-9468-1AF043DCA423}"/>
              </a:ext>
            </a:extLst>
          </p:cNvPr>
          <p:cNvSpPr>
            <a:spLocks noGrp="1"/>
          </p:cNvSpPr>
          <p:nvPr>
            <p:ph type="dt" sz="half" idx="10"/>
          </p:nvPr>
        </p:nvSpPr>
        <p:spPr/>
        <p:txBody>
          <a:bodyPr/>
          <a:lstStyle/>
          <a:p>
            <a:r>
              <a:rPr lang="en-US"/>
              <a:t>2/18/18</a:t>
            </a:r>
          </a:p>
        </p:txBody>
      </p:sp>
      <p:sp>
        <p:nvSpPr>
          <p:cNvPr id="3" name="Footer Placeholder 2">
            <a:extLst>
              <a:ext uri="{FF2B5EF4-FFF2-40B4-BE49-F238E27FC236}">
                <a16:creationId xmlns:a16="http://schemas.microsoft.com/office/drawing/2014/main" id="{D3C2F885-9AE8-E741-BA7B-5CC9A3CCBE28}"/>
              </a:ext>
            </a:extLst>
          </p:cNvPr>
          <p:cNvSpPr>
            <a:spLocks noGrp="1"/>
          </p:cNvSpPr>
          <p:nvPr>
            <p:ph type="ftr" sz="quarter" idx="11"/>
          </p:nvPr>
        </p:nvSpPr>
        <p:spPr/>
        <p:txBody>
          <a:bodyPr/>
          <a:lstStyle/>
          <a:p>
            <a:r>
              <a:rPr lang="en-US"/>
              <a:t>Worship 6</a:t>
            </a:r>
          </a:p>
        </p:txBody>
      </p:sp>
      <p:sp>
        <p:nvSpPr>
          <p:cNvPr id="4" name="Slide Number Placeholder 3">
            <a:extLst>
              <a:ext uri="{FF2B5EF4-FFF2-40B4-BE49-F238E27FC236}">
                <a16:creationId xmlns:a16="http://schemas.microsoft.com/office/drawing/2014/main" id="{10A30595-4D28-F243-88D2-5E1332E5D9BB}"/>
              </a:ext>
            </a:extLst>
          </p:cNvPr>
          <p:cNvSpPr>
            <a:spLocks noGrp="1"/>
          </p:cNvSpPr>
          <p:nvPr>
            <p:ph type="sldNum" sz="quarter" idx="12"/>
          </p:nvPr>
        </p:nvSpPr>
        <p:spPr/>
        <p:txBody>
          <a:bodyPr/>
          <a:lstStyle/>
          <a:p>
            <a:fld id="{95BAE9E0-8399-F344-A8C0-0463BC4FE528}" type="slidenum">
              <a:rPr lang="en-US" smtClean="0"/>
              <a:t>34</a:t>
            </a:fld>
            <a:endParaRPr lang="en-US"/>
          </a:p>
        </p:txBody>
      </p:sp>
      <p:sp>
        <p:nvSpPr>
          <p:cNvPr id="5" name="Rectangle 4">
            <a:extLst>
              <a:ext uri="{FF2B5EF4-FFF2-40B4-BE49-F238E27FC236}">
                <a16:creationId xmlns:a16="http://schemas.microsoft.com/office/drawing/2014/main" id="{209ADE2F-407D-804A-A01A-4CFA83FC12B3}"/>
              </a:ext>
            </a:extLst>
          </p:cNvPr>
          <p:cNvSpPr/>
          <p:nvPr/>
        </p:nvSpPr>
        <p:spPr>
          <a:xfrm>
            <a:off x="273377" y="179109"/>
            <a:ext cx="8653807" cy="5570756"/>
          </a:xfrm>
          <a:prstGeom prst="rect">
            <a:avLst/>
          </a:prstGeom>
        </p:spPr>
        <p:txBody>
          <a:bodyPr wrap="square">
            <a:spAutoFit/>
          </a:bodyPr>
          <a:lstStyle/>
          <a:p>
            <a:r>
              <a:rPr lang="en-US" sz="6000" i="1" dirty="0">
                <a:solidFill>
                  <a:srgbClr val="FFFF00"/>
                </a:solidFill>
                <a:latin typeface="Cambria" panose="02040503050406030204" pitchFamily="18" charset="0"/>
              </a:rPr>
              <a:t>Temple Worship:</a:t>
            </a:r>
          </a:p>
          <a:p>
            <a:r>
              <a:rPr lang="en-US" sz="4000" dirty="0">
                <a:latin typeface="Cambria" panose="02040503050406030204" pitchFamily="18" charset="0"/>
              </a:rPr>
              <a:t>II CHRONICLES 29:25</a:t>
            </a:r>
          </a:p>
          <a:p>
            <a:r>
              <a:rPr lang="en-US" sz="3200" i="1" dirty="0">
                <a:latin typeface="Cambria" panose="02040503050406030204" pitchFamily="18" charset="0"/>
              </a:rPr>
              <a:t>	And he set the Levites in the house of the LORD with cymbals, with psalteries, and with harps, according to the commandment of David, and of Gad the king's seer, and Nathan the prophet: for so was the commandment of the LORD by his prophets. 26 And the Levites stood with the instruments of David, and the priests with the trumpets.</a:t>
            </a:r>
          </a:p>
        </p:txBody>
      </p:sp>
    </p:spTree>
    <p:extLst>
      <p:ext uri="{BB962C8B-B14F-4D97-AF65-F5344CB8AC3E}">
        <p14:creationId xmlns:p14="http://schemas.microsoft.com/office/powerpoint/2010/main" val="1977775381"/>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8B8E8D-873A-FF4C-943C-84228D4B1894}"/>
              </a:ext>
            </a:extLst>
          </p:cNvPr>
          <p:cNvSpPr>
            <a:spLocks noGrp="1"/>
          </p:cNvSpPr>
          <p:nvPr>
            <p:ph type="dt" sz="half" idx="10"/>
          </p:nvPr>
        </p:nvSpPr>
        <p:spPr/>
        <p:txBody>
          <a:bodyPr/>
          <a:lstStyle/>
          <a:p>
            <a:r>
              <a:rPr lang="en-US"/>
              <a:t>2/18/18</a:t>
            </a:r>
          </a:p>
        </p:txBody>
      </p:sp>
      <p:sp>
        <p:nvSpPr>
          <p:cNvPr id="3" name="Footer Placeholder 2">
            <a:extLst>
              <a:ext uri="{FF2B5EF4-FFF2-40B4-BE49-F238E27FC236}">
                <a16:creationId xmlns:a16="http://schemas.microsoft.com/office/drawing/2014/main" id="{51864D13-31CC-E64A-A7B6-E22ED9DB11AC}"/>
              </a:ext>
            </a:extLst>
          </p:cNvPr>
          <p:cNvSpPr>
            <a:spLocks noGrp="1"/>
          </p:cNvSpPr>
          <p:nvPr>
            <p:ph type="ftr" sz="quarter" idx="11"/>
          </p:nvPr>
        </p:nvSpPr>
        <p:spPr/>
        <p:txBody>
          <a:bodyPr/>
          <a:lstStyle/>
          <a:p>
            <a:r>
              <a:rPr lang="en-US"/>
              <a:t>Worship 6</a:t>
            </a:r>
          </a:p>
        </p:txBody>
      </p:sp>
      <p:sp>
        <p:nvSpPr>
          <p:cNvPr id="4" name="Slide Number Placeholder 3">
            <a:extLst>
              <a:ext uri="{FF2B5EF4-FFF2-40B4-BE49-F238E27FC236}">
                <a16:creationId xmlns:a16="http://schemas.microsoft.com/office/drawing/2014/main" id="{A3893225-A845-324E-82B5-0D39B54A57C8}"/>
              </a:ext>
            </a:extLst>
          </p:cNvPr>
          <p:cNvSpPr>
            <a:spLocks noGrp="1"/>
          </p:cNvSpPr>
          <p:nvPr>
            <p:ph type="sldNum" sz="quarter" idx="12"/>
          </p:nvPr>
        </p:nvSpPr>
        <p:spPr/>
        <p:txBody>
          <a:bodyPr/>
          <a:lstStyle/>
          <a:p>
            <a:fld id="{95BAE9E0-8399-F344-A8C0-0463BC4FE528}" type="slidenum">
              <a:rPr lang="en-US" smtClean="0"/>
              <a:t>35</a:t>
            </a:fld>
            <a:endParaRPr lang="en-US"/>
          </a:p>
        </p:txBody>
      </p:sp>
      <p:sp>
        <p:nvSpPr>
          <p:cNvPr id="5" name="Rectangle 4">
            <a:extLst>
              <a:ext uri="{FF2B5EF4-FFF2-40B4-BE49-F238E27FC236}">
                <a16:creationId xmlns:a16="http://schemas.microsoft.com/office/drawing/2014/main" id="{1A326A34-EFA6-5C43-8E4D-05E8A8570DFD}"/>
              </a:ext>
            </a:extLst>
          </p:cNvPr>
          <p:cNvSpPr/>
          <p:nvPr/>
        </p:nvSpPr>
        <p:spPr>
          <a:xfrm>
            <a:off x="169682" y="58126"/>
            <a:ext cx="8804635" cy="6124754"/>
          </a:xfrm>
          <a:prstGeom prst="rect">
            <a:avLst/>
          </a:prstGeom>
        </p:spPr>
        <p:txBody>
          <a:bodyPr wrap="square">
            <a:spAutoFit/>
          </a:bodyPr>
          <a:lstStyle/>
          <a:p>
            <a:r>
              <a:rPr lang="en-US" sz="4000" b="1" dirty="0">
                <a:latin typeface="Cambria" panose="02040503050406030204" pitchFamily="18" charset="0"/>
              </a:rPr>
              <a:t>I CHRONICLES 23:1-5</a:t>
            </a:r>
          </a:p>
          <a:p>
            <a:r>
              <a:rPr lang="en-US" sz="3200" i="1" dirty="0">
                <a:latin typeface="Cambria" panose="02040503050406030204" pitchFamily="18" charset="0"/>
              </a:rPr>
              <a:t>	So when David was old and full of days, he made Solomon his son king over Israel… 3 Now the </a:t>
            </a:r>
            <a:r>
              <a:rPr lang="en-US" sz="3200" i="1" dirty="0">
                <a:solidFill>
                  <a:srgbClr val="FFFF00"/>
                </a:solidFill>
                <a:latin typeface="Cambria" panose="02040503050406030204" pitchFamily="18" charset="0"/>
              </a:rPr>
              <a:t>Levites</a:t>
            </a:r>
            <a:r>
              <a:rPr lang="en-US" sz="3200" i="1" dirty="0">
                <a:latin typeface="Cambria" panose="02040503050406030204" pitchFamily="18" charset="0"/>
              </a:rPr>
              <a:t> were numbered from the age of thirty years and upward: and their number by their polls, man by man, was thirty and eight thousand. 4 Of which, twenty and four thousand were to set forward the work of the house of the LORD; and six thousand were officers and judges: 5 Moreover four thousand were porters; </a:t>
            </a:r>
            <a:r>
              <a:rPr lang="en-US" sz="3200" i="1" dirty="0">
                <a:solidFill>
                  <a:srgbClr val="FFFF00"/>
                </a:solidFill>
                <a:latin typeface="Cambria" panose="02040503050406030204" pitchFamily="18" charset="0"/>
              </a:rPr>
              <a:t>and four thousand praised the LORD with the instruments which I made, said David, to praise therewith.</a:t>
            </a:r>
          </a:p>
        </p:txBody>
      </p:sp>
    </p:spTree>
    <p:extLst>
      <p:ext uri="{BB962C8B-B14F-4D97-AF65-F5344CB8AC3E}">
        <p14:creationId xmlns:p14="http://schemas.microsoft.com/office/powerpoint/2010/main" val="321288870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602BA4-4AFF-471E-8CB1-35B4BCBDB198}"/>
              </a:ext>
            </a:extLst>
          </p:cNvPr>
          <p:cNvSpPr>
            <a:spLocks noGrp="1"/>
          </p:cNvSpPr>
          <p:nvPr>
            <p:ph type="dt" sz="half" idx="10"/>
          </p:nvPr>
        </p:nvSpPr>
        <p:spPr/>
        <p:txBody>
          <a:bodyPr/>
          <a:lstStyle/>
          <a:p>
            <a:r>
              <a:rPr lang="en-US"/>
              <a:t>2/18/18</a:t>
            </a:r>
          </a:p>
        </p:txBody>
      </p:sp>
      <p:sp>
        <p:nvSpPr>
          <p:cNvPr id="3" name="Footer Placeholder 2">
            <a:extLst>
              <a:ext uri="{FF2B5EF4-FFF2-40B4-BE49-F238E27FC236}">
                <a16:creationId xmlns:a16="http://schemas.microsoft.com/office/drawing/2014/main" id="{4E4DFB83-81DA-4CDE-895B-53381219D0AE}"/>
              </a:ext>
            </a:extLst>
          </p:cNvPr>
          <p:cNvSpPr>
            <a:spLocks noGrp="1"/>
          </p:cNvSpPr>
          <p:nvPr>
            <p:ph type="ftr" sz="quarter" idx="11"/>
          </p:nvPr>
        </p:nvSpPr>
        <p:spPr/>
        <p:txBody>
          <a:bodyPr/>
          <a:lstStyle/>
          <a:p>
            <a:r>
              <a:rPr lang="en-US"/>
              <a:t>Worship 6</a:t>
            </a:r>
          </a:p>
        </p:txBody>
      </p:sp>
      <p:sp>
        <p:nvSpPr>
          <p:cNvPr id="4" name="Slide Number Placeholder 3">
            <a:extLst>
              <a:ext uri="{FF2B5EF4-FFF2-40B4-BE49-F238E27FC236}">
                <a16:creationId xmlns:a16="http://schemas.microsoft.com/office/drawing/2014/main" id="{050A6015-D24A-47D0-ABE2-2CEEDF374903}"/>
              </a:ext>
            </a:extLst>
          </p:cNvPr>
          <p:cNvSpPr>
            <a:spLocks noGrp="1"/>
          </p:cNvSpPr>
          <p:nvPr>
            <p:ph type="sldNum" sz="quarter" idx="12"/>
          </p:nvPr>
        </p:nvSpPr>
        <p:spPr/>
        <p:txBody>
          <a:bodyPr/>
          <a:lstStyle/>
          <a:p>
            <a:fld id="{95BAE9E0-8399-F344-A8C0-0463BC4FE528}" type="slidenum">
              <a:rPr lang="en-US" smtClean="0"/>
              <a:t>36</a:t>
            </a:fld>
            <a:endParaRPr lang="en-US"/>
          </a:p>
        </p:txBody>
      </p:sp>
      <p:sp>
        <p:nvSpPr>
          <p:cNvPr id="5" name="Rectangle 4">
            <a:extLst>
              <a:ext uri="{FF2B5EF4-FFF2-40B4-BE49-F238E27FC236}">
                <a16:creationId xmlns:a16="http://schemas.microsoft.com/office/drawing/2014/main" id="{AF9643AF-52A3-4653-BF22-1288D8322A08}"/>
              </a:ext>
            </a:extLst>
          </p:cNvPr>
          <p:cNvSpPr/>
          <p:nvPr/>
        </p:nvSpPr>
        <p:spPr>
          <a:xfrm>
            <a:off x="217715" y="92980"/>
            <a:ext cx="8632372" cy="6617196"/>
          </a:xfrm>
          <a:prstGeom prst="rect">
            <a:avLst/>
          </a:prstGeom>
        </p:spPr>
        <p:txBody>
          <a:bodyPr wrap="square">
            <a:spAutoFit/>
          </a:bodyPr>
          <a:lstStyle/>
          <a:p>
            <a:r>
              <a:rPr lang="en-US" sz="3600" b="1" dirty="0">
                <a:latin typeface="Cambria" panose="02040503050406030204" pitchFamily="18" charset="0"/>
              </a:rPr>
              <a:t>What Songs Do Miserable People Sing?</a:t>
            </a:r>
          </a:p>
          <a:p>
            <a:r>
              <a:rPr lang="en-US" sz="3600" b="1" dirty="0">
                <a:latin typeface="Cambria" panose="02040503050406030204" pitchFamily="18" charset="0"/>
              </a:rPr>
              <a:t>PSALM 62:8</a:t>
            </a:r>
          </a:p>
          <a:p>
            <a:r>
              <a:rPr lang="en-US" sz="3200" i="1" dirty="0">
                <a:latin typeface="Cambria" panose="02040503050406030204" pitchFamily="18" charset="0"/>
              </a:rPr>
              <a:t>	Trust in him at all times; ye people, pour out your heart before him: God is a refuge for us. </a:t>
            </a:r>
            <a:r>
              <a:rPr lang="en-US" sz="2800" i="1" dirty="0">
                <a:latin typeface="Cambria" panose="02040503050406030204" pitchFamily="18" charset="0"/>
              </a:rPr>
              <a:t>Selah.</a:t>
            </a:r>
            <a:endParaRPr lang="en-US" sz="3200" i="1" dirty="0">
              <a:latin typeface="Cambria" panose="02040503050406030204" pitchFamily="18" charset="0"/>
            </a:endParaRPr>
          </a:p>
          <a:p>
            <a:r>
              <a:rPr lang="en-US" sz="3600" b="1" dirty="0">
                <a:latin typeface="Cambria" panose="02040503050406030204" pitchFamily="18" charset="0"/>
              </a:rPr>
              <a:t>JEREMIAH 23:9</a:t>
            </a:r>
          </a:p>
          <a:p>
            <a:r>
              <a:rPr lang="en-US" sz="2800" i="1" dirty="0">
                <a:latin typeface="Cambria" panose="02040503050406030204" pitchFamily="18" charset="0"/>
              </a:rPr>
              <a:t>Mine heart within me is broken because of the prophets; all my bones shake; I am like a drunken man, and like a man whom wine hath overcome, because of the LORD, and because of the words of his holiness. 10 For the land is full of adulterers; for because of swearing the land </a:t>
            </a:r>
            <a:r>
              <a:rPr lang="en-US" sz="2800" i="1" dirty="0" err="1">
                <a:latin typeface="Cambria" panose="02040503050406030204" pitchFamily="18" charset="0"/>
              </a:rPr>
              <a:t>mourneth</a:t>
            </a:r>
            <a:r>
              <a:rPr lang="en-US" sz="2800" i="1" dirty="0">
                <a:latin typeface="Cambria" panose="02040503050406030204" pitchFamily="18" charset="0"/>
              </a:rPr>
              <a:t>; the pleasant places of the wilderness are dried up, and their course is evil, and their force is not right. 11 For both prophet and priest are profane; yea, in my house have I found their wickedness, </a:t>
            </a:r>
            <a:r>
              <a:rPr lang="en-US" sz="2800" i="1" dirty="0" err="1">
                <a:latin typeface="Cambria" panose="02040503050406030204" pitchFamily="18" charset="0"/>
              </a:rPr>
              <a:t>saith</a:t>
            </a:r>
            <a:r>
              <a:rPr lang="en-US" sz="2800" i="1" dirty="0">
                <a:latin typeface="Cambria" panose="02040503050406030204" pitchFamily="18" charset="0"/>
              </a:rPr>
              <a:t> the LORD.</a:t>
            </a:r>
          </a:p>
        </p:txBody>
      </p:sp>
    </p:spTree>
    <p:extLst>
      <p:ext uri="{BB962C8B-B14F-4D97-AF65-F5344CB8AC3E}">
        <p14:creationId xmlns:p14="http://schemas.microsoft.com/office/powerpoint/2010/main" val="121405571"/>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DF9A45-BB09-4ED3-BD5F-6E8BCD415E31}"/>
              </a:ext>
            </a:extLst>
          </p:cNvPr>
          <p:cNvSpPr>
            <a:spLocks noGrp="1"/>
          </p:cNvSpPr>
          <p:nvPr>
            <p:ph type="dt" sz="half" idx="10"/>
          </p:nvPr>
        </p:nvSpPr>
        <p:spPr/>
        <p:txBody>
          <a:bodyPr/>
          <a:lstStyle/>
          <a:p>
            <a:r>
              <a:rPr lang="en-US"/>
              <a:t>2/18/18</a:t>
            </a:r>
          </a:p>
        </p:txBody>
      </p:sp>
      <p:sp>
        <p:nvSpPr>
          <p:cNvPr id="3" name="Footer Placeholder 2">
            <a:extLst>
              <a:ext uri="{FF2B5EF4-FFF2-40B4-BE49-F238E27FC236}">
                <a16:creationId xmlns:a16="http://schemas.microsoft.com/office/drawing/2014/main" id="{F604CFF7-A429-4A17-8283-578440872B52}"/>
              </a:ext>
            </a:extLst>
          </p:cNvPr>
          <p:cNvSpPr>
            <a:spLocks noGrp="1"/>
          </p:cNvSpPr>
          <p:nvPr>
            <p:ph type="ftr" sz="quarter" idx="11"/>
          </p:nvPr>
        </p:nvSpPr>
        <p:spPr/>
        <p:txBody>
          <a:bodyPr/>
          <a:lstStyle/>
          <a:p>
            <a:r>
              <a:rPr lang="en-US"/>
              <a:t>Worship 6</a:t>
            </a:r>
          </a:p>
        </p:txBody>
      </p:sp>
      <p:sp>
        <p:nvSpPr>
          <p:cNvPr id="4" name="Slide Number Placeholder 3">
            <a:extLst>
              <a:ext uri="{FF2B5EF4-FFF2-40B4-BE49-F238E27FC236}">
                <a16:creationId xmlns:a16="http://schemas.microsoft.com/office/drawing/2014/main" id="{19098087-6FD7-463B-8051-93466CDA5D2E}"/>
              </a:ext>
            </a:extLst>
          </p:cNvPr>
          <p:cNvSpPr>
            <a:spLocks noGrp="1"/>
          </p:cNvSpPr>
          <p:nvPr>
            <p:ph type="sldNum" sz="quarter" idx="12"/>
          </p:nvPr>
        </p:nvSpPr>
        <p:spPr/>
        <p:txBody>
          <a:bodyPr/>
          <a:lstStyle/>
          <a:p>
            <a:fld id="{95BAE9E0-8399-F344-A8C0-0463BC4FE528}" type="slidenum">
              <a:rPr lang="en-US" smtClean="0"/>
              <a:t>37</a:t>
            </a:fld>
            <a:endParaRPr lang="en-US"/>
          </a:p>
        </p:txBody>
      </p:sp>
    </p:spTree>
    <p:extLst>
      <p:ext uri="{BB962C8B-B14F-4D97-AF65-F5344CB8AC3E}">
        <p14:creationId xmlns:p14="http://schemas.microsoft.com/office/powerpoint/2010/main" val="4170080896"/>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85010D-72A7-44AF-AC6A-65439EF3FDEE}"/>
              </a:ext>
            </a:extLst>
          </p:cNvPr>
          <p:cNvSpPr>
            <a:spLocks noGrp="1"/>
          </p:cNvSpPr>
          <p:nvPr>
            <p:ph type="dt" sz="half" idx="10"/>
          </p:nvPr>
        </p:nvSpPr>
        <p:spPr/>
        <p:txBody>
          <a:bodyPr/>
          <a:lstStyle/>
          <a:p>
            <a:r>
              <a:rPr lang="en-US"/>
              <a:t>2/18/18</a:t>
            </a:r>
          </a:p>
        </p:txBody>
      </p:sp>
      <p:sp>
        <p:nvSpPr>
          <p:cNvPr id="3" name="Footer Placeholder 2">
            <a:extLst>
              <a:ext uri="{FF2B5EF4-FFF2-40B4-BE49-F238E27FC236}">
                <a16:creationId xmlns:a16="http://schemas.microsoft.com/office/drawing/2014/main" id="{B985D44D-06B1-4996-AB8D-75187458F496}"/>
              </a:ext>
            </a:extLst>
          </p:cNvPr>
          <p:cNvSpPr>
            <a:spLocks noGrp="1"/>
          </p:cNvSpPr>
          <p:nvPr>
            <p:ph type="ftr" sz="quarter" idx="11"/>
          </p:nvPr>
        </p:nvSpPr>
        <p:spPr/>
        <p:txBody>
          <a:bodyPr/>
          <a:lstStyle/>
          <a:p>
            <a:r>
              <a:rPr lang="en-US"/>
              <a:t>Worship 6</a:t>
            </a:r>
          </a:p>
        </p:txBody>
      </p:sp>
      <p:sp>
        <p:nvSpPr>
          <p:cNvPr id="4" name="Slide Number Placeholder 3">
            <a:extLst>
              <a:ext uri="{FF2B5EF4-FFF2-40B4-BE49-F238E27FC236}">
                <a16:creationId xmlns:a16="http://schemas.microsoft.com/office/drawing/2014/main" id="{A841235B-DFA7-48EE-965E-401D90C41C03}"/>
              </a:ext>
            </a:extLst>
          </p:cNvPr>
          <p:cNvSpPr>
            <a:spLocks noGrp="1"/>
          </p:cNvSpPr>
          <p:nvPr>
            <p:ph type="sldNum" sz="quarter" idx="12"/>
          </p:nvPr>
        </p:nvSpPr>
        <p:spPr/>
        <p:txBody>
          <a:bodyPr/>
          <a:lstStyle/>
          <a:p>
            <a:fld id="{95BAE9E0-8399-F344-A8C0-0463BC4FE528}" type="slidenum">
              <a:rPr lang="en-US" smtClean="0"/>
              <a:t>38</a:t>
            </a:fld>
            <a:endParaRPr lang="en-US"/>
          </a:p>
        </p:txBody>
      </p:sp>
      <p:sp>
        <p:nvSpPr>
          <p:cNvPr id="5" name="Rectangle 4">
            <a:extLst>
              <a:ext uri="{FF2B5EF4-FFF2-40B4-BE49-F238E27FC236}">
                <a16:creationId xmlns:a16="http://schemas.microsoft.com/office/drawing/2014/main" id="{9E8EB29B-548E-407B-92BE-546E1928AD14}"/>
              </a:ext>
            </a:extLst>
          </p:cNvPr>
          <p:cNvSpPr/>
          <p:nvPr/>
        </p:nvSpPr>
        <p:spPr>
          <a:xfrm>
            <a:off x="283029" y="228600"/>
            <a:ext cx="8610599" cy="5864279"/>
          </a:xfrm>
          <a:prstGeom prst="rect">
            <a:avLst/>
          </a:prstGeom>
        </p:spPr>
        <p:txBody>
          <a:bodyPr wrap="square">
            <a:spAutoFit/>
          </a:bodyPr>
          <a:lstStyle/>
          <a:p>
            <a:r>
              <a:rPr lang="en-US" sz="4400" b="1" dirty="0">
                <a:latin typeface="Cambria" panose="02040503050406030204" pitchFamily="18" charset="0"/>
              </a:rPr>
              <a:t>I CHRONICLES 15:15-16</a:t>
            </a:r>
          </a:p>
          <a:p>
            <a:r>
              <a:rPr lang="en-US" sz="3600" i="1" dirty="0">
                <a:latin typeface="Cambria" panose="02040503050406030204" pitchFamily="18" charset="0"/>
              </a:rPr>
              <a:t>	And the children of the Levites bare the ark of God upon their shoulders with the staves thereon, as Moses commanded according to the word of the LORD. 16 And David </a:t>
            </a:r>
            <a:r>
              <a:rPr lang="en-US" sz="3600" i="1" dirty="0" err="1">
                <a:latin typeface="Cambria" panose="02040503050406030204" pitchFamily="18" charset="0"/>
              </a:rPr>
              <a:t>spake</a:t>
            </a:r>
            <a:r>
              <a:rPr lang="en-US" sz="3600" i="1" dirty="0">
                <a:latin typeface="Cambria" panose="02040503050406030204" pitchFamily="18" charset="0"/>
              </a:rPr>
              <a:t> to the chief of the Levites to appoint their brethren to be the singers with instruments of </a:t>
            </a:r>
            <a:r>
              <a:rPr lang="en-US" sz="3600" i="1" dirty="0" err="1">
                <a:latin typeface="Cambria" panose="02040503050406030204" pitchFamily="18" charset="0"/>
              </a:rPr>
              <a:t>musick</a:t>
            </a:r>
            <a:r>
              <a:rPr lang="en-US" sz="3600" i="1" dirty="0">
                <a:latin typeface="Cambria" panose="02040503050406030204" pitchFamily="18" charset="0"/>
              </a:rPr>
              <a:t>, psalteries and harps and cymbals, sounding, by lifting up the voice with joy.</a:t>
            </a:r>
          </a:p>
        </p:txBody>
      </p:sp>
    </p:spTree>
    <p:extLst>
      <p:ext uri="{BB962C8B-B14F-4D97-AF65-F5344CB8AC3E}">
        <p14:creationId xmlns:p14="http://schemas.microsoft.com/office/powerpoint/2010/main" val="1110059538"/>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0CA5A1-671B-448F-BD7B-8B916D9F210D}"/>
              </a:ext>
            </a:extLst>
          </p:cNvPr>
          <p:cNvSpPr>
            <a:spLocks noGrp="1"/>
          </p:cNvSpPr>
          <p:nvPr>
            <p:ph type="dt" sz="half" idx="10"/>
          </p:nvPr>
        </p:nvSpPr>
        <p:spPr/>
        <p:txBody>
          <a:bodyPr/>
          <a:lstStyle/>
          <a:p>
            <a:r>
              <a:rPr lang="en-US"/>
              <a:t>2/18/18</a:t>
            </a:r>
          </a:p>
        </p:txBody>
      </p:sp>
      <p:sp>
        <p:nvSpPr>
          <p:cNvPr id="3" name="Footer Placeholder 2">
            <a:extLst>
              <a:ext uri="{FF2B5EF4-FFF2-40B4-BE49-F238E27FC236}">
                <a16:creationId xmlns:a16="http://schemas.microsoft.com/office/drawing/2014/main" id="{D7992005-D62D-4F8E-B7D8-A398B125FBE9}"/>
              </a:ext>
            </a:extLst>
          </p:cNvPr>
          <p:cNvSpPr>
            <a:spLocks noGrp="1"/>
          </p:cNvSpPr>
          <p:nvPr>
            <p:ph type="ftr" sz="quarter" idx="11"/>
          </p:nvPr>
        </p:nvSpPr>
        <p:spPr/>
        <p:txBody>
          <a:bodyPr/>
          <a:lstStyle/>
          <a:p>
            <a:r>
              <a:rPr lang="en-US"/>
              <a:t>Worship 6</a:t>
            </a:r>
          </a:p>
        </p:txBody>
      </p:sp>
      <p:sp>
        <p:nvSpPr>
          <p:cNvPr id="4" name="Slide Number Placeholder 3">
            <a:extLst>
              <a:ext uri="{FF2B5EF4-FFF2-40B4-BE49-F238E27FC236}">
                <a16:creationId xmlns:a16="http://schemas.microsoft.com/office/drawing/2014/main" id="{55AD0B5F-7E7C-4130-A19C-FFC8DA29FCF8}"/>
              </a:ext>
            </a:extLst>
          </p:cNvPr>
          <p:cNvSpPr>
            <a:spLocks noGrp="1"/>
          </p:cNvSpPr>
          <p:nvPr>
            <p:ph type="sldNum" sz="quarter" idx="12"/>
          </p:nvPr>
        </p:nvSpPr>
        <p:spPr/>
        <p:txBody>
          <a:bodyPr/>
          <a:lstStyle/>
          <a:p>
            <a:fld id="{95BAE9E0-8399-F344-A8C0-0463BC4FE528}" type="slidenum">
              <a:rPr lang="en-US" smtClean="0"/>
              <a:t>39</a:t>
            </a:fld>
            <a:endParaRPr lang="en-US"/>
          </a:p>
        </p:txBody>
      </p:sp>
      <p:sp>
        <p:nvSpPr>
          <p:cNvPr id="5" name="Rectangle 4">
            <a:extLst>
              <a:ext uri="{FF2B5EF4-FFF2-40B4-BE49-F238E27FC236}">
                <a16:creationId xmlns:a16="http://schemas.microsoft.com/office/drawing/2014/main" id="{3902636E-D0C3-4FD0-959D-8CA29A5E8696}"/>
              </a:ext>
            </a:extLst>
          </p:cNvPr>
          <p:cNvSpPr/>
          <p:nvPr/>
        </p:nvSpPr>
        <p:spPr>
          <a:xfrm>
            <a:off x="163287" y="136524"/>
            <a:ext cx="8784770" cy="6361711"/>
          </a:xfrm>
          <a:prstGeom prst="rect">
            <a:avLst/>
          </a:prstGeom>
        </p:spPr>
        <p:txBody>
          <a:bodyPr wrap="square">
            <a:spAutoFit/>
          </a:bodyPr>
          <a:lstStyle/>
          <a:p>
            <a:r>
              <a:rPr lang="en-US" sz="4000" b="1" dirty="0">
                <a:latin typeface="Cambria" panose="02040503050406030204" pitchFamily="18" charset="0"/>
              </a:rPr>
              <a:t>I CHRONICLES 15:1-3</a:t>
            </a:r>
          </a:p>
          <a:p>
            <a:r>
              <a:rPr lang="en-US" sz="3600" i="1" dirty="0">
                <a:latin typeface="Cambria" panose="02040503050406030204" pitchFamily="18" charset="0"/>
              </a:rPr>
              <a:t>	And David made him houses in the city of David, and prepared a place for the ark of God, and pitched for it a tent. 2 Then David said, </a:t>
            </a:r>
            <a:r>
              <a:rPr lang="en-US" sz="3600" i="1" dirty="0">
                <a:solidFill>
                  <a:srgbClr val="FFFF00"/>
                </a:solidFill>
                <a:latin typeface="Cambria" panose="02040503050406030204" pitchFamily="18" charset="0"/>
              </a:rPr>
              <a:t>None ought to carry the ark of God but the Levites: </a:t>
            </a:r>
            <a:r>
              <a:rPr lang="en-US" sz="3600" i="1" dirty="0">
                <a:latin typeface="Cambria" panose="02040503050406030204" pitchFamily="18" charset="0"/>
              </a:rPr>
              <a:t>for them hath the LORD chosen to carry the ark of God, and to minister unto him for ever. 3 And David gathered all Israel together to Jerusalem, to bring up the ark of the LORD unto his place, which he had prepared for it.</a:t>
            </a:r>
          </a:p>
        </p:txBody>
      </p:sp>
    </p:spTree>
    <p:extLst>
      <p:ext uri="{BB962C8B-B14F-4D97-AF65-F5344CB8AC3E}">
        <p14:creationId xmlns:p14="http://schemas.microsoft.com/office/powerpoint/2010/main" val="349030448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8E4D3F-2DEA-4E45-8AD0-9D0F6C35C7AF}"/>
              </a:ext>
            </a:extLst>
          </p:cNvPr>
          <p:cNvSpPr>
            <a:spLocks noGrp="1"/>
          </p:cNvSpPr>
          <p:nvPr>
            <p:ph type="dt" sz="half" idx="10"/>
          </p:nvPr>
        </p:nvSpPr>
        <p:spPr/>
        <p:txBody>
          <a:bodyPr/>
          <a:lstStyle/>
          <a:p>
            <a:r>
              <a:rPr lang="en-US"/>
              <a:t>2/18/18</a:t>
            </a:r>
          </a:p>
        </p:txBody>
      </p:sp>
      <p:sp>
        <p:nvSpPr>
          <p:cNvPr id="3" name="Footer Placeholder 2">
            <a:extLst>
              <a:ext uri="{FF2B5EF4-FFF2-40B4-BE49-F238E27FC236}">
                <a16:creationId xmlns:a16="http://schemas.microsoft.com/office/drawing/2014/main" id="{3B5B6339-15B7-2B4C-8C10-DDB9C3B00AC7}"/>
              </a:ext>
            </a:extLst>
          </p:cNvPr>
          <p:cNvSpPr>
            <a:spLocks noGrp="1"/>
          </p:cNvSpPr>
          <p:nvPr>
            <p:ph type="ftr" sz="quarter" idx="11"/>
          </p:nvPr>
        </p:nvSpPr>
        <p:spPr/>
        <p:txBody>
          <a:bodyPr/>
          <a:lstStyle/>
          <a:p>
            <a:r>
              <a:rPr lang="en-US"/>
              <a:t>Worship 6</a:t>
            </a:r>
          </a:p>
        </p:txBody>
      </p:sp>
      <p:sp>
        <p:nvSpPr>
          <p:cNvPr id="4" name="Slide Number Placeholder 3">
            <a:extLst>
              <a:ext uri="{FF2B5EF4-FFF2-40B4-BE49-F238E27FC236}">
                <a16:creationId xmlns:a16="http://schemas.microsoft.com/office/drawing/2014/main" id="{0648D4DB-95BA-3C42-8339-9D3195476553}"/>
              </a:ext>
            </a:extLst>
          </p:cNvPr>
          <p:cNvSpPr>
            <a:spLocks noGrp="1"/>
          </p:cNvSpPr>
          <p:nvPr>
            <p:ph type="sldNum" sz="quarter" idx="12"/>
          </p:nvPr>
        </p:nvSpPr>
        <p:spPr/>
        <p:txBody>
          <a:bodyPr/>
          <a:lstStyle/>
          <a:p>
            <a:fld id="{95BAE9E0-8399-F344-A8C0-0463BC4FE528}" type="slidenum">
              <a:rPr lang="en-US" smtClean="0"/>
              <a:t>4</a:t>
            </a:fld>
            <a:endParaRPr lang="en-US"/>
          </a:p>
        </p:txBody>
      </p:sp>
      <p:pic>
        <p:nvPicPr>
          <p:cNvPr id="5" name="Picture 4">
            <a:extLst>
              <a:ext uri="{FF2B5EF4-FFF2-40B4-BE49-F238E27FC236}">
                <a16:creationId xmlns:a16="http://schemas.microsoft.com/office/drawing/2014/main" id="{425B175E-628E-0B43-9324-37DA99EC10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3767"/>
            <a:ext cx="9144000" cy="4800600"/>
          </a:xfrm>
          <a:prstGeom prst="rect">
            <a:avLst/>
          </a:prstGeom>
        </p:spPr>
      </p:pic>
    </p:spTree>
    <p:extLst>
      <p:ext uri="{BB962C8B-B14F-4D97-AF65-F5344CB8AC3E}">
        <p14:creationId xmlns:p14="http://schemas.microsoft.com/office/powerpoint/2010/main" val="2506143468"/>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234CC0-8BCD-AA41-BB95-7EF7C64C0F86}"/>
              </a:ext>
            </a:extLst>
          </p:cNvPr>
          <p:cNvSpPr>
            <a:spLocks noGrp="1"/>
          </p:cNvSpPr>
          <p:nvPr>
            <p:ph type="dt" sz="half" idx="10"/>
          </p:nvPr>
        </p:nvSpPr>
        <p:spPr/>
        <p:txBody>
          <a:bodyPr/>
          <a:lstStyle/>
          <a:p>
            <a:r>
              <a:rPr lang="en-US"/>
              <a:t>2/18/18</a:t>
            </a:r>
          </a:p>
        </p:txBody>
      </p:sp>
      <p:sp>
        <p:nvSpPr>
          <p:cNvPr id="3" name="Footer Placeholder 2">
            <a:extLst>
              <a:ext uri="{FF2B5EF4-FFF2-40B4-BE49-F238E27FC236}">
                <a16:creationId xmlns:a16="http://schemas.microsoft.com/office/drawing/2014/main" id="{CF85F6AA-5974-E44C-995A-B1973A5895BD}"/>
              </a:ext>
            </a:extLst>
          </p:cNvPr>
          <p:cNvSpPr>
            <a:spLocks noGrp="1"/>
          </p:cNvSpPr>
          <p:nvPr>
            <p:ph type="ftr" sz="quarter" idx="11"/>
          </p:nvPr>
        </p:nvSpPr>
        <p:spPr/>
        <p:txBody>
          <a:bodyPr/>
          <a:lstStyle/>
          <a:p>
            <a:r>
              <a:rPr lang="en-US"/>
              <a:t>Worship 6</a:t>
            </a:r>
          </a:p>
        </p:txBody>
      </p:sp>
      <p:sp>
        <p:nvSpPr>
          <p:cNvPr id="4" name="Slide Number Placeholder 3">
            <a:extLst>
              <a:ext uri="{FF2B5EF4-FFF2-40B4-BE49-F238E27FC236}">
                <a16:creationId xmlns:a16="http://schemas.microsoft.com/office/drawing/2014/main" id="{4DAE6EFD-209C-A34B-88A2-B8238B790E33}"/>
              </a:ext>
            </a:extLst>
          </p:cNvPr>
          <p:cNvSpPr>
            <a:spLocks noGrp="1"/>
          </p:cNvSpPr>
          <p:nvPr>
            <p:ph type="sldNum" sz="quarter" idx="12"/>
          </p:nvPr>
        </p:nvSpPr>
        <p:spPr/>
        <p:txBody>
          <a:bodyPr/>
          <a:lstStyle/>
          <a:p>
            <a:fld id="{95BAE9E0-8399-F344-A8C0-0463BC4FE528}" type="slidenum">
              <a:rPr lang="en-US" smtClean="0"/>
              <a:t>40</a:t>
            </a:fld>
            <a:endParaRPr lang="en-US"/>
          </a:p>
        </p:txBody>
      </p:sp>
      <p:sp>
        <p:nvSpPr>
          <p:cNvPr id="5" name="Rectangle 4">
            <a:extLst>
              <a:ext uri="{FF2B5EF4-FFF2-40B4-BE49-F238E27FC236}">
                <a16:creationId xmlns:a16="http://schemas.microsoft.com/office/drawing/2014/main" id="{76579750-3729-C546-9ED9-FE02F82CAA70}"/>
              </a:ext>
            </a:extLst>
          </p:cNvPr>
          <p:cNvSpPr/>
          <p:nvPr/>
        </p:nvSpPr>
        <p:spPr>
          <a:xfrm>
            <a:off x="348792" y="263951"/>
            <a:ext cx="8540684" cy="3539430"/>
          </a:xfrm>
          <a:prstGeom prst="rect">
            <a:avLst/>
          </a:prstGeom>
        </p:spPr>
        <p:txBody>
          <a:bodyPr wrap="square">
            <a:spAutoFit/>
          </a:bodyPr>
          <a:lstStyle/>
          <a:p>
            <a:r>
              <a:rPr lang="en-US" sz="4400" b="1" dirty="0">
                <a:latin typeface="Cambria" panose="02040503050406030204" pitchFamily="18" charset="0"/>
              </a:rPr>
              <a:t>A.GUIDE</a:t>
            </a:r>
          </a:p>
          <a:p>
            <a:r>
              <a:rPr lang="en-US" sz="3600" dirty="0">
                <a:latin typeface="Cambria" panose="02040503050406030204" pitchFamily="18" charset="0"/>
              </a:rPr>
              <a:t>	35 </a:t>
            </a:r>
            <a:r>
              <a:rPr lang="en-US" sz="3600" dirty="0">
                <a:solidFill>
                  <a:srgbClr val="FFFF00"/>
                </a:solidFill>
                <a:latin typeface="Cambria" panose="02040503050406030204" pitchFamily="18" charset="0"/>
              </a:rPr>
              <a:t>And the Holy Spirit always speaks of the Word. </a:t>
            </a:r>
            <a:r>
              <a:rPr lang="en-US" sz="3600" i="1" dirty="0">
                <a:latin typeface="Cambria" panose="02040503050406030204" pitchFamily="18" charset="0"/>
              </a:rPr>
              <a:t>"I've got many things to tell you, you cannot understand It now, but when He comes, He'll guide you to It." </a:t>
            </a:r>
          </a:p>
          <a:p>
            <a:pPr algn="r"/>
            <a:r>
              <a:rPr lang="en-US" sz="3600" dirty="0">
                <a:latin typeface="Cambria" panose="02040503050406030204" pitchFamily="18" charset="0"/>
              </a:rPr>
              <a:t>62-1014</a:t>
            </a:r>
          </a:p>
        </p:txBody>
      </p:sp>
    </p:spTree>
    <p:extLst>
      <p:ext uri="{BB962C8B-B14F-4D97-AF65-F5344CB8AC3E}">
        <p14:creationId xmlns:p14="http://schemas.microsoft.com/office/powerpoint/2010/main" val="1572452797"/>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6ABDED-8446-48E2-B331-E65FC1A8E034}"/>
              </a:ext>
            </a:extLst>
          </p:cNvPr>
          <p:cNvSpPr>
            <a:spLocks noGrp="1"/>
          </p:cNvSpPr>
          <p:nvPr>
            <p:ph type="dt" sz="half" idx="10"/>
          </p:nvPr>
        </p:nvSpPr>
        <p:spPr/>
        <p:txBody>
          <a:bodyPr/>
          <a:lstStyle/>
          <a:p>
            <a:r>
              <a:rPr lang="en-US"/>
              <a:t>2/18/18</a:t>
            </a:r>
          </a:p>
        </p:txBody>
      </p:sp>
      <p:sp>
        <p:nvSpPr>
          <p:cNvPr id="3" name="Footer Placeholder 2">
            <a:extLst>
              <a:ext uri="{FF2B5EF4-FFF2-40B4-BE49-F238E27FC236}">
                <a16:creationId xmlns:a16="http://schemas.microsoft.com/office/drawing/2014/main" id="{9850E2F4-7A0A-4F23-AC3D-63C3D7773D77}"/>
              </a:ext>
            </a:extLst>
          </p:cNvPr>
          <p:cNvSpPr>
            <a:spLocks noGrp="1"/>
          </p:cNvSpPr>
          <p:nvPr>
            <p:ph type="ftr" sz="quarter" idx="11"/>
          </p:nvPr>
        </p:nvSpPr>
        <p:spPr/>
        <p:txBody>
          <a:bodyPr/>
          <a:lstStyle/>
          <a:p>
            <a:r>
              <a:rPr lang="en-US"/>
              <a:t>Worship 6</a:t>
            </a:r>
          </a:p>
        </p:txBody>
      </p:sp>
      <p:sp>
        <p:nvSpPr>
          <p:cNvPr id="4" name="Slide Number Placeholder 3">
            <a:extLst>
              <a:ext uri="{FF2B5EF4-FFF2-40B4-BE49-F238E27FC236}">
                <a16:creationId xmlns:a16="http://schemas.microsoft.com/office/drawing/2014/main" id="{27B417C5-9D6F-47DF-A24B-02F4F228DBEF}"/>
              </a:ext>
            </a:extLst>
          </p:cNvPr>
          <p:cNvSpPr>
            <a:spLocks noGrp="1"/>
          </p:cNvSpPr>
          <p:nvPr>
            <p:ph type="sldNum" sz="quarter" idx="12"/>
          </p:nvPr>
        </p:nvSpPr>
        <p:spPr/>
        <p:txBody>
          <a:bodyPr/>
          <a:lstStyle/>
          <a:p>
            <a:fld id="{95BAE9E0-8399-F344-A8C0-0463BC4FE528}" type="slidenum">
              <a:rPr lang="en-US" smtClean="0"/>
              <a:t>41</a:t>
            </a:fld>
            <a:endParaRPr lang="en-US"/>
          </a:p>
        </p:txBody>
      </p:sp>
      <p:sp>
        <p:nvSpPr>
          <p:cNvPr id="5" name="Rectangle 4">
            <a:extLst>
              <a:ext uri="{FF2B5EF4-FFF2-40B4-BE49-F238E27FC236}">
                <a16:creationId xmlns:a16="http://schemas.microsoft.com/office/drawing/2014/main" id="{8CB0837B-DE71-4155-921A-67A63361C78D}"/>
              </a:ext>
            </a:extLst>
          </p:cNvPr>
          <p:cNvSpPr/>
          <p:nvPr/>
        </p:nvSpPr>
        <p:spPr>
          <a:xfrm>
            <a:off x="359229" y="217715"/>
            <a:ext cx="8447314" cy="5201424"/>
          </a:xfrm>
          <a:prstGeom prst="rect">
            <a:avLst/>
          </a:prstGeom>
        </p:spPr>
        <p:txBody>
          <a:bodyPr wrap="square">
            <a:spAutoFit/>
          </a:bodyPr>
          <a:lstStyle/>
          <a:p>
            <a:r>
              <a:rPr lang="en-US" sz="4400" b="1" dirty="0">
                <a:latin typeface="Cambria" panose="02040503050406030204" pitchFamily="18" charset="0"/>
              </a:rPr>
              <a:t>MATTHEW 22:37</a:t>
            </a:r>
          </a:p>
          <a:p>
            <a:r>
              <a:rPr lang="en-US" sz="3600" i="1" dirty="0">
                <a:latin typeface="Cambria" panose="02040503050406030204" pitchFamily="18" charset="0"/>
              </a:rPr>
              <a:t>	Jesus said unto him, Thou shalt love the Lord thy God with all thy heart, and with all thy soul, and with all thy mind. 38 This is the first and great commandment. 39 And the second is like unto it, Thou shalt love thy </a:t>
            </a:r>
            <a:r>
              <a:rPr lang="en-US" sz="3600" i="1" dirty="0" err="1">
                <a:latin typeface="Cambria" panose="02040503050406030204" pitchFamily="18" charset="0"/>
              </a:rPr>
              <a:t>neighbour</a:t>
            </a:r>
            <a:r>
              <a:rPr lang="en-US" sz="3600" i="1" dirty="0">
                <a:latin typeface="Cambria" panose="02040503050406030204" pitchFamily="18" charset="0"/>
              </a:rPr>
              <a:t> as thyself. 40 On these two commandments hang all the law and the prophets.</a:t>
            </a:r>
          </a:p>
        </p:txBody>
      </p:sp>
    </p:spTree>
    <p:extLst>
      <p:ext uri="{BB962C8B-B14F-4D97-AF65-F5344CB8AC3E}">
        <p14:creationId xmlns:p14="http://schemas.microsoft.com/office/powerpoint/2010/main" val="2021757007"/>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2/18/18</a:t>
            </a:r>
          </a:p>
        </p:txBody>
      </p:sp>
      <p:sp>
        <p:nvSpPr>
          <p:cNvPr id="3" name="Footer Placeholder 2"/>
          <p:cNvSpPr>
            <a:spLocks noGrp="1"/>
          </p:cNvSpPr>
          <p:nvPr>
            <p:ph type="ftr" sz="quarter" idx="11"/>
          </p:nvPr>
        </p:nvSpPr>
        <p:spPr/>
        <p:txBody>
          <a:bodyPr/>
          <a:lstStyle/>
          <a:p>
            <a:r>
              <a:rPr lang="en-US"/>
              <a:t>Worship 6</a:t>
            </a:r>
          </a:p>
        </p:txBody>
      </p:sp>
      <p:sp>
        <p:nvSpPr>
          <p:cNvPr id="4" name="Slide Number Placeholder 3"/>
          <p:cNvSpPr>
            <a:spLocks noGrp="1"/>
          </p:cNvSpPr>
          <p:nvPr>
            <p:ph type="sldNum" sz="quarter" idx="12"/>
          </p:nvPr>
        </p:nvSpPr>
        <p:spPr/>
        <p:txBody>
          <a:bodyPr/>
          <a:lstStyle/>
          <a:p>
            <a:fld id="{D24909CE-203F-49FE-AC20-8F288F8A9EF3}" type="slidenum">
              <a:rPr lang="en-US" smtClean="0"/>
              <a:pPr/>
              <a:t>42</a:t>
            </a:fld>
            <a:endParaRPr lang="en-US"/>
          </a:p>
        </p:txBody>
      </p:sp>
      <p:sp>
        <p:nvSpPr>
          <p:cNvPr id="5" name="Rectangle 4"/>
          <p:cNvSpPr/>
          <p:nvPr/>
        </p:nvSpPr>
        <p:spPr>
          <a:xfrm>
            <a:off x="251460" y="136524"/>
            <a:ext cx="8816340" cy="4093428"/>
          </a:xfrm>
          <a:prstGeom prst="rect">
            <a:avLst/>
          </a:prstGeom>
        </p:spPr>
        <p:txBody>
          <a:bodyPr wrap="square">
            <a:spAutoFit/>
          </a:bodyPr>
          <a:lstStyle/>
          <a:p>
            <a:r>
              <a:rPr lang="en-US" sz="4800" b="1" dirty="0">
                <a:latin typeface="Cambria" pitchFamily="18" charset="0"/>
              </a:rPr>
              <a:t>LIFE </a:t>
            </a:r>
            <a:r>
              <a:rPr lang="en-US" sz="4400" b="1" dirty="0">
                <a:latin typeface="Cambria" pitchFamily="18" charset="0"/>
              </a:rPr>
              <a:t> </a:t>
            </a:r>
            <a:r>
              <a:rPr lang="en-US" sz="3600" dirty="0">
                <a:latin typeface="Cambria" pitchFamily="18" charset="0"/>
              </a:rPr>
              <a:t>	</a:t>
            </a:r>
          </a:p>
          <a:p>
            <a:r>
              <a:rPr lang="en-US" sz="3600" dirty="0">
                <a:latin typeface="Cambria" pitchFamily="18" charset="0"/>
              </a:rPr>
              <a:t>	There's nothing any prettier than old fashion </a:t>
            </a:r>
            <a:r>
              <a:rPr lang="en-US" sz="3600" dirty="0" err="1">
                <a:latin typeface="Cambria" pitchFamily="18" charset="0"/>
              </a:rPr>
              <a:t>pentecostal</a:t>
            </a:r>
            <a:r>
              <a:rPr lang="en-US" sz="3600" dirty="0">
                <a:latin typeface="Cambria" pitchFamily="18" charset="0"/>
              </a:rPr>
              <a:t> singing, with the glory of God in the meeting. </a:t>
            </a:r>
            <a:r>
              <a:rPr lang="en-US" sz="3600" dirty="0">
                <a:solidFill>
                  <a:srgbClr val="FFFF00"/>
                </a:solidFill>
                <a:latin typeface="Cambria" pitchFamily="18" charset="0"/>
              </a:rPr>
              <a:t>That's real joy to my heart, and I was so glad to refresh myself in the presence of that good singing tonight.</a:t>
            </a:r>
          </a:p>
          <a:p>
            <a:pPr algn="r"/>
            <a:r>
              <a:rPr lang="en-US" sz="3200" dirty="0">
                <a:latin typeface="Cambria" pitchFamily="18" charset="0"/>
              </a:rPr>
              <a:t>1958  </a:t>
            </a:r>
          </a:p>
        </p:txBody>
      </p:sp>
    </p:spTree>
    <p:extLst>
      <p:ext uri="{BB962C8B-B14F-4D97-AF65-F5344CB8AC3E}">
        <p14:creationId xmlns:p14="http://schemas.microsoft.com/office/powerpoint/2010/main" val="155627717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2/18/18</a:t>
            </a:r>
          </a:p>
        </p:txBody>
      </p:sp>
      <p:sp>
        <p:nvSpPr>
          <p:cNvPr id="3" name="Footer Placeholder 2"/>
          <p:cNvSpPr>
            <a:spLocks noGrp="1"/>
          </p:cNvSpPr>
          <p:nvPr>
            <p:ph type="ftr" sz="quarter" idx="11"/>
          </p:nvPr>
        </p:nvSpPr>
        <p:spPr/>
        <p:txBody>
          <a:bodyPr/>
          <a:lstStyle/>
          <a:p>
            <a:r>
              <a:rPr lang="en-US"/>
              <a:t>Worship 6</a:t>
            </a:r>
          </a:p>
        </p:txBody>
      </p:sp>
      <p:sp>
        <p:nvSpPr>
          <p:cNvPr id="4" name="Slide Number Placeholder 3"/>
          <p:cNvSpPr>
            <a:spLocks noGrp="1"/>
          </p:cNvSpPr>
          <p:nvPr>
            <p:ph type="sldNum" sz="quarter" idx="12"/>
          </p:nvPr>
        </p:nvSpPr>
        <p:spPr/>
        <p:txBody>
          <a:bodyPr/>
          <a:lstStyle/>
          <a:p>
            <a:fld id="{95BAE9E0-8399-F344-A8C0-0463BC4FE528}" type="slidenum">
              <a:rPr lang="en-US" smtClean="0"/>
              <a:t>5</a:t>
            </a:fld>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41420" y="0"/>
            <a:ext cx="5673630" cy="6858000"/>
          </a:xfrm>
          <a:prstGeom prst="rect">
            <a:avLst/>
          </a:prstGeom>
        </p:spPr>
      </p:pic>
      <p:sp>
        <p:nvSpPr>
          <p:cNvPr id="6" name="Rectangle 5"/>
          <p:cNvSpPr/>
          <p:nvPr/>
        </p:nvSpPr>
        <p:spPr>
          <a:xfrm>
            <a:off x="4722918" y="3247359"/>
            <a:ext cx="4244495" cy="2800767"/>
          </a:xfrm>
          <a:prstGeom prst="rect">
            <a:avLst/>
          </a:prstGeom>
          <a:solidFill>
            <a:schemeClr val="bg1"/>
          </a:solidFill>
        </p:spPr>
        <p:txBody>
          <a:bodyPr wrap="none">
            <a:spAutoFit/>
          </a:bodyPr>
          <a:lstStyle/>
          <a:p>
            <a:pPr algn="r"/>
            <a:r>
              <a:rPr lang="en-US" sz="3200" dirty="0">
                <a:latin typeface="Cambria" charset="0"/>
                <a:ea typeface="Cambria" charset="0"/>
                <a:cs typeface="Cambria" charset="0"/>
              </a:rPr>
              <a:t>George </a:t>
            </a:r>
            <a:r>
              <a:rPr lang="en-US" sz="3200" dirty="0" err="1">
                <a:latin typeface="Cambria" charset="0"/>
                <a:ea typeface="Cambria" charset="0"/>
                <a:cs typeface="Cambria" charset="0"/>
              </a:rPr>
              <a:t>Frideric</a:t>
            </a:r>
            <a:r>
              <a:rPr lang="en-US" sz="3200" dirty="0">
                <a:latin typeface="Cambria" charset="0"/>
                <a:ea typeface="Cambria" charset="0"/>
                <a:cs typeface="Cambria" charset="0"/>
              </a:rPr>
              <a:t> Handel</a:t>
            </a:r>
          </a:p>
          <a:p>
            <a:pPr algn="r"/>
            <a:endParaRPr lang="en-US" sz="3200" dirty="0">
              <a:latin typeface="Cambria" charset="0"/>
              <a:ea typeface="Cambria" charset="0"/>
              <a:cs typeface="Cambria" charset="0"/>
            </a:endParaRPr>
          </a:p>
          <a:p>
            <a:pPr algn="r"/>
            <a:r>
              <a:rPr lang="en-US" sz="3200" dirty="0">
                <a:solidFill>
                  <a:srgbClr val="FFFF00"/>
                </a:solidFill>
                <a:latin typeface="Cambria" charset="0"/>
                <a:ea typeface="Cambria" charset="0"/>
                <a:cs typeface="Cambria" charset="0"/>
              </a:rPr>
              <a:t>The Messiah</a:t>
            </a:r>
          </a:p>
          <a:p>
            <a:pPr algn="r" fontAlgn="t"/>
            <a:r>
              <a:rPr lang="en-US" sz="2400" dirty="0">
                <a:latin typeface="Cambria" charset="0"/>
                <a:ea typeface="Cambria" charset="0"/>
                <a:cs typeface="Cambria" charset="0"/>
              </a:rPr>
              <a:t>From the King James Bible </a:t>
            </a:r>
          </a:p>
          <a:p>
            <a:pPr algn="r" fontAlgn="t"/>
            <a:r>
              <a:rPr lang="en-US" sz="2400" dirty="0">
                <a:latin typeface="Cambria" charset="0"/>
                <a:ea typeface="Cambria" charset="0"/>
                <a:cs typeface="Cambria" charset="0"/>
              </a:rPr>
              <a:t>&amp;  Book of Common Prayer</a:t>
            </a:r>
          </a:p>
          <a:p>
            <a:pPr algn="r"/>
            <a:r>
              <a:rPr lang="en-US" sz="3200" dirty="0">
                <a:latin typeface="Cambria" charset="0"/>
                <a:ea typeface="Cambria" charset="0"/>
                <a:cs typeface="Cambria" charset="0"/>
              </a:rPr>
              <a:t>1741</a:t>
            </a:r>
          </a:p>
        </p:txBody>
      </p:sp>
    </p:spTree>
    <p:extLst>
      <p:ext uri="{BB962C8B-B14F-4D97-AF65-F5344CB8AC3E}">
        <p14:creationId xmlns:p14="http://schemas.microsoft.com/office/powerpoint/2010/main" val="190929378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2/18/18</a:t>
            </a:r>
          </a:p>
        </p:txBody>
      </p:sp>
      <p:sp>
        <p:nvSpPr>
          <p:cNvPr id="3" name="Footer Placeholder 2"/>
          <p:cNvSpPr>
            <a:spLocks noGrp="1"/>
          </p:cNvSpPr>
          <p:nvPr>
            <p:ph type="ftr" sz="quarter" idx="11"/>
          </p:nvPr>
        </p:nvSpPr>
        <p:spPr/>
        <p:txBody>
          <a:bodyPr/>
          <a:lstStyle/>
          <a:p>
            <a:r>
              <a:rPr lang="en-US"/>
              <a:t>Worship 6</a:t>
            </a:r>
          </a:p>
        </p:txBody>
      </p:sp>
      <p:sp>
        <p:nvSpPr>
          <p:cNvPr id="4" name="Slide Number Placeholder 3"/>
          <p:cNvSpPr>
            <a:spLocks noGrp="1"/>
          </p:cNvSpPr>
          <p:nvPr>
            <p:ph type="sldNum" sz="quarter" idx="12"/>
          </p:nvPr>
        </p:nvSpPr>
        <p:spPr/>
        <p:txBody>
          <a:bodyPr/>
          <a:lstStyle/>
          <a:p>
            <a:fld id="{95BAE9E0-8399-F344-A8C0-0463BC4FE528}" type="slidenum">
              <a:rPr lang="en-US" smtClean="0"/>
              <a:t>6</a:t>
            </a:fld>
            <a:endParaRPr lang="en-US"/>
          </a:p>
        </p:txBody>
      </p:sp>
      <p:sp>
        <p:nvSpPr>
          <p:cNvPr id="5" name="Rectangle 4"/>
          <p:cNvSpPr/>
          <p:nvPr/>
        </p:nvSpPr>
        <p:spPr>
          <a:xfrm>
            <a:off x="328772" y="174660"/>
            <a:ext cx="8496729" cy="5078313"/>
          </a:xfrm>
          <a:prstGeom prst="rect">
            <a:avLst/>
          </a:prstGeom>
        </p:spPr>
        <p:txBody>
          <a:bodyPr wrap="square">
            <a:spAutoFit/>
          </a:bodyPr>
          <a:lstStyle/>
          <a:p>
            <a:r>
              <a:rPr lang="en-US" sz="3600" dirty="0">
                <a:latin typeface="Cambria" charset="0"/>
                <a:ea typeface="Cambria" charset="0"/>
                <a:cs typeface="Cambria" charset="0"/>
              </a:rPr>
              <a:t>	“If the far greater part of the people who frequent the Oratorio, are evidently unaffected by the Redeemer's love, and uninfluenced by his commands, I am </a:t>
            </a:r>
            <a:r>
              <a:rPr lang="en-US" sz="3600" dirty="0" err="1">
                <a:latin typeface="Cambria" charset="0"/>
                <a:ea typeface="Cambria" charset="0"/>
                <a:cs typeface="Cambria" charset="0"/>
              </a:rPr>
              <a:t>afriad</a:t>
            </a:r>
            <a:r>
              <a:rPr lang="en-US" sz="3600" dirty="0">
                <a:latin typeface="Cambria" charset="0"/>
                <a:ea typeface="Cambria" charset="0"/>
                <a:cs typeface="Cambria" charset="0"/>
              </a:rPr>
              <a:t>, it is no better, than a profanation of the name and truths of God, a crucifying the Son of God afresh. </a:t>
            </a:r>
          </a:p>
          <a:p>
            <a:pPr algn="r"/>
            <a:r>
              <a:rPr lang="en-US" sz="3600" dirty="0">
                <a:latin typeface="Cambria" charset="0"/>
                <a:ea typeface="Cambria" charset="0"/>
                <a:cs typeface="Cambria" charset="0"/>
              </a:rPr>
              <a:t>John Newton</a:t>
            </a:r>
          </a:p>
          <a:p>
            <a:pPr algn="r"/>
            <a:r>
              <a:rPr lang="en-US" sz="3600" dirty="0">
                <a:latin typeface="Cambria" charset="0"/>
                <a:ea typeface="Cambria" charset="0"/>
                <a:cs typeface="Cambria" charset="0"/>
              </a:rPr>
              <a:t>(Sermon 50)</a:t>
            </a:r>
          </a:p>
        </p:txBody>
      </p:sp>
    </p:spTree>
    <p:extLst>
      <p:ext uri="{BB962C8B-B14F-4D97-AF65-F5344CB8AC3E}">
        <p14:creationId xmlns:p14="http://schemas.microsoft.com/office/powerpoint/2010/main" val="20125847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856DB0-2D0D-46FC-BFC4-8E9A496EAEBB}"/>
              </a:ext>
            </a:extLst>
          </p:cNvPr>
          <p:cNvSpPr>
            <a:spLocks noGrp="1"/>
          </p:cNvSpPr>
          <p:nvPr>
            <p:ph type="dt" sz="half" idx="10"/>
          </p:nvPr>
        </p:nvSpPr>
        <p:spPr/>
        <p:txBody>
          <a:bodyPr/>
          <a:lstStyle/>
          <a:p>
            <a:r>
              <a:rPr lang="en-US"/>
              <a:t>2/18/18</a:t>
            </a:r>
          </a:p>
        </p:txBody>
      </p:sp>
      <p:sp>
        <p:nvSpPr>
          <p:cNvPr id="3" name="Footer Placeholder 2">
            <a:extLst>
              <a:ext uri="{FF2B5EF4-FFF2-40B4-BE49-F238E27FC236}">
                <a16:creationId xmlns:a16="http://schemas.microsoft.com/office/drawing/2014/main" id="{650BA9FF-DC50-4CBB-9D44-06E90A6A70EB}"/>
              </a:ext>
            </a:extLst>
          </p:cNvPr>
          <p:cNvSpPr>
            <a:spLocks noGrp="1"/>
          </p:cNvSpPr>
          <p:nvPr>
            <p:ph type="ftr" sz="quarter" idx="11"/>
          </p:nvPr>
        </p:nvSpPr>
        <p:spPr/>
        <p:txBody>
          <a:bodyPr/>
          <a:lstStyle/>
          <a:p>
            <a:r>
              <a:rPr lang="en-US"/>
              <a:t>Worship 6</a:t>
            </a:r>
          </a:p>
        </p:txBody>
      </p:sp>
      <p:sp>
        <p:nvSpPr>
          <p:cNvPr id="4" name="Slide Number Placeholder 3">
            <a:extLst>
              <a:ext uri="{FF2B5EF4-FFF2-40B4-BE49-F238E27FC236}">
                <a16:creationId xmlns:a16="http://schemas.microsoft.com/office/drawing/2014/main" id="{DE9A1666-CA7C-4B6F-8D5B-4B5F0D1C5020}"/>
              </a:ext>
            </a:extLst>
          </p:cNvPr>
          <p:cNvSpPr>
            <a:spLocks noGrp="1"/>
          </p:cNvSpPr>
          <p:nvPr>
            <p:ph type="sldNum" sz="quarter" idx="12"/>
          </p:nvPr>
        </p:nvSpPr>
        <p:spPr/>
        <p:txBody>
          <a:bodyPr/>
          <a:lstStyle/>
          <a:p>
            <a:fld id="{95BAE9E0-8399-F344-A8C0-0463BC4FE528}" type="slidenum">
              <a:rPr lang="en-US" smtClean="0"/>
              <a:t>7</a:t>
            </a:fld>
            <a:endParaRPr lang="en-US"/>
          </a:p>
        </p:txBody>
      </p:sp>
      <p:sp>
        <p:nvSpPr>
          <p:cNvPr id="5" name="Rectangle 4">
            <a:extLst>
              <a:ext uri="{FF2B5EF4-FFF2-40B4-BE49-F238E27FC236}">
                <a16:creationId xmlns:a16="http://schemas.microsoft.com/office/drawing/2014/main" id="{16059325-C87B-42F4-B58B-52A3AE777A1A}"/>
              </a:ext>
            </a:extLst>
          </p:cNvPr>
          <p:cNvSpPr/>
          <p:nvPr/>
        </p:nvSpPr>
        <p:spPr>
          <a:xfrm>
            <a:off x="184935" y="123290"/>
            <a:ext cx="8753581" cy="5233749"/>
          </a:xfrm>
          <a:prstGeom prst="rect">
            <a:avLst/>
          </a:prstGeom>
        </p:spPr>
        <p:txBody>
          <a:bodyPr wrap="square">
            <a:spAutoFit/>
          </a:bodyPr>
          <a:lstStyle/>
          <a:p>
            <a:r>
              <a:rPr lang="en-US" sz="4000" b="1" dirty="0">
                <a:latin typeface="Cambria" panose="02040503050406030204" pitchFamily="18" charset="0"/>
              </a:rPr>
              <a:t>LOOKING.FOR.JESUS</a:t>
            </a:r>
          </a:p>
          <a:p>
            <a:r>
              <a:rPr lang="en-US" sz="3200" dirty="0">
                <a:latin typeface="Cambria" panose="02040503050406030204" pitchFamily="18" charset="0"/>
              </a:rPr>
              <a:t>	8 Well now, we want to speak, as every meeting, about Jesus Christ. </a:t>
            </a:r>
            <a:r>
              <a:rPr lang="en-US" sz="3200" dirty="0">
                <a:solidFill>
                  <a:srgbClr val="FFFF00"/>
                </a:solidFill>
                <a:latin typeface="Cambria" panose="02040503050406030204" pitchFamily="18" charset="0"/>
              </a:rPr>
              <a:t>And He's the Center of our worship, the Center of our attraction, the Center of our life, all that we have and are and will be is based upon Him. </a:t>
            </a:r>
            <a:r>
              <a:rPr lang="en-US" sz="3200" dirty="0">
                <a:latin typeface="Cambria" panose="02040503050406030204" pitchFamily="18" charset="0"/>
              </a:rPr>
              <a:t>He was the One Who came and gave His life for us, come down from God, out of glory, and was made flesh, dwelled among us. </a:t>
            </a:r>
          </a:p>
          <a:p>
            <a:pPr algn="r"/>
            <a:r>
              <a:rPr lang="en-US" sz="3200" dirty="0">
                <a:latin typeface="Cambria" panose="02040503050406030204" pitchFamily="18" charset="0"/>
              </a:rPr>
              <a:t>54-0228</a:t>
            </a:r>
          </a:p>
        </p:txBody>
      </p:sp>
    </p:spTree>
    <p:extLst>
      <p:ext uri="{BB962C8B-B14F-4D97-AF65-F5344CB8AC3E}">
        <p14:creationId xmlns:p14="http://schemas.microsoft.com/office/powerpoint/2010/main" val="12656247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BCC9BD-800B-4612-81BA-64F42C48A916}"/>
              </a:ext>
            </a:extLst>
          </p:cNvPr>
          <p:cNvSpPr>
            <a:spLocks noGrp="1"/>
          </p:cNvSpPr>
          <p:nvPr>
            <p:ph type="dt" sz="half" idx="10"/>
          </p:nvPr>
        </p:nvSpPr>
        <p:spPr/>
        <p:txBody>
          <a:bodyPr/>
          <a:lstStyle/>
          <a:p>
            <a:r>
              <a:rPr lang="en-US"/>
              <a:t>2/18/18</a:t>
            </a:r>
          </a:p>
        </p:txBody>
      </p:sp>
      <p:sp>
        <p:nvSpPr>
          <p:cNvPr id="3" name="Footer Placeholder 2">
            <a:extLst>
              <a:ext uri="{FF2B5EF4-FFF2-40B4-BE49-F238E27FC236}">
                <a16:creationId xmlns:a16="http://schemas.microsoft.com/office/drawing/2014/main" id="{D6CEC55C-6AA4-448B-BA36-D67CC91CD115}"/>
              </a:ext>
            </a:extLst>
          </p:cNvPr>
          <p:cNvSpPr>
            <a:spLocks noGrp="1"/>
          </p:cNvSpPr>
          <p:nvPr>
            <p:ph type="ftr" sz="quarter" idx="11"/>
          </p:nvPr>
        </p:nvSpPr>
        <p:spPr/>
        <p:txBody>
          <a:bodyPr/>
          <a:lstStyle/>
          <a:p>
            <a:r>
              <a:rPr lang="en-US"/>
              <a:t>Worship 6</a:t>
            </a:r>
          </a:p>
        </p:txBody>
      </p:sp>
      <p:sp>
        <p:nvSpPr>
          <p:cNvPr id="4" name="Slide Number Placeholder 3">
            <a:extLst>
              <a:ext uri="{FF2B5EF4-FFF2-40B4-BE49-F238E27FC236}">
                <a16:creationId xmlns:a16="http://schemas.microsoft.com/office/drawing/2014/main" id="{357178D9-3B70-456C-9F42-F11F21BC270B}"/>
              </a:ext>
            </a:extLst>
          </p:cNvPr>
          <p:cNvSpPr>
            <a:spLocks noGrp="1"/>
          </p:cNvSpPr>
          <p:nvPr>
            <p:ph type="sldNum" sz="quarter" idx="12"/>
          </p:nvPr>
        </p:nvSpPr>
        <p:spPr/>
        <p:txBody>
          <a:bodyPr/>
          <a:lstStyle/>
          <a:p>
            <a:fld id="{95BAE9E0-8399-F344-A8C0-0463BC4FE528}" type="slidenum">
              <a:rPr lang="en-US" smtClean="0"/>
              <a:t>8</a:t>
            </a:fld>
            <a:endParaRPr lang="en-US"/>
          </a:p>
        </p:txBody>
      </p:sp>
      <p:sp>
        <p:nvSpPr>
          <p:cNvPr id="5" name="Rectangle 4">
            <a:extLst>
              <a:ext uri="{FF2B5EF4-FFF2-40B4-BE49-F238E27FC236}">
                <a16:creationId xmlns:a16="http://schemas.microsoft.com/office/drawing/2014/main" id="{7B802E80-59CA-4120-A5C6-0C32900323AB}"/>
              </a:ext>
            </a:extLst>
          </p:cNvPr>
          <p:cNvSpPr/>
          <p:nvPr/>
        </p:nvSpPr>
        <p:spPr>
          <a:xfrm>
            <a:off x="152400" y="136524"/>
            <a:ext cx="8741229" cy="5293500"/>
          </a:xfrm>
          <a:prstGeom prst="rect">
            <a:avLst/>
          </a:prstGeom>
        </p:spPr>
        <p:txBody>
          <a:bodyPr wrap="square">
            <a:spAutoFit/>
          </a:bodyPr>
          <a:lstStyle/>
          <a:p>
            <a:r>
              <a:rPr lang="en-US" sz="3600" b="1" dirty="0">
                <a:latin typeface="Cambria" panose="02040503050406030204" pitchFamily="18" charset="0"/>
              </a:rPr>
              <a:t>PHILIPPIANS 3:3</a:t>
            </a:r>
          </a:p>
          <a:p>
            <a:r>
              <a:rPr lang="en-US" sz="3200" i="1" dirty="0">
                <a:latin typeface="Cambria" panose="02040503050406030204" pitchFamily="18" charset="0"/>
              </a:rPr>
              <a:t> For we are the circumcision, which worship God in the spirit, and rejoice in Christ Jesus, and have no confidence in the flesh. </a:t>
            </a:r>
          </a:p>
          <a:p>
            <a:endParaRPr lang="en-US" sz="3600" b="1" dirty="0">
              <a:latin typeface="Cambria" panose="02040503050406030204" pitchFamily="18" charset="0"/>
            </a:endParaRPr>
          </a:p>
          <a:p>
            <a:r>
              <a:rPr lang="en-US" sz="3600" b="1" dirty="0">
                <a:latin typeface="Cambria" panose="02040503050406030204" pitchFamily="18" charset="0"/>
              </a:rPr>
              <a:t>EPHESIANS 5:18-19</a:t>
            </a:r>
          </a:p>
          <a:p>
            <a:r>
              <a:rPr lang="en-US" sz="3200" i="1" dirty="0">
                <a:latin typeface="Cambria" panose="02040503050406030204" pitchFamily="18" charset="0"/>
              </a:rPr>
              <a:t>And be not drunk with wine, wherein is excess; but be filled with the Spirit; 19 Speaking to yourselves in psalms and hymns and spiritual songs, singing and making melody in your heart to the Lord;</a:t>
            </a:r>
          </a:p>
        </p:txBody>
      </p:sp>
    </p:spTree>
    <p:extLst>
      <p:ext uri="{BB962C8B-B14F-4D97-AF65-F5344CB8AC3E}">
        <p14:creationId xmlns:p14="http://schemas.microsoft.com/office/powerpoint/2010/main" val="162855829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1BE318-7E2C-498D-8342-AE74A7C8E3A1}"/>
              </a:ext>
            </a:extLst>
          </p:cNvPr>
          <p:cNvSpPr>
            <a:spLocks noGrp="1"/>
          </p:cNvSpPr>
          <p:nvPr>
            <p:ph type="dt" sz="half" idx="10"/>
          </p:nvPr>
        </p:nvSpPr>
        <p:spPr/>
        <p:txBody>
          <a:bodyPr/>
          <a:lstStyle/>
          <a:p>
            <a:r>
              <a:rPr lang="en-US"/>
              <a:t>2/18/18</a:t>
            </a:r>
          </a:p>
        </p:txBody>
      </p:sp>
      <p:sp>
        <p:nvSpPr>
          <p:cNvPr id="3" name="Footer Placeholder 2">
            <a:extLst>
              <a:ext uri="{FF2B5EF4-FFF2-40B4-BE49-F238E27FC236}">
                <a16:creationId xmlns:a16="http://schemas.microsoft.com/office/drawing/2014/main" id="{BC90A325-DEC8-4692-B637-6B2E8A0DD652}"/>
              </a:ext>
            </a:extLst>
          </p:cNvPr>
          <p:cNvSpPr>
            <a:spLocks noGrp="1"/>
          </p:cNvSpPr>
          <p:nvPr>
            <p:ph type="ftr" sz="quarter" idx="11"/>
          </p:nvPr>
        </p:nvSpPr>
        <p:spPr/>
        <p:txBody>
          <a:bodyPr/>
          <a:lstStyle/>
          <a:p>
            <a:r>
              <a:rPr lang="en-US"/>
              <a:t>Worship 6</a:t>
            </a:r>
          </a:p>
        </p:txBody>
      </p:sp>
      <p:sp>
        <p:nvSpPr>
          <p:cNvPr id="4" name="Slide Number Placeholder 3">
            <a:extLst>
              <a:ext uri="{FF2B5EF4-FFF2-40B4-BE49-F238E27FC236}">
                <a16:creationId xmlns:a16="http://schemas.microsoft.com/office/drawing/2014/main" id="{86745A94-3AE0-41C1-B8B7-384EEC9EF489}"/>
              </a:ext>
            </a:extLst>
          </p:cNvPr>
          <p:cNvSpPr>
            <a:spLocks noGrp="1"/>
          </p:cNvSpPr>
          <p:nvPr>
            <p:ph type="sldNum" sz="quarter" idx="12"/>
          </p:nvPr>
        </p:nvSpPr>
        <p:spPr/>
        <p:txBody>
          <a:bodyPr/>
          <a:lstStyle/>
          <a:p>
            <a:fld id="{95BAE9E0-8399-F344-A8C0-0463BC4FE528}" type="slidenum">
              <a:rPr lang="en-US" smtClean="0"/>
              <a:t>9</a:t>
            </a:fld>
            <a:endParaRPr lang="en-US"/>
          </a:p>
        </p:txBody>
      </p:sp>
      <p:pic>
        <p:nvPicPr>
          <p:cNvPr id="6146" name="Picture 2" descr="Stimmer Jan Hus.jpg">
            <a:extLst>
              <a:ext uri="{FF2B5EF4-FFF2-40B4-BE49-F238E27FC236}">
                <a16:creationId xmlns:a16="http://schemas.microsoft.com/office/drawing/2014/main" id="{9C8A45C1-9CEB-49F5-9442-ADDAEF5BCA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936" y="378959"/>
            <a:ext cx="3086100" cy="50078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CC9ACB9A-A176-47F0-A199-CEDA342B3908}"/>
              </a:ext>
            </a:extLst>
          </p:cNvPr>
          <p:cNvSpPr>
            <a:spLocks noChangeArrowheads="1"/>
          </p:cNvSpPr>
          <p:nvPr/>
        </p:nvSpPr>
        <p:spPr bwMode="auto">
          <a:xfrm>
            <a:off x="3766456" y="290108"/>
            <a:ext cx="5061857" cy="60016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222222"/>
                </a:solidFill>
                <a:effectLst/>
                <a:latin typeface="Arial" panose="020B0604020202020204" pitchFamily="34" charset="0"/>
              </a:rPr>
              <a:t>Jan Hus</a:t>
            </a:r>
            <a:r>
              <a:rPr kumimoji="0" lang="en-US" altLang="en-US" sz="3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1369 – 6 July, 1415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200" dirty="0">
              <a:solidFill>
                <a:srgbClr val="222222"/>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B0080"/>
                </a:solidFill>
                <a:effectLst/>
                <a:latin typeface="Arial" panose="020B0604020202020204" pitchFamily="34" charset="0"/>
                <a:cs typeface="Arial" panose="020B0604020202020204" pitchFamily="34" charset="0"/>
              </a:rPr>
              <a:t>Czech</a:t>
            </a:r>
            <a:r>
              <a:rPr kumimoji="0" lang="en-US" altLang="en-US" sz="3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theologian, </a:t>
            </a:r>
            <a:r>
              <a:rPr kumimoji="0" lang="en-US" altLang="en-US" sz="3200" b="0" i="0" u="none" strike="noStrike" cap="none" normalizeH="0" baseline="0" dirty="0">
                <a:ln>
                  <a:noFill/>
                </a:ln>
                <a:solidFill>
                  <a:srgbClr val="0B0080"/>
                </a:solidFill>
                <a:effectLst/>
                <a:latin typeface="Arial" panose="020B0604020202020204" pitchFamily="34" charset="0"/>
                <a:cs typeface="Arial" panose="020B0604020202020204" pitchFamily="34" charset="0"/>
              </a:rPr>
              <a:t>Roman Catholic</a:t>
            </a:r>
            <a:r>
              <a:rPr kumimoji="0" lang="en-US" altLang="en-US" sz="3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priest, philosopher</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3200" dirty="0">
                <a:solidFill>
                  <a:srgbClr val="222222"/>
                </a:solidFill>
                <a:cs typeface="Arial" panose="020B0604020202020204" pitchFamily="34" charset="0"/>
              </a:rPr>
              <a:t>C</a:t>
            </a:r>
            <a:r>
              <a:rPr kumimoji="0" lang="en-US" altLang="en-US" sz="3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hurch reformer,</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3200" dirty="0">
                <a:solidFill>
                  <a:srgbClr val="222222"/>
                </a:solidFill>
                <a:cs typeface="Arial" panose="020B0604020202020204" pitchFamily="34" charset="0"/>
              </a:rPr>
              <a:t>Founder</a:t>
            </a:r>
            <a:r>
              <a:rPr kumimoji="0" lang="en-US" altLang="en-US" sz="3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of </a:t>
            </a:r>
            <a:r>
              <a:rPr kumimoji="0" lang="en-US" altLang="en-US" sz="3200" b="0" i="0" u="none" strike="noStrike" cap="none" normalizeH="0" baseline="0" dirty="0" err="1">
                <a:ln>
                  <a:noFill/>
                </a:ln>
                <a:solidFill>
                  <a:srgbClr val="0B0080"/>
                </a:solidFill>
                <a:effectLst/>
                <a:latin typeface="Arial" panose="020B0604020202020204" pitchFamily="34" charset="0"/>
                <a:cs typeface="Arial" panose="020B0604020202020204" pitchFamily="34" charset="0"/>
                <a:hlinkClick r:id="rId3" tooltip="Hussitism"/>
              </a:rPr>
              <a:t>Hussitism</a:t>
            </a:r>
            <a:r>
              <a:rPr kumimoji="0" lang="en-US" altLang="en-US" sz="3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 key predecessor to </a:t>
            </a:r>
            <a:r>
              <a:rPr kumimoji="0" lang="en-US" altLang="en-US" sz="3200" b="0" i="0" u="none" strike="noStrike" cap="none" normalizeH="0" baseline="0" dirty="0">
                <a:ln>
                  <a:noFill/>
                </a:ln>
                <a:solidFill>
                  <a:srgbClr val="0B0080"/>
                </a:solidFill>
                <a:effectLst/>
                <a:latin typeface="Arial" panose="020B0604020202020204" pitchFamily="34" charset="0"/>
                <a:cs typeface="Arial" panose="020B0604020202020204" pitchFamily="34" charset="0"/>
              </a:rPr>
              <a:t>Protestantism</a:t>
            </a:r>
            <a:r>
              <a:rPr kumimoji="0" lang="en-US" altLang="en-US" sz="3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and a seminal figure in the </a:t>
            </a:r>
            <a:r>
              <a:rPr kumimoji="0" lang="en-US" altLang="en-US" sz="3200" b="0" i="0" u="none" strike="noStrike" cap="none" normalizeH="0" baseline="0" dirty="0">
                <a:ln>
                  <a:noFill/>
                </a:ln>
                <a:solidFill>
                  <a:srgbClr val="0B0080"/>
                </a:solidFill>
                <a:effectLst/>
                <a:latin typeface="Arial" panose="020B0604020202020204" pitchFamily="34" charset="0"/>
                <a:cs typeface="Arial" panose="020B0604020202020204" pitchFamily="34" charset="0"/>
              </a:rPr>
              <a:t>Bohemian Reformation</a:t>
            </a:r>
            <a:endParaRPr kumimoji="0" lang="en-US" altLang="en-US" sz="2400" b="0" i="0" u="none" strike="noStrike" cap="none" normalizeH="0" baseline="0" dirty="0">
              <a:ln>
                <a:noFill/>
              </a:ln>
              <a:solidFill>
                <a:srgbClr val="0B0080"/>
              </a:solidFill>
              <a:effectLst/>
              <a:latin typeface="Arial" panose="020B0604020202020204" pitchFamily="34" charset="0"/>
              <a:cs typeface="Arial" panose="020B0604020202020204" pitchFamily="34" charset="0"/>
            </a:endParaRPr>
          </a:p>
        </p:txBody>
      </p:sp>
      <p:pic>
        <p:nvPicPr>
          <p:cNvPr id="6148" name="Picture 4" descr="About this sound">
            <a:hlinkClick r:id="rId4" tooltip="About this sound"/>
            <a:extLst>
              <a:ext uri="{FF2B5EF4-FFF2-40B4-BE49-F238E27FC236}">
                <a16:creationId xmlns:a16="http://schemas.microsoft.com/office/drawing/2014/main" id="{233FCBCA-205A-4BE4-A117-74F62FCAE8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184" y="811334"/>
            <a:ext cx="48147" cy="10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749083"/>
      </p:ext>
    </p:extLst>
  </p:cSld>
  <p:clrMapOvr>
    <a:masterClrMapping/>
  </p:clrMapOvr>
  <p:transition spd="slow">
    <p:push dir="u"/>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9933</TotalTime>
  <Words>442</Words>
  <Application>Microsoft Office PowerPoint</Application>
  <PresentationFormat>On-screen Show (4:3)</PresentationFormat>
  <Paragraphs>248</Paragraphs>
  <Slides>42</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Agency FB</vt:lpstr>
      <vt:lpstr>Arial</vt:lpstr>
      <vt:lpstr>Arial</vt:lpstr>
      <vt:lpstr>Bradley Hand</vt:lpstr>
      <vt:lpstr>Calibri</vt:lpstr>
      <vt:lpstr>Calibri Light</vt:lpstr>
      <vt:lpstr>Cambria</vt:lpstr>
      <vt:lpstr>Footlight MT Light</vt:lpstr>
      <vt:lpstr>Office Theme</vt:lpstr>
      <vt:lpstr>What is  Worship? Part 6</vt:lpstr>
      <vt:lpstr>Birthdays, Anniversaries &amp; Exciting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Barry Coffey</dc:creator>
  <cp:lastModifiedBy>Barry Coffey</cp:lastModifiedBy>
  <cp:revision>135</cp:revision>
  <dcterms:created xsi:type="dcterms:W3CDTF">2018-01-04T23:15:10Z</dcterms:created>
  <dcterms:modified xsi:type="dcterms:W3CDTF">2018-02-18T15:45:38Z</dcterms:modified>
</cp:coreProperties>
</file>