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4"/>
  </p:sldMasterIdLst>
  <p:notesMasterIdLst>
    <p:notesMasterId r:id="rId44"/>
  </p:notesMasterIdLst>
  <p:handoutMasterIdLst>
    <p:handoutMasterId r:id="rId45"/>
  </p:handoutMasterIdLst>
  <p:sldIdLst>
    <p:sldId id="259" r:id="rId5"/>
    <p:sldId id="264" r:id="rId6"/>
    <p:sldId id="268" r:id="rId7"/>
    <p:sldId id="272" r:id="rId8"/>
    <p:sldId id="269" r:id="rId9"/>
    <p:sldId id="273" r:id="rId10"/>
    <p:sldId id="270" r:id="rId11"/>
    <p:sldId id="274" r:id="rId12"/>
    <p:sldId id="275" r:id="rId13"/>
    <p:sldId id="265" r:id="rId14"/>
    <p:sldId id="303" r:id="rId15"/>
    <p:sldId id="304" r:id="rId16"/>
    <p:sldId id="293" r:id="rId17"/>
    <p:sldId id="307" r:id="rId18"/>
    <p:sldId id="267" r:id="rId19"/>
    <p:sldId id="297" r:id="rId20"/>
    <p:sldId id="276" r:id="rId21"/>
    <p:sldId id="299" r:id="rId22"/>
    <p:sldId id="295" r:id="rId23"/>
    <p:sldId id="301" r:id="rId24"/>
    <p:sldId id="305" r:id="rId25"/>
    <p:sldId id="302" r:id="rId26"/>
    <p:sldId id="306" r:id="rId27"/>
    <p:sldId id="300" r:id="rId28"/>
    <p:sldId id="280" r:id="rId29"/>
    <p:sldId id="279" r:id="rId30"/>
    <p:sldId id="271" r:id="rId31"/>
    <p:sldId id="285" r:id="rId32"/>
    <p:sldId id="286" r:id="rId33"/>
    <p:sldId id="278" r:id="rId34"/>
    <p:sldId id="277" r:id="rId35"/>
    <p:sldId id="289" r:id="rId36"/>
    <p:sldId id="288" r:id="rId37"/>
    <p:sldId id="287" r:id="rId38"/>
    <p:sldId id="282" r:id="rId39"/>
    <p:sldId id="284" r:id="rId40"/>
    <p:sldId id="290" r:id="rId41"/>
    <p:sldId id="283"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27" autoAdjust="0"/>
    <p:restoredTop sz="94660"/>
  </p:normalViewPr>
  <p:slideViewPr>
    <p:cSldViewPr snapToGrid="0">
      <p:cViewPr varScale="1">
        <p:scale>
          <a:sx n="131" d="100"/>
          <a:sy n="131" d="100"/>
        </p:scale>
        <p:origin x="1648"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3/4/18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3/4/18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28</a:t>
            </a:fld>
            <a:endParaRPr lang="en-US"/>
          </a:p>
        </p:txBody>
      </p:sp>
    </p:spTree>
    <p:extLst>
      <p:ext uri="{BB962C8B-B14F-4D97-AF65-F5344CB8AC3E}">
        <p14:creationId xmlns:p14="http://schemas.microsoft.com/office/powerpoint/2010/main" val="281847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E7C29-498A-4A1C-ADC1-47D1237CF3C9}" type="slidenum">
              <a:rPr lang="en-US" smtClean="0"/>
              <a:pPr/>
              <a:t>39</a:t>
            </a:fld>
            <a:endParaRPr lang="en-US"/>
          </a:p>
        </p:txBody>
      </p:sp>
    </p:spTree>
    <p:extLst>
      <p:ext uri="{BB962C8B-B14F-4D97-AF65-F5344CB8AC3E}">
        <p14:creationId xmlns:p14="http://schemas.microsoft.com/office/powerpoint/2010/main" val="155171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2" name="Title 1"/>
          <p:cNvSpPr>
            <a:spLocks noGrp="1"/>
          </p:cNvSpPr>
          <p:nvPr>
            <p:ph type="ctrTitle"/>
          </p:nvPr>
        </p:nvSpPr>
        <p:spPr>
          <a:xfrm>
            <a:off x="685800" y="2007890"/>
            <a:ext cx="7772400" cy="1470025"/>
          </a:xfrm>
        </p:spPr>
        <p:txBody>
          <a:bodyPr/>
          <a:lstStyle>
            <a:lvl1pPr algn="ctr">
              <a:defRPr sz="33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2100" baseline="0">
                <a:solidFill>
                  <a:schemeClr val="tx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a:t>3/4/2018</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r>
              <a:rPr lang="en-US"/>
              <a:t>3/4/2018</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r>
              <a:rPr lang="en-US"/>
              <a:t>3/4/2018</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609600" y="1600200"/>
            <a:ext cx="79248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r>
              <a:rPr lang="en-US"/>
              <a:t>3/4/2018</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7"/>
            <a:ext cx="7885113" cy="1362075"/>
          </a:xfrm>
        </p:spPr>
        <p:txBody>
          <a:bodyPr anchor="t"/>
          <a:lstStyle>
            <a:lvl1pPr algn="l">
              <a:defRPr sz="3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1" y="3462340"/>
            <a:ext cx="7885113" cy="1500187"/>
          </a:xfrm>
        </p:spPr>
        <p:txBody>
          <a:bodyPr anchor="b">
            <a:normAutofit/>
          </a:bodyPr>
          <a:lstStyle>
            <a:lvl1pPr marL="0" indent="0">
              <a:buNone/>
              <a:defRPr sz="2100" baseline="0">
                <a:solidFill>
                  <a:schemeClr val="tx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r>
              <a:rPr lang="en-US"/>
              <a:t>3/4/2018</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609600" y="1600200"/>
            <a:ext cx="37338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4800600" y="1600200"/>
            <a:ext cx="37338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r>
              <a:rPr lang="en-US"/>
              <a:t>3/4/2018</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3733800" cy="574675"/>
          </a:xfrm>
        </p:spPr>
        <p:txBody>
          <a:bodyPr anchor="b">
            <a:noAutofit/>
          </a:bodyPr>
          <a:lstStyle>
            <a:lvl1pPr marL="0" indent="0">
              <a:buNone/>
              <a:defRPr sz="1800" b="0" i="0" baseline="0">
                <a:solidFill>
                  <a:schemeClr val="tx2">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10"/>
          <p:cNvSpPr>
            <a:spLocks noGrp="1"/>
          </p:cNvSpPr>
          <p:nvPr>
            <p:ph sz="quarter" idx="13"/>
          </p:nvPr>
        </p:nvSpPr>
        <p:spPr>
          <a:xfrm>
            <a:off x="609600" y="2209800"/>
            <a:ext cx="3733800" cy="3505200"/>
          </a:xfrm>
        </p:spPr>
        <p:txBody>
          <a:bodyPr/>
          <a:lstStyle>
            <a:lvl1pPr>
              <a:buClr>
                <a:schemeClr val="tx2">
                  <a:lumMod val="50000"/>
                </a:schemeClr>
              </a:buClr>
              <a:defRPr sz="1350"/>
            </a:lvl1pPr>
            <a:lvl2pPr>
              <a:buClr>
                <a:schemeClr val="tx2">
                  <a:lumMod val="50000"/>
                </a:schemeClr>
              </a:buClr>
              <a:defRPr sz="1350"/>
            </a:lvl2pPr>
            <a:lvl3pPr>
              <a:buClr>
                <a:schemeClr val="tx2">
                  <a:lumMod val="50000"/>
                </a:schemeClr>
              </a:buClr>
              <a:defRPr sz="1350"/>
            </a:lvl3pPr>
            <a:lvl4pPr>
              <a:buClr>
                <a:schemeClr val="tx2">
                  <a:lumMod val="50000"/>
                </a:schemeClr>
              </a:buClr>
              <a:defRPr sz="1350"/>
            </a:lvl4pPr>
            <a:lvl5pPr>
              <a:buClr>
                <a:schemeClr val="tx2">
                  <a:lumMod val="50000"/>
                </a:schemeClr>
              </a:buClr>
              <a:defRPr sz="135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00200"/>
            <a:ext cx="3733800" cy="574675"/>
          </a:xfrm>
        </p:spPr>
        <p:txBody>
          <a:bodyPr anchor="b">
            <a:noAutofit/>
          </a:bodyPr>
          <a:lstStyle>
            <a:lvl1pPr marL="0" indent="0">
              <a:buNone/>
              <a:defRPr sz="1800" b="0" i="0" baseline="0">
                <a:solidFill>
                  <a:schemeClr val="tx2">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12"/>
          <p:cNvSpPr>
            <a:spLocks noGrp="1"/>
          </p:cNvSpPr>
          <p:nvPr>
            <p:ph sz="quarter" idx="14"/>
          </p:nvPr>
        </p:nvSpPr>
        <p:spPr>
          <a:xfrm>
            <a:off x="4800600" y="2209800"/>
            <a:ext cx="3733800" cy="3505200"/>
          </a:xfrm>
        </p:spPr>
        <p:txBody>
          <a:bodyPr/>
          <a:lstStyle>
            <a:lvl1pPr>
              <a:buClr>
                <a:schemeClr val="tx2">
                  <a:lumMod val="50000"/>
                </a:schemeClr>
              </a:buClr>
              <a:defRPr sz="1350"/>
            </a:lvl1pPr>
            <a:lvl2pPr>
              <a:buClr>
                <a:schemeClr val="tx2">
                  <a:lumMod val="50000"/>
                </a:schemeClr>
              </a:buClr>
              <a:defRPr sz="1350"/>
            </a:lvl2pPr>
            <a:lvl3pPr>
              <a:buClr>
                <a:schemeClr val="tx2">
                  <a:lumMod val="50000"/>
                </a:schemeClr>
              </a:buClr>
              <a:defRPr sz="1350"/>
            </a:lvl3pPr>
            <a:lvl4pPr>
              <a:buClr>
                <a:schemeClr val="tx2">
                  <a:lumMod val="50000"/>
                </a:schemeClr>
              </a:buClr>
              <a:defRPr sz="1350"/>
            </a:lvl4pPr>
            <a:lvl5pPr>
              <a:buClr>
                <a:schemeClr val="tx2">
                  <a:lumMod val="50000"/>
                </a:schemeClr>
              </a:buClr>
              <a:defRPr sz="135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r>
              <a:rPr lang="en-US"/>
              <a:t>3/4/2018</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r>
              <a:rPr lang="en-US"/>
              <a:t>3/4/2018</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r>
              <a:rPr lang="en-US"/>
              <a:t>3/4/2018</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447800"/>
            <a:ext cx="2971800" cy="1097280"/>
          </a:xfrm>
        </p:spPr>
        <p:txBody>
          <a:bodyPr anchor="b"/>
          <a:lstStyle>
            <a:lvl1pPr algn="l">
              <a:defRPr sz="195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3962400" y="1447800"/>
            <a:ext cx="46482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648" y="2547893"/>
            <a:ext cx="2971800" cy="3167109"/>
          </a:xfrm>
        </p:spPr>
        <p:txBody>
          <a:bodyPr tIns="9144">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r>
              <a:rPr lang="en-US"/>
              <a:t>3/4/2018</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2971800" cy="1097280"/>
          </a:xfrm>
        </p:spPr>
        <p:txBody>
          <a:bodyPr anchor="b"/>
          <a:lstStyle>
            <a:lvl1pPr algn="l">
              <a:defRPr sz="195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4725924" y="1539240"/>
            <a:ext cx="3323654"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609600" y="2547892"/>
            <a:ext cx="2971800" cy="2405109"/>
          </a:xfrm>
        </p:spPr>
        <p:txBody>
          <a:bodyPr tIns="9144">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r>
              <a:rPr lang="en-US"/>
              <a:t>3/4/2018</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7924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56352"/>
            <a:ext cx="2895600" cy="365125"/>
          </a:xfrm>
          <a:prstGeom prst="rect">
            <a:avLst/>
          </a:prstGeom>
        </p:spPr>
        <p:txBody>
          <a:bodyPr vert="horz" lIns="91440" tIns="45720" rIns="91440" bIns="45720" rtlCol="0" anchor="ctr"/>
          <a:lstStyle>
            <a:lvl1pPr algn="l">
              <a:defRPr sz="825" cap="all" spc="45" baseline="0">
                <a:solidFill>
                  <a:schemeClr val="tx2">
                    <a:lumMod val="50000"/>
                  </a:schemeClr>
                </a:solidFill>
              </a:defRPr>
            </a:lvl1pPr>
          </a:lstStyle>
          <a:p>
            <a:endParaRPr lang="en-US" dirty="0"/>
          </a:p>
        </p:txBody>
      </p:sp>
      <p:sp>
        <p:nvSpPr>
          <p:cNvPr id="4" name="Date Placeholder 3"/>
          <p:cNvSpPr>
            <a:spLocks noGrp="1"/>
          </p:cNvSpPr>
          <p:nvPr>
            <p:ph type="dt" sz="half" idx="2"/>
          </p:nvPr>
        </p:nvSpPr>
        <p:spPr>
          <a:xfrm>
            <a:off x="5715000" y="6356352"/>
            <a:ext cx="1524000" cy="365125"/>
          </a:xfrm>
          <a:prstGeom prst="rect">
            <a:avLst/>
          </a:prstGeom>
        </p:spPr>
        <p:txBody>
          <a:bodyPr vert="horz" lIns="91440" tIns="45720" rIns="91440" bIns="45720" rtlCol="0" anchor="ctr"/>
          <a:lstStyle>
            <a:lvl1pPr algn="r">
              <a:defRPr sz="825" strike="noStrike" spc="45" baseline="0">
                <a:solidFill>
                  <a:schemeClr val="tx2">
                    <a:lumMod val="50000"/>
                  </a:schemeClr>
                </a:solidFill>
              </a:defRPr>
            </a:lvl1pPr>
          </a:lstStyle>
          <a:p>
            <a:r>
              <a:rPr lang="en-US"/>
              <a:t>3/4/2018</a:t>
            </a:r>
            <a:endParaRPr lang="en-US" dirty="0"/>
          </a:p>
        </p:txBody>
      </p:sp>
      <p:sp>
        <p:nvSpPr>
          <p:cNvPr id="6" name="Slide Number Placeholder 5"/>
          <p:cNvSpPr>
            <a:spLocks noGrp="1"/>
          </p:cNvSpPr>
          <p:nvPr>
            <p:ph type="sldNum" sz="quarter" idx="4"/>
          </p:nvPr>
        </p:nvSpPr>
        <p:spPr>
          <a:xfrm>
            <a:off x="7543800" y="6356352"/>
            <a:ext cx="990600" cy="365125"/>
          </a:xfrm>
          <a:prstGeom prst="rect">
            <a:avLst/>
          </a:prstGeom>
        </p:spPr>
        <p:txBody>
          <a:bodyPr vert="horz" lIns="91440" tIns="45720" rIns="91440" bIns="45720" rtlCol="0" anchor="ctr"/>
          <a:lstStyle>
            <a:lvl1pPr algn="r">
              <a:defRPr sz="975"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spcBef>
          <a:spcPct val="0"/>
        </a:spcBef>
        <a:buNone/>
        <a:defRPr sz="2700" b="1" kern="1200" cap="all" spc="38"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685800" rtl="0" eaLnBrk="1" latinLnBrk="0" hangingPunct="1">
        <a:lnSpc>
          <a:spcPct val="100000"/>
        </a:lnSpc>
        <a:spcBef>
          <a:spcPct val="20000"/>
        </a:spcBef>
        <a:spcAft>
          <a:spcPts val="450"/>
        </a:spcAft>
        <a:buClr>
          <a:schemeClr val="tx1"/>
        </a:buClr>
        <a:buFont typeface="Arial" pitchFamily="34" charset="0"/>
        <a:buChar char="•"/>
        <a:defRPr sz="1500" kern="1200" spc="23" baseline="0">
          <a:solidFill>
            <a:schemeClr val="tx2">
              <a:lumMod val="50000"/>
            </a:schemeClr>
          </a:solidFill>
          <a:latin typeface="+mn-lt"/>
          <a:ea typeface="+mn-ea"/>
          <a:cs typeface="+mn-cs"/>
        </a:defRPr>
      </a:lvl1pPr>
      <a:lvl2pPr marL="557213" indent="-214313" algn="l" defTabSz="685800" rtl="0" eaLnBrk="1" latinLnBrk="0" hangingPunct="1">
        <a:lnSpc>
          <a:spcPct val="100000"/>
        </a:lnSpc>
        <a:spcBef>
          <a:spcPct val="20000"/>
        </a:spcBef>
        <a:spcAft>
          <a:spcPts val="450"/>
        </a:spcAft>
        <a:buClr>
          <a:schemeClr val="tx1"/>
        </a:buClr>
        <a:buFont typeface="Arial" pitchFamily="34" charset="0"/>
        <a:buChar char="•"/>
        <a:defRPr sz="1500" kern="1200" spc="23" baseline="0">
          <a:solidFill>
            <a:schemeClr val="tx2">
              <a:lumMod val="50000"/>
            </a:schemeClr>
          </a:solidFill>
          <a:latin typeface="+mn-lt"/>
          <a:ea typeface="+mn-ea"/>
          <a:cs typeface="+mn-cs"/>
        </a:defRPr>
      </a:lvl2pPr>
      <a:lvl3pPr marL="857250" indent="-171450" algn="l" defTabSz="685800" rtl="0" eaLnBrk="1" latinLnBrk="0" hangingPunct="1">
        <a:lnSpc>
          <a:spcPct val="100000"/>
        </a:lnSpc>
        <a:spcBef>
          <a:spcPct val="20000"/>
        </a:spcBef>
        <a:spcAft>
          <a:spcPts val="450"/>
        </a:spcAft>
        <a:buClr>
          <a:schemeClr val="tx2">
            <a:lumMod val="50000"/>
          </a:schemeClr>
        </a:buClr>
        <a:buFont typeface="Arial" pitchFamily="34" charset="0"/>
        <a:buChar char="•"/>
        <a:defRPr sz="1500" kern="1200" spc="23" baseline="0">
          <a:solidFill>
            <a:schemeClr val="tx2">
              <a:lumMod val="50000"/>
            </a:schemeClr>
          </a:solidFill>
          <a:latin typeface="+mn-lt"/>
          <a:ea typeface="+mn-ea"/>
          <a:cs typeface="+mn-cs"/>
        </a:defRPr>
      </a:lvl3pPr>
      <a:lvl4pPr marL="1200150" indent="-171450" algn="l" defTabSz="685800" rtl="0" eaLnBrk="1" latinLnBrk="0" hangingPunct="1">
        <a:lnSpc>
          <a:spcPct val="100000"/>
        </a:lnSpc>
        <a:spcBef>
          <a:spcPct val="20000"/>
        </a:spcBef>
        <a:spcAft>
          <a:spcPts val="450"/>
        </a:spcAft>
        <a:buClr>
          <a:schemeClr val="tx1"/>
        </a:buClr>
        <a:buFont typeface="Arial" pitchFamily="34" charset="0"/>
        <a:buChar char="•"/>
        <a:defRPr sz="1500" kern="1200" spc="23" baseline="0">
          <a:solidFill>
            <a:schemeClr val="tx2">
              <a:lumMod val="50000"/>
            </a:schemeClr>
          </a:solidFill>
          <a:latin typeface="+mn-lt"/>
          <a:ea typeface="+mn-ea"/>
          <a:cs typeface="+mn-cs"/>
        </a:defRPr>
      </a:lvl4pPr>
      <a:lvl5pPr marL="1543050" indent="-171450" algn="l" defTabSz="685800" rtl="0" eaLnBrk="1" latinLnBrk="0" hangingPunct="1">
        <a:lnSpc>
          <a:spcPct val="100000"/>
        </a:lnSpc>
        <a:spcBef>
          <a:spcPct val="20000"/>
        </a:spcBef>
        <a:spcAft>
          <a:spcPts val="450"/>
        </a:spcAft>
        <a:buClr>
          <a:schemeClr val="tx1"/>
        </a:buClr>
        <a:buFont typeface="Arial" pitchFamily="34" charset="0"/>
        <a:buChar char="•"/>
        <a:defRPr sz="1500" kern="1200" spc="23" baseline="0">
          <a:solidFill>
            <a:schemeClr val="tx2">
              <a:lumMod val="50000"/>
            </a:schemeClr>
          </a:solidFill>
          <a:latin typeface="+mn-lt"/>
          <a:ea typeface="+mn-ea"/>
          <a:cs typeface="+mn-cs"/>
        </a:defRPr>
      </a:lvl5pPr>
      <a:lvl6pPr marL="1885950" indent="-171450" algn="l" defTabSz="685800" rtl="0" eaLnBrk="1" latinLnBrk="0" hangingPunct="1">
        <a:lnSpc>
          <a:spcPct val="100000"/>
        </a:lnSpc>
        <a:spcBef>
          <a:spcPct val="20000"/>
        </a:spcBef>
        <a:spcAft>
          <a:spcPts val="450"/>
        </a:spcAft>
        <a:buClr>
          <a:schemeClr val="tx2">
            <a:lumMod val="50000"/>
          </a:schemeClr>
        </a:buClr>
        <a:buFont typeface="Arial" pitchFamily="34" charset="0"/>
        <a:buChar char="•"/>
        <a:defRPr sz="1275" kern="1200">
          <a:solidFill>
            <a:schemeClr val="tx2">
              <a:lumMod val="50000"/>
            </a:schemeClr>
          </a:solidFill>
          <a:latin typeface="+mn-lt"/>
          <a:ea typeface="+mn-ea"/>
          <a:cs typeface="+mn-cs"/>
        </a:defRPr>
      </a:lvl6pPr>
      <a:lvl7pPr marL="2228850" indent="-171450" algn="l" defTabSz="685800" rtl="0" eaLnBrk="1" latinLnBrk="0" hangingPunct="1">
        <a:lnSpc>
          <a:spcPct val="100000"/>
        </a:lnSpc>
        <a:spcBef>
          <a:spcPct val="20000"/>
        </a:spcBef>
        <a:spcAft>
          <a:spcPts val="450"/>
        </a:spcAft>
        <a:buClr>
          <a:schemeClr val="tx2">
            <a:lumMod val="50000"/>
          </a:schemeClr>
        </a:buClr>
        <a:buFont typeface="Arial" pitchFamily="34" charset="0"/>
        <a:buChar char="•"/>
        <a:defRPr sz="1275" kern="1200">
          <a:solidFill>
            <a:schemeClr val="tx2">
              <a:lumMod val="50000"/>
            </a:schemeClr>
          </a:solidFill>
          <a:latin typeface="+mn-lt"/>
          <a:ea typeface="+mn-ea"/>
          <a:cs typeface="+mn-cs"/>
        </a:defRPr>
      </a:lvl7pPr>
      <a:lvl8pPr marL="2571750" indent="-171450" algn="l" defTabSz="685800" rtl="0" eaLnBrk="1" latinLnBrk="0" hangingPunct="1">
        <a:lnSpc>
          <a:spcPct val="100000"/>
        </a:lnSpc>
        <a:spcBef>
          <a:spcPct val="20000"/>
        </a:spcBef>
        <a:spcAft>
          <a:spcPts val="450"/>
        </a:spcAft>
        <a:buClr>
          <a:schemeClr val="tx2">
            <a:lumMod val="50000"/>
          </a:schemeClr>
        </a:buClr>
        <a:buFont typeface="Arial" pitchFamily="34" charset="0"/>
        <a:buChar char="•"/>
        <a:defRPr sz="1275" kern="1200">
          <a:solidFill>
            <a:schemeClr val="tx2">
              <a:lumMod val="50000"/>
            </a:schemeClr>
          </a:solidFill>
          <a:latin typeface="+mn-lt"/>
          <a:ea typeface="+mn-ea"/>
          <a:cs typeface="+mn-cs"/>
        </a:defRPr>
      </a:lvl8pPr>
      <a:lvl9pPr marL="2914650" indent="-171450" algn="l" defTabSz="685800" rtl="0" eaLnBrk="1" latinLnBrk="0" hangingPunct="1">
        <a:lnSpc>
          <a:spcPct val="100000"/>
        </a:lnSpc>
        <a:spcBef>
          <a:spcPct val="20000"/>
        </a:spcBef>
        <a:spcAft>
          <a:spcPts val="450"/>
        </a:spcAft>
        <a:buClr>
          <a:schemeClr val="tx2">
            <a:lumMod val="50000"/>
          </a:schemeClr>
        </a:buClr>
        <a:buFont typeface="Arial" pitchFamily="34" charset="0"/>
        <a:buChar char="•"/>
        <a:defRPr sz="1275" kern="1200">
          <a:solidFill>
            <a:schemeClr val="tx2">
              <a:lumMod val="50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The Walk</a:t>
            </a:r>
          </a:p>
        </p:txBody>
      </p:sp>
      <p:sp>
        <p:nvSpPr>
          <p:cNvPr id="3" name="Subtitle 2"/>
          <p:cNvSpPr>
            <a:spLocks noGrp="1"/>
          </p:cNvSpPr>
          <p:nvPr>
            <p:ph type="subTitle" idx="1"/>
          </p:nvPr>
        </p:nvSpPr>
        <p:spPr/>
        <p:txBody>
          <a:bodyPr>
            <a:normAutofit/>
          </a:bodyPr>
          <a:lstStyle/>
          <a:p>
            <a:r>
              <a:rPr lang="en-US" sz="2400" dirty="0"/>
              <a:t>Eph. 4:17-20</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474FA-31E2-2145-BE97-ADF535A0CBC8}"/>
              </a:ext>
            </a:extLst>
          </p:cNvPr>
          <p:cNvSpPr>
            <a:spLocks noGrp="1"/>
          </p:cNvSpPr>
          <p:nvPr>
            <p:ph type="dt" sz="half" idx="10"/>
          </p:nvPr>
        </p:nvSpPr>
        <p:spPr/>
        <p:txBody>
          <a:bodyPr/>
          <a:lstStyle/>
          <a:p>
            <a:r>
              <a:rPr lang="en-US"/>
              <a:t>3/04/18</a:t>
            </a:r>
          </a:p>
        </p:txBody>
      </p:sp>
      <p:sp>
        <p:nvSpPr>
          <p:cNvPr id="3" name="Footer Placeholder 2">
            <a:extLst>
              <a:ext uri="{FF2B5EF4-FFF2-40B4-BE49-F238E27FC236}">
                <a16:creationId xmlns:a16="http://schemas.microsoft.com/office/drawing/2014/main" id="{26E676CA-7027-6743-8C4A-CB391654BA8A}"/>
              </a:ext>
            </a:extLst>
          </p:cNvPr>
          <p:cNvSpPr>
            <a:spLocks noGrp="1"/>
          </p:cNvSpPr>
          <p:nvPr>
            <p:ph type="ftr" sz="quarter" idx="11"/>
          </p:nvPr>
        </p:nvSpPr>
        <p:spPr/>
        <p:txBody>
          <a:bodyPr/>
          <a:lstStyle/>
          <a:p>
            <a:r>
              <a:rPr lang="en-US"/>
              <a:t>Worship 7</a:t>
            </a:r>
          </a:p>
        </p:txBody>
      </p:sp>
      <p:sp>
        <p:nvSpPr>
          <p:cNvPr id="4" name="Slide Number Placeholder 3">
            <a:extLst>
              <a:ext uri="{FF2B5EF4-FFF2-40B4-BE49-F238E27FC236}">
                <a16:creationId xmlns:a16="http://schemas.microsoft.com/office/drawing/2014/main" id="{81734B0C-061C-5543-ADE9-F9FB133A0721}"/>
              </a:ext>
            </a:extLst>
          </p:cNvPr>
          <p:cNvSpPr>
            <a:spLocks noGrp="1"/>
          </p:cNvSpPr>
          <p:nvPr>
            <p:ph type="sldNum" sz="quarter" idx="12"/>
          </p:nvPr>
        </p:nvSpPr>
        <p:spPr/>
        <p:txBody>
          <a:bodyPr/>
          <a:lstStyle/>
          <a:p>
            <a:fld id="{95BAE9E0-8399-F344-A8C0-0463BC4FE528}" type="slidenum">
              <a:rPr lang="en-US" smtClean="0"/>
              <a:t>10</a:t>
            </a:fld>
            <a:endParaRPr lang="en-US"/>
          </a:p>
        </p:txBody>
      </p:sp>
      <p:pic>
        <p:nvPicPr>
          <p:cNvPr id="5" name="Picture 4">
            <a:extLst>
              <a:ext uri="{FF2B5EF4-FFF2-40B4-BE49-F238E27FC236}">
                <a16:creationId xmlns:a16="http://schemas.microsoft.com/office/drawing/2014/main" id="{99943207-26E0-824C-B01D-8A4CC5664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8301" y="44890"/>
            <a:ext cx="6744197" cy="6686747"/>
          </a:xfrm>
          <a:prstGeom prst="rect">
            <a:avLst/>
          </a:prstGeom>
        </p:spPr>
      </p:pic>
    </p:spTree>
    <p:extLst>
      <p:ext uri="{BB962C8B-B14F-4D97-AF65-F5344CB8AC3E}">
        <p14:creationId xmlns:p14="http://schemas.microsoft.com/office/powerpoint/2010/main" val="36732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CE9AE5-A712-DD4F-AECC-AE9F0D05303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BFF6763-34DB-614B-81A4-97DB09C962C3}"/>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C32AC296-FF20-D343-A37B-3354EB9C85AB}"/>
              </a:ext>
            </a:extLst>
          </p:cNvPr>
          <p:cNvSpPr>
            <a:spLocks noGrp="1"/>
          </p:cNvSpPr>
          <p:nvPr>
            <p:ph type="sldNum" sz="quarter" idx="12"/>
          </p:nvPr>
        </p:nvSpPr>
        <p:spPr/>
        <p:txBody>
          <a:bodyPr/>
          <a:lstStyle/>
          <a:p>
            <a:fld id="{401CF334-2D5C-4859-84A6-CA7E6E43FAEB}" type="slidenum">
              <a:rPr lang="en-US" smtClean="0"/>
              <a:t>11</a:t>
            </a:fld>
            <a:endParaRPr lang="en-US"/>
          </a:p>
        </p:txBody>
      </p:sp>
      <p:sp>
        <p:nvSpPr>
          <p:cNvPr id="5" name="Rectangle 4">
            <a:extLst>
              <a:ext uri="{FF2B5EF4-FFF2-40B4-BE49-F238E27FC236}">
                <a16:creationId xmlns:a16="http://schemas.microsoft.com/office/drawing/2014/main" id="{A41ADC96-832F-3D41-98D7-B61032CE82D5}"/>
              </a:ext>
            </a:extLst>
          </p:cNvPr>
          <p:cNvSpPr/>
          <p:nvPr/>
        </p:nvSpPr>
        <p:spPr>
          <a:xfrm>
            <a:off x="184826" y="155643"/>
            <a:ext cx="8784076" cy="6001643"/>
          </a:xfrm>
          <a:prstGeom prst="rect">
            <a:avLst/>
          </a:prstGeom>
        </p:spPr>
        <p:txBody>
          <a:bodyPr wrap="square">
            <a:spAutoFit/>
          </a:bodyPr>
          <a:lstStyle/>
          <a:p>
            <a:r>
              <a:rPr lang="en-US" sz="3200" b="1" dirty="0"/>
              <a:t>QUESTIONS.AND.ANSWERS.ON.HEBREWS.3_  </a:t>
            </a:r>
          </a:p>
          <a:p>
            <a:r>
              <a:rPr lang="en-US" sz="2400" dirty="0"/>
              <a:t>	</a:t>
            </a:r>
            <a:r>
              <a:rPr lang="en-US" sz="3200" dirty="0"/>
              <a:t>791 It's a shame for a man to have long hair... That's a woman's place. God made a man different from a woman: sex and in looks, and in everything else. The Bible said that if a woman will put on a pair of slacks or any garment that pertains to a man, it's an abominable and dirty and filthy sight in the front of God. And God will make her pay for it. Who you going to listen to? But this is the Bible. And you run around and say, "Why, I think it's nice to see women wearing slacks."</a:t>
            </a:r>
            <a:endParaRPr lang="en-US" sz="2400" dirty="0"/>
          </a:p>
        </p:txBody>
      </p:sp>
    </p:spTree>
    <p:extLst>
      <p:ext uri="{BB962C8B-B14F-4D97-AF65-F5344CB8AC3E}">
        <p14:creationId xmlns:p14="http://schemas.microsoft.com/office/powerpoint/2010/main" val="31731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0C00F2-1F90-374F-B474-BF30512F7CFC}"/>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087CA390-F64F-4C48-84D4-83653A98A9AD}"/>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BF3EE646-20D3-F14D-B94B-56EBE95F0AC1}"/>
              </a:ext>
            </a:extLst>
          </p:cNvPr>
          <p:cNvSpPr>
            <a:spLocks noGrp="1"/>
          </p:cNvSpPr>
          <p:nvPr>
            <p:ph type="sldNum" sz="quarter" idx="12"/>
          </p:nvPr>
        </p:nvSpPr>
        <p:spPr/>
        <p:txBody>
          <a:bodyPr/>
          <a:lstStyle/>
          <a:p>
            <a:fld id="{401CF334-2D5C-4859-84A6-CA7E6E43FAEB}" type="slidenum">
              <a:rPr lang="en-US" smtClean="0"/>
              <a:t>12</a:t>
            </a:fld>
            <a:endParaRPr lang="en-US"/>
          </a:p>
        </p:txBody>
      </p:sp>
      <p:sp>
        <p:nvSpPr>
          <p:cNvPr id="5" name="Rectangle 4">
            <a:extLst>
              <a:ext uri="{FF2B5EF4-FFF2-40B4-BE49-F238E27FC236}">
                <a16:creationId xmlns:a16="http://schemas.microsoft.com/office/drawing/2014/main" id="{6801E4A6-D59E-294C-B012-7F30589B3C8D}"/>
              </a:ext>
            </a:extLst>
          </p:cNvPr>
          <p:cNvSpPr/>
          <p:nvPr/>
        </p:nvSpPr>
        <p:spPr>
          <a:xfrm>
            <a:off x="350196" y="243191"/>
            <a:ext cx="8511702" cy="4955203"/>
          </a:xfrm>
          <a:prstGeom prst="rect">
            <a:avLst/>
          </a:prstGeom>
        </p:spPr>
        <p:txBody>
          <a:bodyPr wrap="square">
            <a:spAutoFit/>
          </a:bodyPr>
          <a:lstStyle/>
          <a:p>
            <a:r>
              <a:rPr lang="en-US" sz="3600" dirty="0"/>
              <a:t>But God made them different; He wants them dressed different. And the Bible said, "</a:t>
            </a:r>
            <a:r>
              <a:rPr lang="en-US" sz="3600" i="1" dirty="0"/>
              <a:t>If a woman will even put on a garment that pertains to a man, it's an </a:t>
            </a:r>
            <a:r>
              <a:rPr lang="en-US" sz="3600" i="1" dirty="0" err="1"/>
              <a:t>abomina-tion</a:t>
            </a:r>
            <a:r>
              <a:rPr lang="en-US" sz="3600" i="1" dirty="0"/>
              <a:t>." </a:t>
            </a:r>
            <a:r>
              <a:rPr lang="en-US" sz="3600" dirty="0"/>
              <a:t>You know what abomination is? It's "something that's filthy in the sight of God." And the great Jehovah Who looks down upon you as being a filthy thing... </a:t>
            </a:r>
          </a:p>
          <a:p>
            <a:pPr algn="r"/>
            <a:r>
              <a:rPr lang="en-US" sz="2800" dirty="0"/>
              <a:t>57-1006 </a:t>
            </a:r>
          </a:p>
        </p:txBody>
      </p:sp>
    </p:spTree>
    <p:extLst>
      <p:ext uri="{BB962C8B-B14F-4D97-AF65-F5344CB8AC3E}">
        <p14:creationId xmlns:p14="http://schemas.microsoft.com/office/powerpoint/2010/main" val="22633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175451-A33B-48E7-BFE3-BB383D2B9EEC}"/>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DBC27458-4D4D-4237-9C30-E9C4B03C3564}"/>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C8C55F88-BEF8-499B-B481-754F44006CE1}"/>
              </a:ext>
            </a:extLst>
          </p:cNvPr>
          <p:cNvSpPr>
            <a:spLocks noGrp="1"/>
          </p:cNvSpPr>
          <p:nvPr>
            <p:ph type="sldNum" sz="quarter" idx="12"/>
          </p:nvPr>
        </p:nvSpPr>
        <p:spPr/>
        <p:txBody>
          <a:bodyPr/>
          <a:lstStyle/>
          <a:p>
            <a:fld id="{401CF334-2D5C-4859-84A6-CA7E6E43FAEB}" type="slidenum">
              <a:rPr lang="en-US" smtClean="0"/>
              <a:t>13</a:t>
            </a:fld>
            <a:endParaRPr lang="en-US"/>
          </a:p>
        </p:txBody>
      </p:sp>
      <p:pic>
        <p:nvPicPr>
          <p:cNvPr id="2050" name="Picture 2" descr="Image result for imagination">
            <a:extLst>
              <a:ext uri="{FF2B5EF4-FFF2-40B4-BE49-F238E27FC236}">
                <a16:creationId xmlns:a16="http://schemas.microsoft.com/office/drawing/2014/main" id="{86E39756-5E06-4D02-BB98-5679E4913A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50825"/>
            <a:ext cx="9144000" cy="63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5691FF-303A-4402-8AEA-BF4AD75817B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3296AA59-4E04-4EAC-A9A1-410C9C22E90D}"/>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3C6B157F-22F1-480A-8C8D-8B9CE12BC47E}"/>
              </a:ext>
            </a:extLst>
          </p:cNvPr>
          <p:cNvSpPr>
            <a:spLocks noGrp="1"/>
          </p:cNvSpPr>
          <p:nvPr>
            <p:ph type="sldNum" sz="quarter" idx="12"/>
          </p:nvPr>
        </p:nvSpPr>
        <p:spPr/>
        <p:txBody>
          <a:bodyPr/>
          <a:lstStyle/>
          <a:p>
            <a:fld id="{401CF334-2D5C-4859-84A6-CA7E6E43FAEB}" type="slidenum">
              <a:rPr lang="en-US" smtClean="0"/>
              <a:t>14</a:t>
            </a:fld>
            <a:endParaRPr lang="en-US"/>
          </a:p>
        </p:txBody>
      </p:sp>
      <p:pic>
        <p:nvPicPr>
          <p:cNvPr id="3074" name="Picture 2" descr="Related image">
            <a:extLst>
              <a:ext uri="{FF2B5EF4-FFF2-40B4-BE49-F238E27FC236}">
                <a16:creationId xmlns:a16="http://schemas.microsoft.com/office/drawing/2014/main" id="{5300A6A2-E131-48E4-8EED-C997B8760B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56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2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834D9-B2A3-B648-B369-22C91AC53683}"/>
              </a:ext>
            </a:extLst>
          </p:cNvPr>
          <p:cNvSpPr>
            <a:spLocks noGrp="1"/>
          </p:cNvSpPr>
          <p:nvPr>
            <p:ph type="dt" sz="half" idx="10"/>
          </p:nvPr>
        </p:nvSpPr>
        <p:spPr/>
        <p:txBody>
          <a:bodyPr/>
          <a:lstStyle/>
          <a:p>
            <a:r>
              <a:rPr lang="en-US"/>
              <a:t>3/04/18</a:t>
            </a:r>
          </a:p>
        </p:txBody>
      </p:sp>
      <p:sp>
        <p:nvSpPr>
          <p:cNvPr id="3" name="Footer Placeholder 2">
            <a:extLst>
              <a:ext uri="{FF2B5EF4-FFF2-40B4-BE49-F238E27FC236}">
                <a16:creationId xmlns:a16="http://schemas.microsoft.com/office/drawing/2014/main" id="{B11D7509-2F05-DE4E-87BC-1F02FC83A28B}"/>
              </a:ext>
            </a:extLst>
          </p:cNvPr>
          <p:cNvSpPr>
            <a:spLocks noGrp="1"/>
          </p:cNvSpPr>
          <p:nvPr>
            <p:ph type="ftr" sz="quarter" idx="11"/>
          </p:nvPr>
        </p:nvSpPr>
        <p:spPr/>
        <p:txBody>
          <a:bodyPr/>
          <a:lstStyle/>
          <a:p>
            <a:r>
              <a:rPr lang="en-US"/>
              <a:t>Worship 7</a:t>
            </a:r>
          </a:p>
        </p:txBody>
      </p:sp>
      <p:sp>
        <p:nvSpPr>
          <p:cNvPr id="4" name="Slide Number Placeholder 3">
            <a:extLst>
              <a:ext uri="{FF2B5EF4-FFF2-40B4-BE49-F238E27FC236}">
                <a16:creationId xmlns:a16="http://schemas.microsoft.com/office/drawing/2014/main" id="{D2ECBB88-99AF-7748-A83E-393057789368}"/>
              </a:ext>
            </a:extLst>
          </p:cNvPr>
          <p:cNvSpPr>
            <a:spLocks noGrp="1"/>
          </p:cNvSpPr>
          <p:nvPr>
            <p:ph type="sldNum" sz="quarter" idx="12"/>
          </p:nvPr>
        </p:nvSpPr>
        <p:spPr/>
        <p:txBody>
          <a:bodyPr/>
          <a:lstStyle/>
          <a:p>
            <a:fld id="{95BAE9E0-8399-F344-A8C0-0463BC4FE528}" type="slidenum">
              <a:rPr lang="en-US" smtClean="0"/>
              <a:t>15</a:t>
            </a:fld>
            <a:endParaRPr lang="en-US"/>
          </a:p>
        </p:txBody>
      </p:sp>
      <p:pic>
        <p:nvPicPr>
          <p:cNvPr id="5" name="Picture 4">
            <a:extLst>
              <a:ext uri="{FF2B5EF4-FFF2-40B4-BE49-F238E27FC236}">
                <a16:creationId xmlns:a16="http://schemas.microsoft.com/office/drawing/2014/main" id="{D94452A8-8A14-9740-B846-440041FAD5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88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C52D31-DED6-407B-902F-8501D3974B14}"/>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32921317-CB43-4FA6-8EFA-DB156C78B4EB}"/>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949A0775-FA87-497D-A200-FB3072AB298A}"/>
              </a:ext>
            </a:extLst>
          </p:cNvPr>
          <p:cNvSpPr>
            <a:spLocks noGrp="1"/>
          </p:cNvSpPr>
          <p:nvPr>
            <p:ph type="sldNum" sz="quarter" idx="12"/>
          </p:nvPr>
        </p:nvSpPr>
        <p:spPr/>
        <p:txBody>
          <a:bodyPr/>
          <a:lstStyle/>
          <a:p>
            <a:fld id="{401CF334-2D5C-4859-84A6-CA7E6E43FAEB}" type="slidenum">
              <a:rPr lang="en-US" smtClean="0"/>
              <a:t>16</a:t>
            </a:fld>
            <a:endParaRPr lang="en-US"/>
          </a:p>
        </p:txBody>
      </p:sp>
      <p:pic>
        <p:nvPicPr>
          <p:cNvPr id="5" name="Picture 4">
            <a:extLst>
              <a:ext uri="{FF2B5EF4-FFF2-40B4-BE49-F238E27FC236}">
                <a16:creationId xmlns:a16="http://schemas.microsoft.com/office/drawing/2014/main" id="{6CB6E620-FBAE-4343-96D6-E2462FDC90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185" y="0"/>
            <a:ext cx="9351185" cy="2487930"/>
          </a:xfrm>
          <a:prstGeom prst="rect">
            <a:avLst/>
          </a:prstGeom>
        </p:spPr>
      </p:pic>
    </p:spTree>
    <p:extLst>
      <p:ext uri="{BB962C8B-B14F-4D97-AF65-F5344CB8AC3E}">
        <p14:creationId xmlns:p14="http://schemas.microsoft.com/office/powerpoint/2010/main" val="37405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1DE9F2-24BC-4CC0-9E99-31432012218E}"/>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221701A-B7FA-49F6-AC69-A47AF0724E94}"/>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A95F504D-E99F-499A-885B-0FD917F7DE39}"/>
              </a:ext>
            </a:extLst>
          </p:cNvPr>
          <p:cNvSpPr>
            <a:spLocks noGrp="1"/>
          </p:cNvSpPr>
          <p:nvPr>
            <p:ph type="sldNum" sz="quarter" idx="12"/>
          </p:nvPr>
        </p:nvSpPr>
        <p:spPr/>
        <p:txBody>
          <a:bodyPr/>
          <a:lstStyle/>
          <a:p>
            <a:fld id="{401CF334-2D5C-4859-84A6-CA7E6E43FAEB}" type="slidenum">
              <a:rPr lang="en-US" smtClean="0"/>
              <a:t>17</a:t>
            </a:fld>
            <a:endParaRPr lang="en-US"/>
          </a:p>
        </p:txBody>
      </p:sp>
      <p:sp>
        <p:nvSpPr>
          <p:cNvPr id="5" name="Rectangle 4">
            <a:extLst>
              <a:ext uri="{FF2B5EF4-FFF2-40B4-BE49-F238E27FC236}">
                <a16:creationId xmlns:a16="http://schemas.microsoft.com/office/drawing/2014/main" id="{74C9788A-B61F-4E53-BC84-ED415F6AA4D4}"/>
              </a:ext>
            </a:extLst>
          </p:cNvPr>
          <p:cNvSpPr/>
          <p:nvPr/>
        </p:nvSpPr>
        <p:spPr>
          <a:xfrm>
            <a:off x="314960" y="233680"/>
            <a:ext cx="8493760" cy="5201424"/>
          </a:xfrm>
          <a:prstGeom prst="rect">
            <a:avLst/>
          </a:prstGeom>
        </p:spPr>
        <p:txBody>
          <a:bodyPr wrap="square">
            <a:spAutoFit/>
          </a:bodyPr>
          <a:lstStyle/>
          <a:p>
            <a:r>
              <a:rPr lang="en-US" sz="3600" b="1" dirty="0" err="1">
                <a:solidFill>
                  <a:srgbClr val="222222"/>
                </a:solidFill>
                <a:latin typeface="Roboto"/>
              </a:rPr>
              <a:t>im·ag·i·na·tion</a:t>
            </a:r>
            <a:r>
              <a:rPr lang="en-US" sz="3600" b="1" dirty="0">
                <a:solidFill>
                  <a:srgbClr val="222222"/>
                </a:solidFill>
                <a:latin typeface="Roboto"/>
              </a:rPr>
              <a:t> </a:t>
            </a:r>
            <a:r>
              <a:rPr lang="en-US" sz="3200" dirty="0">
                <a:solidFill>
                  <a:srgbClr val="222222"/>
                </a:solidFill>
                <a:latin typeface="Roboto"/>
              </a:rPr>
              <a:t> (</a:t>
            </a:r>
            <a:r>
              <a:rPr lang="en-US" sz="3200" i="1" dirty="0">
                <a:solidFill>
                  <a:srgbClr val="222222"/>
                </a:solidFill>
                <a:latin typeface="Roboto"/>
              </a:rPr>
              <a:t>noun)</a:t>
            </a:r>
            <a:endParaRPr lang="en-US" sz="3200" dirty="0">
              <a:solidFill>
                <a:srgbClr val="222222"/>
              </a:solidFill>
              <a:latin typeface="Roboto"/>
            </a:endParaRPr>
          </a:p>
          <a:p>
            <a:r>
              <a:rPr lang="en-US" sz="3200" dirty="0">
                <a:solidFill>
                  <a:srgbClr val="222222"/>
                </a:solidFill>
                <a:latin typeface="Roboto"/>
              </a:rPr>
              <a:t>	The faculty or action of forming new ideas, or images or concepts of external objects not present to the senses.</a:t>
            </a:r>
          </a:p>
          <a:p>
            <a:pPr algn="ctr">
              <a:buFont typeface="+mj-lt"/>
              <a:buAutoNum type="arabicPeriod"/>
            </a:pPr>
            <a:endParaRPr lang="en-US" sz="3600" b="1" i="0" dirty="0">
              <a:solidFill>
                <a:srgbClr val="222222"/>
              </a:solidFill>
              <a:effectLst/>
              <a:latin typeface="Roboto"/>
            </a:endParaRPr>
          </a:p>
          <a:p>
            <a:pPr algn="ctr"/>
            <a:r>
              <a:rPr lang="en-US" sz="3600" b="1" dirty="0">
                <a:solidFill>
                  <a:srgbClr val="222222"/>
                </a:solidFill>
              </a:rPr>
              <a:t>ROMANS 1:21 </a:t>
            </a:r>
          </a:p>
          <a:p>
            <a:pPr algn="ctr"/>
            <a:r>
              <a:rPr lang="en-US" sz="3200" i="1" dirty="0">
                <a:solidFill>
                  <a:srgbClr val="222222"/>
                </a:solidFill>
              </a:rPr>
              <a:t>Because that, when they knew God, they glorified him not as God, neither were thankful; but became vain in their imaginations, and their foolish heart was darkened.</a:t>
            </a:r>
            <a:endParaRPr lang="en-US" sz="3200" b="0" i="1" dirty="0">
              <a:solidFill>
                <a:srgbClr val="222222"/>
              </a:solidFill>
              <a:effectLst/>
            </a:endParaRPr>
          </a:p>
        </p:txBody>
      </p:sp>
    </p:spTree>
    <p:extLst>
      <p:ext uri="{BB962C8B-B14F-4D97-AF65-F5344CB8AC3E}">
        <p14:creationId xmlns:p14="http://schemas.microsoft.com/office/powerpoint/2010/main" val="85355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D713FB-2A58-4003-BDD7-9CE838136353}"/>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D97AB9D-A2FF-4745-96A0-5224DEEEFB24}"/>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9B4797DD-21E9-44C7-81ED-51573600F7F7}"/>
              </a:ext>
            </a:extLst>
          </p:cNvPr>
          <p:cNvSpPr>
            <a:spLocks noGrp="1"/>
          </p:cNvSpPr>
          <p:nvPr>
            <p:ph type="sldNum" sz="quarter" idx="12"/>
          </p:nvPr>
        </p:nvSpPr>
        <p:spPr/>
        <p:txBody>
          <a:bodyPr/>
          <a:lstStyle/>
          <a:p>
            <a:fld id="{401CF334-2D5C-4859-84A6-CA7E6E43FAEB}" type="slidenum">
              <a:rPr lang="en-US" smtClean="0"/>
              <a:t>18</a:t>
            </a:fld>
            <a:endParaRPr lang="en-US"/>
          </a:p>
        </p:txBody>
      </p:sp>
      <p:pic>
        <p:nvPicPr>
          <p:cNvPr id="6" name="Picture 5">
            <a:extLst>
              <a:ext uri="{FF2B5EF4-FFF2-40B4-BE49-F238E27FC236}">
                <a16:creationId xmlns:a16="http://schemas.microsoft.com/office/drawing/2014/main" id="{764BEA72-399A-4ADF-8402-3D8F1DD69A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27520"/>
          </a:xfrm>
          <a:prstGeom prst="rect">
            <a:avLst/>
          </a:prstGeom>
        </p:spPr>
      </p:pic>
    </p:spTree>
    <p:extLst>
      <p:ext uri="{BB962C8B-B14F-4D97-AF65-F5344CB8AC3E}">
        <p14:creationId xmlns:p14="http://schemas.microsoft.com/office/powerpoint/2010/main" val="372587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B23005-F38D-4440-8A33-97BEF8BCA23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2A35E846-FA67-4B12-AA85-35C526CE9EB3}"/>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9515A843-2B7E-42F4-8D59-E62E25311EE8}"/>
              </a:ext>
            </a:extLst>
          </p:cNvPr>
          <p:cNvSpPr>
            <a:spLocks noGrp="1"/>
          </p:cNvSpPr>
          <p:nvPr>
            <p:ph type="sldNum" sz="quarter" idx="12"/>
          </p:nvPr>
        </p:nvSpPr>
        <p:spPr/>
        <p:txBody>
          <a:bodyPr/>
          <a:lstStyle/>
          <a:p>
            <a:fld id="{401CF334-2D5C-4859-84A6-CA7E6E43FAEB}" type="slidenum">
              <a:rPr lang="en-US" smtClean="0"/>
              <a:t>19</a:t>
            </a:fld>
            <a:endParaRPr lang="en-US"/>
          </a:p>
        </p:txBody>
      </p:sp>
      <p:pic>
        <p:nvPicPr>
          <p:cNvPr id="4098" name="Picture 2" descr="Image result for imagination">
            <a:extLst>
              <a:ext uri="{FF2B5EF4-FFF2-40B4-BE49-F238E27FC236}">
                <a16:creationId xmlns:a16="http://schemas.microsoft.com/office/drawing/2014/main" id="{5114AD88-BE96-4A26-8FCA-3EE6F665765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9144000" cy="578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6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570FC8-8709-40EB-9786-D6E349FCF3EE}"/>
              </a:ext>
            </a:extLst>
          </p:cNvPr>
          <p:cNvSpPr>
            <a:spLocks noGrp="1"/>
          </p:cNvSpPr>
          <p:nvPr>
            <p:ph type="title"/>
          </p:nvPr>
        </p:nvSpPr>
        <p:spPr/>
        <p:txBody>
          <a:bodyPr/>
          <a:lstStyle/>
          <a:p>
            <a:pPr algn="ctr"/>
            <a:r>
              <a:rPr lang="en-US" sz="4000" dirty="0"/>
              <a:t>Marriage Banquet</a:t>
            </a:r>
          </a:p>
        </p:txBody>
      </p:sp>
      <p:sp>
        <p:nvSpPr>
          <p:cNvPr id="6" name="Content Placeholder 5">
            <a:extLst>
              <a:ext uri="{FF2B5EF4-FFF2-40B4-BE49-F238E27FC236}">
                <a16:creationId xmlns:a16="http://schemas.microsoft.com/office/drawing/2014/main" id="{568EB24F-BDB9-4367-8BA7-8F976C23E7C9}"/>
              </a:ext>
            </a:extLst>
          </p:cNvPr>
          <p:cNvSpPr>
            <a:spLocks noGrp="1"/>
          </p:cNvSpPr>
          <p:nvPr>
            <p:ph sz="quarter" idx="13"/>
          </p:nvPr>
        </p:nvSpPr>
        <p:spPr/>
        <p:txBody>
          <a:bodyPr/>
          <a:lstStyle/>
          <a:p>
            <a:endParaRPr lang="en-US" dirty="0"/>
          </a:p>
        </p:txBody>
      </p:sp>
      <p:sp>
        <p:nvSpPr>
          <p:cNvPr id="3" name="Footer Placeholder 2">
            <a:extLst>
              <a:ext uri="{FF2B5EF4-FFF2-40B4-BE49-F238E27FC236}">
                <a16:creationId xmlns:a16="http://schemas.microsoft.com/office/drawing/2014/main" id="{ECDD75C7-96B9-4AF8-9E3C-ABEEB1E9C48E}"/>
              </a:ext>
            </a:extLst>
          </p:cNvPr>
          <p:cNvSpPr>
            <a:spLocks noGrp="1"/>
          </p:cNvSpPr>
          <p:nvPr>
            <p:ph type="ftr" sz="quarter" idx="11"/>
          </p:nvPr>
        </p:nvSpPr>
        <p:spPr/>
        <p:txBody>
          <a:bodyPr/>
          <a:lstStyle/>
          <a:p>
            <a:r>
              <a:rPr lang="en-US"/>
              <a:t>Worship 7</a:t>
            </a:r>
          </a:p>
        </p:txBody>
      </p:sp>
      <p:sp>
        <p:nvSpPr>
          <p:cNvPr id="2" name="Date Placeholder 1">
            <a:extLst>
              <a:ext uri="{FF2B5EF4-FFF2-40B4-BE49-F238E27FC236}">
                <a16:creationId xmlns:a16="http://schemas.microsoft.com/office/drawing/2014/main" id="{80825D11-4782-4BCD-AA64-C406057D32BB}"/>
              </a:ext>
            </a:extLst>
          </p:cNvPr>
          <p:cNvSpPr>
            <a:spLocks noGrp="1"/>
          </p:cNvSpPr>
          <p:nvPr>
            <p:ph type="dt" sz="half" idx="10"/>
          </p:nvPr>
        </p:nvSpPr>
        <p:spPr/>
        <p:txBody>
          <a:bodyPr/>
          <a:lstStyle/>
          <a:p>
            <a:r>
              <a:rPr lang="en-US"/>
              <a:t>3/04/18</a:t>
            </a:r>
          </a:p>
        </p:txBody>
      </p:sp>
      <p:sp>
        <p:nvSpPr>
          <p:cNvPr id="4" name="Slide Number Placeholder 3">
            <a:extLst>
              <a:ext uri="{FF2B5EF4-FFF2-40B4-BE49-F238E27FC236}">
                <a16:creationId xmlns:a16="http://schemas.microsoft.com/office/drawing/2014/main" id="{35A30F9F-D06E-4E13-9AB7-D93440BFD60A}"/>
              </a:ext>
            </a:extLst>
          </p:cNvPr>
          <p:cNvSpPr>
            <a:spLocks noGrp="1"/>
          </p:cNvSpPr>
          <p:nvPr>
            <p:ph type="sldNum" sz="quarter" idx="12"/>
          </p:nvPr>
        </p:nvSpPr>
        <p:spPr/>
        <p:txBody>
          <a:bodyPr/>
          <a:lstStyle/>
          <a:p>
            <a:fld id="{95BAE9E0-8399-F344-A8C0-0463BC4FE528}" type="slidenum">
              <a:rPr lang="en-US" smtClean="0"/>
              <a:t>2</a:t>
            </a:fld>
            <a:endParaRPr lang="en-US"/>
          </a:p>
        </p:txBody>
      </p:sp>
    </p:spTree>
    <p:extLst>
      <p:ext uri="{BB962C8B-B14F-4D97-AF65-F5344CB8AC3E}">
        <p14:creationId xmlns:p14="http://schemas.microsoft.com/office/powerpoint/2010/main" val="6965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12AA10-FFF1-45D3-82C4-D14CAF2F20C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92AEFB06-A43E-41B5-A4EB-DB87212CCE8C}"/>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5DD3127B-F5C2-4B51-8077-6EFB0A7E4C68}"/>
              </a:ext>
            </a:extLst>
          </p:cNvPr>
          <p:cNvSpPr>
            <a:spLocks noGrp="1"/>
          </p:cNvSpPr>
          <p:nvPr>
            <p:ph type="sldNum" sz="quarter" idx="12"/>
          </p:nvPr>
        </p:nvSpPr>
        <p:spPr/>
        <p:txBody>
          <a:bodyPr/>
          <a:lstStyle/>
          <a:p>
            <a:fld id="{401CF334-2D5C-4859-84A6-CA7E6E43FAEB}" type="slidenum">
              <a:rPr lang="en-US" smtClean="0"/>
              <a:t>20</a:t>
            </a:fld>
            <a:endParaRPr lang="en-US"/>
          </a:p>
        </p:txBody>
      </p:sp>
      <p:pic>
        <p:nvPicPr>
          <p:cNvPr id="9218" name="Picture 2" descr="Image result for imagination">
            <a:extLst>
              <a:ext uri="{FF2B5EF4-FFF2-40B4-BE49-F238E27FC236}">
                <a16:creationId xmlns:a16="http://schemas.microsoft.com/office/drawing/2014/main" id="{54E8F59D-C2E8-4876-91EF-CF0FAA1AFD5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36638"/>
            <a:ext cx="9144000" cy="47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13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E8CB-2473-42CF-AF35-357326CE79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D3CB9F-079E-4F71-8C83-163D9E18BE7D}"/>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2B644C3F-47A1-47C7-85EB-4523DD30F74D}"/>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160C31A-54FA-4BCA-9450-DD77ED14A770}"/>
              </a:ext>
            </a:extLst>
          </p:cNvPr>
          <p:cNvSpPr>
            <a:spLocks noGrp="1"/>
          </p:cNvSpPr>
          <p:nvPr>
            <p:ph type="dt" sz="half" idx="10"/>
          </p:nvPr>
        </p:nvSpPr>
        <p:spPr/>
        <p:txBody>
          <a:bodyPr/>
          <a:lstStyle/>
          <a:p>
            <a:r>
              <a:rPr lang="en-US"/>
              <a:t>3/4/2018</a:t>
            </a:r>
          </a:p>
        </p:txBody>
      </p:sp>
      <p:sp>
        <p:nvSpPr>
          <p:cNvPr id="6" name="Slide Number Placeholder 5">
            <a:extLst>
              <a:ext uri="{FF2B5EF4-FFF2-40B4-BE49-F238E27FC236}">
                <a16:creationId xmlns:a16="http://schemas.microsoft.com/office/drawing/2014/main" id="{6ED59ADD-E4AF-4B3B-8FAA-C3E1CA651457}"/>
              </a:ext>
            </a:extLst>
          </p:cNvPr>
          <p:cNvSpPr>
            <a:spLocks noGrp="1"/>
          </p:cNvSpPr>
          <p:nvPr>
            <p:ph type="sldNum" sz="quarter" idx="12"/>
          </p:nvPr>
        </p:nvSpPr>
        <p:spPr/>
        <p:txBody>
          <a:bodyPr/>
          <a:lstStyle/>
          <a:p>
            <a:fld id="{401CF334-2D5C-4859-84A6-CA7E6E43FAEB}" type="slidenum">
              <a:rPr lang="en-US" smtClean="0"/>
              <a:t>21</a:t>
            </a:fld>
            <a:endParaRPr lang="en-US"/>
          </a:p>
        </p:txBody>
      </p:sp>
      <p:pic>
        <p:nvPicPr>
          <p:cNvPr id="1026" name="Picture 2" descr="Image result for imagination">
            <a:extLst>
              <a:ext uri="{FF2B5EF4-FFF2-40B4-BE49-F238E27FC236}">
                <a16:creationId xmlns:a16="http://schemas.microsoft.com/office/drawing/2014/main" id="{344E5E73-66C1-467B-9860-FBD901F5DF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3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4D0B1A-D629-4648-BC41-67B3098C70E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14F5EA9-868C-4D30-A00B-F477E174273F}"/>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47976731-7FEC-480E-9F90-E04B959BC6FB}"/>
              </a:ext>
            </a:extLst>
          </p:cNvPr>
          <p:cNvSpPr>
            <a:spLocks noGrp="1"/>
          </p:cNvSpPr>
          <p:nvPr>
            <p:ph type="sldNum" sz="quarter" idx="12"/>
          </p:nvPr>
        </p:nvSpPr>
        <p:spPr/>
        <p:txBody>
          <a:bodyPr/>
          <a:lstStyle/>
          <a:p>
            <a:fld id="{401CF334-2D5C-4859-84A6-CA7E6E43FAEB}" type="slidenum">
              <a:rPr lang="en-US" smtClean="0"/>
              <a:t>22</a:t>
            </a:fld>
            <a:endParaRPr lang="en-US"/>
          </a:p>
        </p:txBody>
      </p:sp>
      <p:pic>
        <p:nvPicPr>
          <p:cNvPr id="10242" name="Picture 2" descr="Image result for imagination">
            <a:extLst>
              <a:ext uri="{FF2B5EF4-FFF2-40B4-BE49-F238E27FC236}">
                <a16:creationId xmlns:a16="http://schemas.microsoft.com/office/drawing/2014/main" id="{2B847D1C-68FC-461A-8F04-18998E2CFB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63847"/>
            <a:ext cx="9144000" cy="5400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85E929-5335-B84B-BF19-10E66B474586}"/>
              </a:ext>
            </a:extLst>
          </p:cNvPr>
          <p:cNvSpPr/>
          <p:nvPr/>
        </p:nvSpPr>
        <p:spPr>
          <a:xfrm>
            <a:off x="97277" y="1756162"/>
            <a:ext cx="4572000" cy="1200329"/>
          </a:xfrm>
          <a:prstGeom prst="rect">
            <a:avLst/>
          </a:prstGeom>
        </p:spPr>
        <p:txBody>
          <a:bodyPr>
            <a:spAutoFit/>
          </a:bodyPr>
          <a:lstStyle/>
          <a:p>
            <a:r>
              <a:rPr lang="en-US" sz="2400" b="1" dirty="0"/>
              <a:t>II COR. 5:7</a:t>
            </a:r>
          </a:p>
          <a:p>
            <a:r>
              <a:rPr lang="en-US" i="1" dirty="0"/>
              <a:t> </a:t>
            </a:r>
            <a:r>
              <a:rPr lang="en-US" sz="2400" i="1" dirty="0"/>
              <a:t>For we walk by faith, </a:t>
            </a:r>
          </a:p>
          <a:p>
            <a:r>
              <a:rPr lang="en-US" sz="2400" i="1" dirty="0"/>
              <a:t>not by sight: </a:t>
            </a:r>
          </a:p>
        </p:txBody>
      </p:sp>
    </p:spTree>
    <p:extLst>
      <p:ext uri="{BB962C8B-B14F-4D97-AF65-F5344CB8AC3E}">
        <p14:creationId xmlns:p14="http://schemas.microsoft.com/office/powerpoint/2010/main" val="135540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DABE8C-3E20-4ECE-9D60-571C82B18292}"/>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B429CA2D-C181-4766-B952-FED7C380CA4A}"/>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1B0AE856-D550-49A8-8294-E58640B17253}"/>
              </a:ext>
            </a:extLst>
          </p:cNvPr>
          <p:cNvSpPr>
            <a:spLocks noGrp="1"/>
          </p:cNvSpPr>
          <p:nvPr>
            <p:ph type="sldNum" sz="quarter" idx="12"/>
          </p:nvPr>
        </p:nvSpPr>
        <p:spPr/>
        <p:txBody>
          <a:bodyPr/>
          <a:lstStyle/>
          <a:p>
            <a:fld id="{401CF334-2D5C-4859-84A6-CA7E6E43FAEB}" type="slidenum">
              <a:rPr lang="en-US" smtClean="0"/>
              <a:t>23</a:t>
            </a:fld>
            <a:endParaRPr lang="en-US"/>
          </a:p>
        </p:txBody>
      </p:sp>
      <p:sp>
        <p:nvSpPr>
          <p:cNvPr id="5" name="Rectangle 4">
            <a:extLst>
              <a:ext uri="{FF2B5EF4-FFF2-40B4-BE49-F238E27FC236}">
                <a16:creationId xmlns:a16="http://schemas.microsoft.com/office/drawing/2014/main" id="{0BB04FE3-B2D4-4C33-8E29-793C60919125}"/>
              </a:ext>
            </a:extLst>
          </p:cNvPr>
          <p:cNvSpPr/>
          <p:nvPr/>
        </p:nvSpPr>
        <p:spPr>
          <a:xfrm>
            <a:off x="185905" y="97613"/>
            <a:ext cx="8821907" cy="5884898"/>
          </a:xfrm>
          <a:prstGeom prst="rect">
            <a:avLst/>
          </a:prstGeom>
        </p:spPr>
        <p:txBody>
          <a:bodyPr wrap="square">
            <a:spAutoFit/>
          </a:bodyPr>
          <a:lstStyle/>
          <a:p>
            <a:r>
              <a:rPr lang="en-US" sz="3600" b="1" dirty="0"/>
              <a:t>I CHRONICLES 29:17</a:t>
            </a:r>
          </a:p>
          <a:p>
            <a:r>
              <a:rPr lang="en-US" sz="2800" dirty="0"/>
              <a:t>	</a:t>
            </a:r>
            <a:r>
              <a:rPr lang="en-US" sz="2800" i="1" dirty="0"/>
              <a:t>I know also </a:t>
            </a:r>
            <a:r>
              <a:rPr lang="en-US" sz="2000" dirty="0"/>
              <a:t>(David), </a:t>
            </a:r>
            <a:r>
              <a:rPr lang="en-US" sz="2800" i="1" dirty="0"/>
              <a:t>my God, that thou </a:t>
            </a:r>
            <a:r>
              <a:rPr lang="en-US" sz="2800" i="1" dirty="0" err="1"/>
              <a:t>triest</a:t>
            </a:r>
            <a:r>
              <a:rPr lang="en-US" sz="2800" i="1" dirty="0"/>
              <a:t> the heart, and hast pleasure in uprightness. As for me, in the uprightness of mine heart I have willingly offered all these things: and now have I seen with joy thy people, which are present here, to offer willingly unto thee. </a:t>
            </a:r>
          </a:p>
          <a:p>
            <a:r>
              <a:rPr lang="en-US" sz="2800" i="1" dirty="0"/>
              <a:t>	18 O LORD God of Abraham, Isaac, and of Israel, our fathers</a:t>
            </a:r>
            <a:r>
              <a:rPr lang="en-US" sz="2800" b="1" i="1" dirty="0"/>
              <a:t>, keep this for ever in the imagination of the thoughts of the heart of thy people, </a:t>
            </a:r>
            <a:r>
              <a:rPr lang="en-US" sz="2800" i="1" dirty="0"/>
              <a:t>and prepare their heart unto thee: 19 And give unto Solomon my son a perfect heart, to keep thy commandments, thy testimonies, and thy statutes, and to do all these things, and to build the palace, for the which I have made provision.</a:t>
            </a:r>
          </a:p>
        </p:txBody>
      </p:sp>
    </p:spTree>
    <p:extLst>
      <p:ext uri="{BB962C8B-B14F-4D97-AF65-F5344CB8AC3E}">
        <p14:creationId xmlns:p14="http://schemas.microsoft.com/office/powerpoint/2010/main" val="190001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BEC18B-A8B8-492D-BDC3-783F29AE3678}"/>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F9F6E83-7714-4B35-B040-C27A3B02A709}"/>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59F6C362-9EC9-412B-BD6B-8B558D600312}"/>
              </a:ext>
            </a:extLst>
          </p:cNvPr>
          <p:cNvSpPr>
            <a:spLocks noGrp="1"/>
          </p:cNvSpPr>
          <p:nvPr>
            <p:ph type="sldNum" sz="quarter" idx="12"/>
          </p:nvPr>
        </p:nvSpPr>
        <p:spPr/>
        <p:txBody>
          <a:bodyPr/>
          <a:lstStyle/>
          <a:p>
            <a:fld id="{401CF334-2D5C-4859-84A6-CA7E6E43FAEB}" type="slidenum">
              <a:rPr lang="en-US" smtClean="0"/>
              <a:t>24</a:t>
            </a:fld>
            <a:endParaRPr lang="en-US"/>
          </a:p>
        </p:txBody>
      </p:sp>
      <p:pic>
        <p:nvPicPr>
          <p:cNvPr id="8194" name="Picture 2" descr="Related image">
            <a:extLst>
              <a:ext uri="{FF2B5EF4-FFF2-40B4-BE49-F238E27FC236}">
                <a16:creationId xmlns:a16="http://schemas.microsoft.com/office/drawing/2014/main" id="{75DB54A2-AB79-4C49-A91B-168D12A258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98834"/>
            <a:ext cx="9144000" cy="560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1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CA1396-D247-4623-ABF4-02895C6F25D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4F545607-8DE2-431B-93EA-304B6C861BC6}"/>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5B84CC8B-A74A-416F-BF4C-FB12F0987E00}"/>
              </a:ext>
            </a:extLst>
          </p:cNvPr>
          <p:cNvSpPr>
            <a:spLocks noGrp="1"/>
          </p:cNvSpPr>
          <p:nvPr>
            <p:ph type="sldNum" sz="quarter" idx="12"/>
          </p:nvPr>
        </p:nvSpPr>
        <p:spPr/>
        <p:txBody>
          <a:bodyPr/>
          <a:lstStyle/>
          <a:p>
            <a:fld id="{401CF334-2D5C-4859-84A6-CA7E6E43FAEB}" type="slidenum">
              <a:rPr lang="en-US" smtClean="0"/>
              <a:t>25</a:t>
            </a:fld>
            <a:endParaRPr lang="en-US"/>
          </a:p>
        </p:txBody>
      </p:sp>
      <p:sp>
        <p:nvSpPr>
          <p:cNvPr id="5" name="Rectangle 4">
            <a:extLst>
              <a:ext uri="{FF2B5EF4-FFF2-40B4-BE49-F238E27FC236}">
                <a16:creationId xmlns:a16="http://schemas.microsoft.com/office/drawing/2014/main" id="{B2F82FB5-8955-4FD4-BFD8-0CC7005B5728}"/>
              </a:ext>
            </a:extLst>
          </p:cNvPr>
          <p:cNvSpPr/>
          <p:nvPr/>
        </p:nvSpPr>
        <p:spPr>
          <a:xfrm>
            <a:off x="274320" y="136524"/>
            <a:ext cx="8656320" cy="5201424"/>
          </a:xfrm>
          <a:prstGeom prst="rect">
            <a:avLst/>
          </a:prstGeom>
        </p:spPr>
        <p:txBody>
          <a:bodyPr wrap="square">
            <a:spAutoFit/>
          </a:bodyPr>
          <a:lstStyle/>
          <a:p>
            <a:r>
              <a:rPr lang="en-US" sz="4400" b="1" dirty="0"/>
              <a:t>PROVERBS 6:16-19</a:t>
            </a:r>
            <a:endParaRPr lang="en-US" sz="4400" b="1" i="1" dirty="0"/>
          </a:p>
          <a:p>
            <a:r>
              <a:rPr lang="en-US" sz="3600" i="1" dirty="0"/>
              <a:t>	These six things doth the LORD hate: yea, seven are an abomination unto him: 17 A proud look, a lying tongue, and hands that shed innocent blood, 18 An heart that </a:t>
            </a:r>
            <a:r>
              <a:rPr lang="en-US" sz="3600" i="1" dirty="0" err="1"/>
              <a:t>deviseth</a:t>
            </a:r>
            <a:r>
              <a:rPr lang="en-US" sz="3600" i="1" dirty="0"/>
              <a:t> wicked imaginations, feet that be swift in running to mischief, 19 A false witness that </a:t>
            </a:r>
            <a:r>
              <a:rPr lang="en-US" sz="3600" i="1" dirty="0" err="1"/>
              <a:t>speaketh</a:t>
            </a:r>
            <a:r>
              <a:rPr lang="en-US" sz="3600" i="1" dirty="0"/>
              <a:t> lies, and he that soweth discord among brethren.</a:t>
            </a:r>
          </a:p>
        </p:txBody>
      </p:sp>
    </p:spTree>
    <p:extLst>
      <p:ext uri="{BB962C8B-B14F-4D97-AF65-F5344CB8AC3E}">
        <p14:creationId xmlns:p14="http://schemas.microsoft.com/office/powerpoint/2010/main" val="9835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94296E-7833-472A-B858-90DD900C0F3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CD70850-692A-4C4C-858D-563949D72CD4}"/>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D33D03D6-4479-4790-94F5-C23F1E2FB5D9}"/>
              </a:ext>
            </a:extLst>
          </p:cNvPr>
          <p:cNvSpPr>
            <a:spLocks noGrp="1"/>
          </p:cNvSpPr>
          <p:nvPr>
            <p:ph type="sldNum" sz="quarter" idx="12"/>
          </p:nvPr>
        </p:nvSpPr>
        <p:spPr/>
        <p:txBody>
          <a:bodyPr/>
          <a:lstStyle/>
          <a:p>
            <a:fld id="{401CF334-2D5C-4859-84A6-CA7E6E43FAEB}" type="slidenum">
              <a:rPr lang="en-US" smtClean="0"/>
              <a:t>26</a:t>
            </a:fld>
            <a:endParaRPr lang="en-US"/>
          </a:p>
        </p:txBody>
      </p:sp>
      <p:sp>
        <p:nvSpPr>
          <p:cNvPr id="5" name="Rectangle 4">
            <a:extLst>
              <a:ext uri="{FF2B5EF4-FFF2-40B4-BE49-F238E27FC236}">
                <a16:creationId xmlns:a16="http://schemas.microsoft.com/office/drawing/2014/main" id="{117DBD3E-06C1-4A57-83FF-34EEED84EE96}"/>
              </a:ext>
            </a:extLst>
          </p:cNvPr>
          <p:cNvSpPr/>
          <p:nvPr/>
        </p:nvSpPr>
        <p:spPr>
          <a:xfrm>
            <a:off x="182880" y="136523"/>
            <a:ext cx="8747760" cy="6124754"/>
          </a:xfrm>
          <a:prstGeom prst="rect">
            <a:avLst/>
          </a:prstGeom>
        </p:spPr>
        <p:txBody>
          <a:bodyPr wrap="square">
            <a:spAutoFit/>
          </a:bodyPr>
          <a:lstStyle/>
          <a:p>
            <a:r>
              <a:rPr lang="en-US" sz="4000" b="1" dirty="0"/>
              <a:t>JEREMIAH 23:16</a:t>
            </a:r>
          </a:p>
          <a:p>
            <a:r>
              <a:rPr lang="en-US" sz="3200" i="1" dirty="0"/>
              <a:t>	Thus </a:t>
            </a:r>
            <a:r>
              <a:rPr lang="en-US" sz="3200" i="1" dirty="0" err="1"/>
              <a:t>saith</a:t>
            </a:r>
            <a:r>
              <a:rPr lang="en-US" sz="3200" i="1" dirty="0"/>
              <a:t> the LORD of hosts, Hearken not unto the words of the prophets that prophesy unto you: they make you vain: they speak a vision of their own heart, and not out of the mouth of the LORD. 17 They say still unto them that despise me, The LORD hath said, Ye shall have peace; and they say unto every one that </a:t>
            </a:r>
            <a:r>
              <a:rPr lang="en-US" sz="3200" i="1" dirty="0" err="1"/>
              <a:t>walketh</a:t>
            </a:r>
            <a:r>
              <a:rPr lang="en-US" sz="3200" i="1" dirty="0"/>
              <a:t> after the imagination of his own heart, No evil shall come upon you. 18 For who hath stood in the counsel of the LORD, and hath perceived and heard his word? who hath marked his word, and heard it?</a:t>
            </a:r>
          </a:p>
        </p:txBody>
      </p:sp>
    </p:spTree>
    <p:extLst>
      <p:ext uri="{BB962C8B-B14F-4D97-AF65-F5344CB8AC3E}">
        <p14:creationId xmlns:p14="http://schemas.microsoft.com/office/powerpoint/2010/main" val="101005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630019-DDF2-4EBC-B2CD-A22DD2758D4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93ACEE7B-242D-4F8F-A238-48B9CCAAAD52}"/>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E7B48AAA-F854-4596-9755-F3D148BA1B76}"/>
              </a:ext>
            </a:extLst>
          </p:cNvPr>
          <p:cNvSpPr>
            <a:spLocks noGrp="1"/>
          </p:cNvSpPr>
          <p:nvPr>
            <p:ph type="sldNum" sz="quarter" idx="12"/>
          </p:nvPr>
        </p:nvSpPr>
        <p:spPr/>
        <p:txBody>
          <a:bodyPr/>
          <a:lstStyle/>
          <a:p>
            <a:fld id="{401CF334-2D5C-4859-84A6-CA7E6E43FAEB}" type="slidenum">
              <a:rPr lang="en-US" smtClean="0"/>
              <a:t>27</a:t>
            </a:fld>
            <a:endParaRPr lang="en-US"/>
          </a:p>
        </p:txBody>
      </p:sp>
      <p:sp>
        <p:nvSpPr>
          <p:cNvPr id="5" name="Rectangle 4">
            <a:extLst>
              <a:ext uri="{FF2B5EF4-FFF2-40B4-BE49-F238E27FC236}">
                <a16:creationId xmlns:a16="http://schemas.microsoft.com/office/drawing/2014/main" id="{051C641C-B06D-4131-9693-77BC9F59DDF2}"/>
              </a:ext>
            </a:extLst>
          </p:cNvPr>
          <p:cNvSpPr/>
          <p:nvPr/>
        </p:nvSpPr>
        <p:spPr>
          <a:xfrm>
            <a:off x="142240" y="95883"/>
            <a:ext cx="8839200" cy="6247864"/>
          </a:xfrm>
          <a:prstGeom prst="rect">
            <a:avLst/>
          </a:prstGeom>
        </p:spPr>
        <p:txBody>
          <a:bodyPr wrap="square">
            <a:spAutoFit/>
          </a:bodyPr>
          <a:lstStyle/>
          <a:p>
            <a:r>
              <a:rPr lang="en-US" sz="3600" b="1" dirty="0"/>
              <a:t>MELCHISEDEC.THE.GREAT.PRINCE&amp;KING</a:t>
            </a:r>
          </a:p>
          <a:p>
            <a:r>
              <a:rPr lang="en-US" sz="2800" dirty="0"/>
              <a:t>	46 In order to obtain this same promise that Abraham has, you have to separate yourself from all worldly contacts, all the things of the world. Your sinful desires, lust, passions of the world... Come apart into a strange land, a land that you've never been in before, to walk, not by sight, but by faith. For Abraham had nothing; no one had crossed this river Euphrates and sojourned into this land. But Abraham, by faith, forsook his own and went forward, separating himself, as the Blood of Jesus Christ today by the Holy Spirit separates us from the things of the world to walk in a new life. Criticized, made fun of, called holy-rollers, </a:t>
            </a:r>
            <a:r>
              <a:rPr lang="en-US" sz="2800" dirty="0" err="1"/>
              <a:t>misunder</a:t>
            </a:r>
            <a:r>
              <a:rPr lang="en-US" sz="2800" dirty="0"/>
              <a:t>-stood, but our anchor holds. 				55-0109</a:t>
            </a:r>
          </a:p>
        </p:txBody>
      </p:sp>
    </p:spTree>
    <p:extLst>
      <p:ext uri="{BB962C8B-B14F-4D97-AF65-F5344CB8AC3E}">
        <p14:creationId xmlns:p14="http://schemas.microsoft.com/office/powerpoint/2010/main" val="369734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9968" y="3063240"/>
            <a:ext cx="4804064" cy="2103302"/>
          </a:xfrm>
          <a:prstGeom prst="rect">
            <a:avLst/>
          </a:prstGeom>
        </p:spPr>
      </p:pic>
      <p:sp>
        <p:nvSpPr>
          <p:cNvPr id="9" name="Rectangle 8"/>
          <p:cNvSpPr/>
          <p:nvPr/>
        </p:nvSpPr>
        <p:spPr>
          <a:xfrm>
            <a:off x="609600" y="457200"/>
            <a:ext cx="7924800" cy="2123658"/>
          </a:xfrm>
          <a:prstGeom prst="rect">
            <a:avLst/>
          </a:prstGeom>
        </p:spPr>
        <p:txBody>
          <a:bodyPr wrap="square">
            <a:spAutoFit/>
          </a:bodyPr>
          <a:lstStyle/>
          <a:p>
            <a:pPr algn="ctr"/>
            <a:r>
              <a:rPr lang="en-US" sz="3600" b="1" dirty="0"/>
              <a:t>II TIMOTHY 2:22</a:t>
            </a:r>
          </a:p>
          <a:p>
            <a:pPr algn="ctr"/>
            <a:r>
              <a:rPr lang="en-US" sz="3200" dirty="0"/>
              <a:t>	</a:t>
            </a:r>
            <a:r>
              <a:rPr lang="en-US" sz="3200" i="1" dirty="0"/>
              <a:t>Flee also youthful lusts: but follow righteousness, faith, charity, peace, with them that call on the Lord out of a pure heart.  </a:t>
            </a:r>
          </a:p>
        </p:txBody>
      </p:sp>
      <p:sp>
        <p:nvSpPr>
          <p:cNvPr id="3" name="Subtitle 2">
            <a:extLst>
              <a:ext uri="{FF2B5EF4-FFF2-40B4-BE49-F238E27FC236}">
                <a16:creationId xmlns:a16="http://schemas.microsoft.com/office/drawing/2014/main" id="{9294D48E-81D4-4E5E-A159-B84EEC4488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5452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5" name="Rectangle 4"/>
          <p:cNvSpPr/>
          <p:nvPr/>
        </p:nvSpPr>
        <p:spPr>
          <a:xfrm>
            <a:off x="152400" y="0"/>
            <a:ext cx="8839200" cy="6740307"/>
          </a:xfrm>
          <a:prstGeom prst="rect">
            <a:avLst/>
          </a:prstGeom>
        </p:spPr>
        <p:txBody>
          <a:bodyPr wrap="square">
            <a:spAutoFit/>
          </a:bodyPr>
          <a:lstStyle/>
          <a:p>
            <a:r>
              <a:rPr lang="en-US" sz="4400" b="1" dirty="0"/>
              <a:t>HEAR.YE.HIM</a:t>
            </a:r>
          </a:p>
          <a:p>
            <a:r>
              <a:rPr lang="en-US" sz="3600" dirty="0"/>
              <a:t>	</a:t>
            </a:r>
            <a:r>
              <a:rPr lang="en-US" sz="3200" dirty="0"/>
              <a:t>5  And every time you read [</a:t>
            </a:r>
            <a:r>
              <a:rPr lang="en-US" sz="3200" i="1" dirty="0"/>
              <a:t>the Scripture</a:t>
            </a:r>
            <a:r>
              <a:rPr lang="en-US" sz="3200" dirty="0"/>
              <a:t>] it, you learn something new, because it's the Word of the Eternal God... and It does something to you. It brings you in closer fellowship with God... The soul of a man lives on God's Word. </a:t>
            </a:r>
          </a:p>
          <a:p>
            <a:r>
              <a:rPr lang="en-US" sz="3200" dirty="0"/>
              <a:t>	</a:t>
            </a:r>
            <a:r>
              <a:rPr lang="en-US" sz="3200" b="1" dirty="0">
                <a:solidFill>
                  <a:srgbClr val="FFFF00"/>
                </a:solidFill>
              </a:rPr>
              <a:t>It strengthens him, the inner man. </a:t>
            </a:r>
            <a:r>
              <a:rPr lang="en-US" sz="3200" dirty="0"/>
              <a:t>And it makes us feel good, to know that our souls can feed upon the good things that God has written to us. It's His letter... to His church. </a:t>
            </a:r>
            <a:r>
              <a:rPr lang="en-US" sz="3200" b="1" dirty="0">
                <a:solidFill>
                  <a:srgbClr val="FFFF00"/>
                </a:solidFill>
              </a:rPr>
              <a:t>And It's so inspiring as we read; does something to us that nothing else does.</a:t>
            </a:r>
          </a:p>
          <a:p>
            <a:pPr algn="r"/>
            <a:r>
              <a:rPr lang="en-US" sz="3200" dirty="0"/>
              <a:t>58-0301</a:t>
            </a:r>
            <a:endParaRPr lang="en-US" sz="3200" b="1" dirty="0"/>
          </a:p>
        </p:txBody>
      </p:sp>
    </p:spTree>
    <p:extLst>
      <p:ext uri="{BB962C8B-B14F-4D97-AF65-F5344CB8AC3E}">
        <p14:creationId xmlns:p14="http://schemas.microsoft.com/office/powerpoint/2010/main" val="1956683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BE2301-D466-4503-A53C-18F7B70915F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25760EE-3A11-437A-AA32-EA089B8A3C1A}"/>
              </a:ext>
            </a:extLst>
          </p:cNvPr>
          <p:cNvSpPr>
            <a:spLocks noGrp="1"/>
          </p:cNvSpPr>
          <p:nvPr>
            <p:ph type="dt" sz="half" idx="10"/>
          </p:nvPr>
        </p:nvSpPr>
        <p:spPr/>
        <p:txBody>
          <a:bodyPr/>
          <a:lstStyle/>
          <a:p>
            <a:r>
              <a:rPr lang="en-US"/>
              <a:t>3/4/2018</a:t>
            </a:r>
          </a:p>
        </p:txBody>
      </p:sp>
      <p:sp>
        <p:nvSpPr>
          <p:cNvPr id="6" name="Slide Number Placeholder 5">
            <a:extLst>
              <a:ext uri="{FF2B5EF4-FFF2-40B4-BE49-F238E27FC236}">
                <a16:creationId xmlns:a16="http://schemas.microsoft.com/office/drawing/2014/main" id="{576D3F44-8F01-4453-9107-C425A29E8CD0}"/>
              </a:ext>
            </a:extLst>
          </p:cNvPr>
          <p:cNvSpPr>
            <a:spLocks noGrp="1"/>
          </p:cNvSpPr>
          <p:nvPr>
            <p:ph type="sldNum" sz="quarter" idx="12"/>
          </p:nvPr>
        </p:nvSpPr>
        <p:spPr/>
        <p:txBody>
          <a:bodyPr/>
          <a:lstStyle/>
          <a:p>
            <a:fld id="{401CF334-2D5C-4859-84A6-CA7E6E43FAEB}" type="slidenum">
              <a:rPr lang="en-US" smtClean="0"/>
              <a:t>3</a:t>
            </a:fld>
            <a:endParaRPr lang="en-US"/>
          </a:p>
        </p:txBody>
      </p:sp>
      <p:sp>
        <p:nvSpPr>
          <p:cNvPr id="9" name="Rectangle 8">
            <a:extLst>
              <a:ext uri="{FF2B5EF4-FFF2-40B4-BE49-F238E27FC236}">
                <a16:creationId xmlns:a16="http://schemas.microsoft.com/office/drawing/2014/main" id="{D533456A-4CCF-4EE2-9388-1014CB092F61}"/>
              </a:ext>
            </a:extLst>
          </p:cNvPr>
          <p:cNvSpPr/>
          <p:nvPr/>
        </p:nvSpPr>
        <p:spPr>
          <a:xfrm>
            <a:off x="304800" y="136523"/>
            <a:ext cx="8534400" cy="5632311"/>
          </a:xfrm>
          <a:prstGeom prst="rect">
            <a:avLst/>
          </a:prstGeom>
        </p:spPr>
        <p:txBody>
          <a:bodyPr wrap="square">
            <a:spAutoFit/>
          </a:bodyPr>
          <a:lstStyle/>
          <a:p>
            <a:r>
              <a:rPr lang="en-US" sz="4000" b="1" dirty="0"/>
              <a:t>EPHESIANS 4:17-20</a:t>
            </a:r>
          </a:p>
          <a:p>
            <a:r>
              <a:rPr lang="en-US" sz="3200" i="1" dirty="0"/>
              <a:t>	This I say therefore, and testify in the Lord, that ye henceforth walk not as other Gentiles walk, in the vanity of their mind, 18 Having the understanding darkened, being alienated from the life of God through the ignorance that is in them, because of the blindness of their heart: 19  Who being past feeling have given themselves over unto lasciviousness, to work all uncleanness with greediness. 20 But ye have not so learned Christ; </a:t>
            </a:r>
          </a:p>
        </p:txBody>
      </p:sp>
    </p:spTree>
    <p:extLst>
      <p:ext uri="{BB962C8B-B14F-4D97-AF65-F5344CB8AC3E}">
        <p14:creationId xmlns:p14="http://schemas.microsoft.com/office/powerpoint/2010/main" val="34414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44080B-E900-4F22-B462-2381E9225874}"/>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991DCCF0-C614-4407-A832-FA0D70D0B332}"/>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D432E64B-6CAD-450E-9812-A2844691ED27}"/>
              </a:ext>
            </a:extLst>
          </p:cNvPr>
          <p:cNvSpPr>
            <a:spLocks noGrp="1"/>
          </p:cNvSpPr>
          <p:nvPr>
            <p:ph type="sldNum" sz="quarter" idx="12"/>
          </p:nvPr>
        </p:nvSpPr>
        <p:spPr/>
        <p:txBody>
          <a:bodyPr/>
          <a:lstStyle/>
          <a:p>
            <a:fld id="{401CF334-2D5C-4859-84A6-CA7E6E43FAEB}" type="slidenum">
              <a:rPr lang="en-US" smtClean="0"/>
              <a:t>30</a:t>
            </a:fld>
            <a:endParaRPr lang="en-US"/>
          </a:p>
        </p:txBody>
      </p:sp>
      <p:sp>
        <p:nvSpPr>
          <p:cNvPr id="5" name="Rectangle 4">
            <a:extLst>
              <a:ext uri="{FF2B5EF4-FFF2-40B4-BE49-F238E27FC236}">
                <a16:creationId xmlns:a16="http://schemas.microsoft.com/office/drawing/2014/main" id="{7D40B9EA-2CF0-4007-8D51-C70751AA276E}"/>
              </a:ext>
            </a:extLst>
          </p:cNvPr>
          <p:cNvSpPr/>
          <p:nvPr/>
        </p:nvSpPr>
        <p:spPr>
          <a:xfrm>
            <a:off x="213360" y="223520"/>
            <a:ext cx="8168640" cy="5632311"/>
          </a:xfrm>
          <a:prstGeom prst="rect">
            <a:avLst/>
          </a:prstGeom>
        </p:spPr>
        <p:txBody>
          <a:bodyPr wrap="square">
            <a:spAutoFit/>
          </a:bodyPr>
          <a:lstStyle/>
          <a:p>
            <a:r>
              <a:rPr lang="en-US" sz="3600" b="1" dirty="0"/>
              <a:t>II CORINTHIANS 10:5</a:t>
            </a:r>
          </a:p>
          <a:p>
            <a:r>
              <a:rPr lang="en-US" sz="3600" i="1" dirty="0"/>
              <a:t>	Casting down imaginations, and every high thing that </a:t>
            </a:r>
            <a:r>
              <a:rPr lang="en-US" sz="3600" i="1" dirty="0" err="1"/>
              <a:t>exalteth</a:t>
            </a:r>
            <a:r>
              <a:rPr lang="en-US" sz="3600" i="1" dirty="0"/>
              <a:t> itself against the knowledge of God, and bringing into captivity every thought to the obedience of Christ; </a:t>
            </a:r>
          </a:p>
          <a:p>
            <a:endParaRPr lang="en-US" sz="3600" i="1" dirty="0"/>
          </a:p>
          <a:p>
            <a:pPr algn="ctr"/>
            <a:r>
              <a:rPr lang="en-US" sz="3600" b="1" dirty="0"/>
              <a:t>PROVERBS 4:23</a:t>
            </a:r>
          </a:p>
          <a:p>
            <a:pPr algn="ctr"/>
            <a:r>
              <a:rPr lang="en-US" sz="3600" i="1" dirty="0"/>
              <a:t>Keep thy heart with all diligence; for out of it are the issues of life</a:t>
            </a:r>
          </a:p>
        </p:txBody>
      </p:sp>
    </p:spTree>
    <p:extLst>
      <p:ext uri="{BB962C8B-B14F-4D97-AF65-F5344CB8AC3E}">
        <p14:creationId xmlns:p14="http://schemas.microsoft.com/office/powerpoint/2010/main" val="10118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A7ECF9-2A1C-4EDD-9602-C7D9810C8BE2}"/>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4D60AFF4-477F-4C28-BCFA-C668F2CECFDF}"/>
              </a:ext>
            </a:extLst>
          </p:cNvPr>
          <p:cNvSpPr>
            <a:spLocks noGrp="1"/>
          </p:cNvSpPr>
          <p:nvPr>
            <p:ph type="dt" sz="half" idx="10"/>
          </p:nvPr>
        </p:nvSpPr>
        <p:spPr/>
        <p:txBody>
          <a:bodyPr/>
          <a:lstStyle/>
          <a:p>
            <a:r>
              <a:rPr lang="en-US"/>
              <a:t>3/4/2018</a:t>
            </a:r>
          </a:p>
        </p:txBody>
      </p:sp>
      <p:sp>
        <p:nvSpPr>
          <p:cNvPr id="4" name="Slide Number Placeholder 3">
            <a:extLst>
              <a:ext uri="{FF2B5EF4-FFF2-40B4-BE49-F238E27FC236}">
                <a16:creationId xmlns:a16="http://schemas.microsoft.com/office/drawing/2014/main" id="{BB7F3828-C597-4D3E-B1EB-B4520B79DD15}"/>
              </a:ext>
            </a:extLst>
          </p:cNvPr>
          <p:cNvSpPr>
            <a:spLocks noGrp="1"/>
          </p:cNvSpPr>
          <p:nvPr>
            <p:ph type="sldNum" sz="quarter" idx="12"/>
          </p:nvPr>
        </p:nvSpPr>
        <p:spPr/>
        <p:txBody>
          <a:bodyPr/>
          <a:lstStyle/>
          <a:p>
            <a:fld id="{401CF334-2D5C-4859-84A6-CA7E6E43FAEB}" type="slidenum">
              <a:rPr lang="en-US" smtClean="0"/>
              <a:t>31</a:t>
            </a:fld>
            <a:endParaRPr lang="en-US"/>
          </a:p>
        </p:txBody>
      </p:sp>
      <p:sp>
        <p:nvSpPr>
          <p:cNvPr id="5" name="Rectangle 4">
            <a:extLst>
              <a:ext uri="{FF2B5EF4-FFF2-40B4-BE49-F238E27FC236}">
                <a16:creationId xmlns:a16="http://schemas.microsoft.com/office/drawing/2014/main" id="{37617AA1-06BD-484F-AADD-7E87C2127D2D}"/>
              </a:ext>
            </a:extLst>
          </p:cNvPr>
          <p:cNvSpPr/>
          <p:nvPr/>
        </p:nvSpPr>
        <p:spPr>
          <a:xfrm>
            <a:off x="203200" y="136523"/>
            <a:ext cx="8747760" cy="6124754"/>
          </a:xfrm>
          <a:prstGeom prst="rect">
            <a:avLst/>
          </a:prstGeom>
        </p:spPr>
        <p:txBody>
          <a:bodyPr wrap="square">
            <a:spAutoFit/>
          </a:bodyPr>
          <a:lstStyle/>
          <a:p>
            <a:r>
              <a:rPr lang="en-US" sz="4000" b="1" dirty="0"/>
              <a:t>FAITH.AFRICA.TRIP.REPORT</a:t>
            </a:r>
          </a:p>
          <a:p>
            <a:r>
              <a:rPr lang="en-US" sz="3200" dirty="0"/>
              <a:t>	35 Now, He may never deal with you like that in that manner. I was born to this end, as a different person. I guess I've been odd, </a:t>
            </a:r>
            <a:r>
              <a:rPr lang="en-US" sz="3200" dirty="0" err="1"/>
              <a:t>misunder</a:t>
            </a:r>
            <a:r>
              <a:rPr lang="en-US" sz="3200" dirty="0"/>
              <a:t>-stood. Your life might not be like that, but this one thing I do know. </a:t>
            </a:r>
            <a:r>
              <a:rPr lang="en-US" sz="3200" b="1" dirty="0"/>
              <a:t>You do what God tells you to do. Don't make any difference what anybody else says; you do what God says. </a:t>
            </a:r>
            <a:r>
              <a:rPr lang="en-US" sz="3200" dirty="0"/>
              <a:t>And be sure that you know it's God, not some imagination or some feeling. You be sure it's God, then follow God's route. He'll take you where He wants you to go. 				52-0725</a:t>
            </a:r>
          </a:p>
        </p:txBody>
      </p:sp>
    </p:spTree>
    <p:extLst>
      <p:ext uri="{BB962C8B-B14F-4D97-AF65-F5344CB8AC3E}">
        <p14:creationId xmlns:p14="http://schemas.microsoft.com/office/powerpoint/2010/main" val="291310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5" name="Rectangle 4"/>
          <p:cNvSpPr/>
          <p:nvPr/>
        </p:nvSpPr>
        <p:spPr>
          <a:xfrm>
            <a:off x="228600" y="152400"/>
            <a:ext cx="8763000" cy="5693866"/>
          </a:xfrm>
          <a:prstGeom prst="rect">
            <a:avLst/>
          </a:prstGeom>
        </p:spPr>
        <p:txBody>
          <a:bodyPr wrap="square">
            <a:spAutoFit/>
          </a:bodyPr>
          <a:lstStyle/>
          <a:p>
            <a:r>
              <a:rPr lang="en-US" sz="4400" b="1" dirty="0">
                <a:latin typeface="Cambria"/>
                <a:cs typeface="Cambria"/>
              </a:rPr>
              <a:t>BELIEVE.FROM.THE.HEART</a:t>
            </a:r>
          </a:p>
          <a:p>
            <a:r>
              <a:rPr lang="en-US" sz="3600" dirty="0">
                <a:latin typeface="Cambria"/>
                <a:cs typeface="Cambria"/>
              </a:rPr>
              <a:t>	44  …Notice, I have begin to think this, that it is possible, that when a man, like the apostles, and when you can live close to God, and God through His grace operates through you</a:t>
            </a:r>
            <a:r>
              <a:rPr lang="en-US" sz="3600" b="1" dirty="0">
                <a:latin typeface="Cambria"/>
                <a:cs typeface="Cambria"/>
              </a:rPr>
              <a:t>, that the more God you get, the more godly you become. The more Eternal Life comes in, the more of the intellectual it pushes out.</a:t>
            </a:r>
          </a:p>
          <a:p>
            <a:pPr algn="r"/>
            <a:r>
              <a:rPr lang="en-US" sz="3200" dirty="0">
                <a:latin typeface="Cambria"/>
                <a:cs typeface="Cambria"/>
              </a:rPr>
              <a:t>57-0623</a:t>
            </a:r>
          </a:p>
        </p:txBody>
      </p:sp>
    </p:spTree>
    <p:extLst>
      <p:ext uri="{BB962C8B-B14F-4D97-AF65-F5344CB8AC3E}">
        <p14:creationId xmlns:p14="http://schemas.microsoft.com/office/powerpoint/2010/main" val="269132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5" name="Rectangle 4"/>
          <p:cNvSpPr/>
          <p:nvPr/>
        </p:nvSpPr>
        <p:spPr>
          <a:xfrm>
            <a:off x="246434" y="92414"/>
            <a:ext cx="8625192" cy="5324535"/>
          </a:xfrm>
          <a:prstGeom prst="rect">
            <a:avLst/>
          </a:prstGeom>
        </p:spPr>
        <p:txBody>
          <a:bodyPr wrap="square">
            <a:spAutoFit/>
          </a:bodyPr>
          <a:lstStyle/>
          <a:p>
            <a:r>
              <a:rPr lang="en-US" sz="4400" b="1" dirty="0"/>
              <a:t>EPHESIANS 3:17</a:t>
            </a:r>
          </a:p>
          <a:p>
            <a:r>
              <a:rPr lang="en-US" sz="3600" i="1" dirty="0"/>
              <a:t>	That Christ may </a:t>
            </a:r>
            <a:r>
              <a:rPr lang="en-US" sz="3600" b="1" i="1" dirty="0"/>
              <a:t>dwell in your hearts by faith; </a:t>
            </a:r>
            <a:r>
              <a:rPr lang="en-US" sz="3600" i="1" dirty="0"/>
              <a:t>that ye, being rooted and grounded in love, </a:t>
            </a:r>
          </a:p>
          <a:p>
            <a:endParaRPr lang="en-US" sz="3600" i="1" dirty="0"/>
          </a:p>
          <a:p>
            <a:r>
              <a:rPr lang="en-US" sz="4400" b="1" dirty="0"/>
              <a:t>COLOSSIANS 3:15</a:t>
            </a:r>
          </a:p>
          <a:p>
            <a:r>
              <a:rPr lang="en-US" sz="3600" i="1" dirty="0"/>
              <a:t>	And let the peace of God </a:t>
            </a:r>
            <a:r>
              <a:rPr lang="en-US" sz="3600" b="1" i="1" dirty="0"/>
              <a:t>rule in your hearts,</a:t>
            </a:r>
            <a:r>
              <a:rPr lang="en-US" sz="3600" i="1" dirty="0"/>
              <a:t> to the which also ye are called in one body; and be ye thankful. </a:t>
            </a:r>
          </a:p>
        </p:txBody>
      </p:sp>
    </p:spTree>
    <p:extLst>
      <p:ext uri="{BB962C8B-B14F-4D97-AF65-F5344CB8AC3E}">
        <p14:creationId xmlns:p14="http://schemas.microsoft.com/office/powerpoint/2010/main" val="1646444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5" name="Rectangle 4"/>
          <p:cNvSpPr/>
          <p:nvPr/>
        </p:nvSpPr>
        <p:spPr>
          <a:xfrm>
            <a:off x="152399" y="76200"/>
            <a:ext cx="8845685" cy="6155531"/>
          </a:xfrm>
          <a:prstGeom prst="rect">
            <a:avLst/>
          </a:prstGeom>
        </p:spPr>
        <p:txBody>
          <a:bodyPr wrap="square">
            <a:spAutoFit/>
          </a:bodyPr>
          <a:lstStyle/>
          <a:p>
            <a:r>
              <a:rPr lang="en-US" sz="3600" b="1" dirty="0"/>
              <a:t>GREATEST.BATTLE.EVER.FOUGHT</a:t>
            </a:r>
          </a:p>
          <a:p>
            <a:r>
              <a:rPr lang="en-US" sz="2800" dirty="0"/>
              <a:t>	</a:t>
            </a:r>
            <a:r>
              <a:rPr lang="en-US" sz="3000" dirty="0"/>
              <a:t>159 God will heal you in this atmosphere of the Holy Ghost... Just believe it. Open up them flues of the soul and body, senses, and conscience, and just let God's Words penetrate... </a:t>
            </a:r>
            <a:r>
              <a:rPr lang="en-US" sz="3000" b="1" dirty="0"/>
              <a:t>There is the battle ground</a:t>
            </a:r>
            <a:r>
              <a:rPr lang="en-US" sz="3000" dirty="0"/>
              <a:t>.</a:t>
            </a:r>
          </a:p>
          <a:p>
            <a:r>
              <a:rPr lang="en-US" sz="3000" dirty="0"/>
              <a:t>	160 Not say, </a:t>
            </a:r>
            <a:r>
              <a:rPr lang="en-US" sz="3000" i="1" dirty="0"/>
              <a:t>"Well, if I could feel it, if I'd feel the glory of God falling!" </a:t>
            </a:r>
            <a:r>
              <a:rPr lang="en-US" sz="3000" dirty="0"/>
              <a:t>That has nothing to do with it... Open up that mind. That's the battle ground. There is where the battle sets in array, right here in the front line, your mind. Say, ”</a:t>
            </a:r>
            <a:r>
              <a:rPr lang="en-US" sz="3000" i="1" dirty="0"/>
              <a:t>Every doubt, I doubt my doubts. I'm believing God's Word. Here I come, Satan." </a:t>
            </a:r>
            <a:r>
              <a:rPr lang="en-US" sz="3000" b="1" dirty="0"/>
              <a:t>Something is going to take place. Sure, it will.</a:t>
            </a:r>
          </a:p>
          <a:p>
            <a:pPr algn="r"/>
            <a:r>
              <a:rPr lang="en-US" sz="2800" dirty="0"/>
              <a:t>62-0311 </a:t>
            </a:r>
          </a:p>
        </p:txBody>
      </p:sp>
    </p:spTree>
    <p:extLst>
      <p:ext uri="{BB962C8B-B14F-4D97-AF65-F5344CB8AC3E}">
        <p14:creationId xmlns:p14="http://schemas.microsoft.com/office/powerpoint/2010/main" val="1565876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5" name="Rectangle 4"/>
          <p:cNvSpPr/>
          <p:nvPr/>
        </p:nvSpPr>
        <p:spPr>
          <a:xfrm>
            <a:off x="152400" y="76200"/>
            <a:ext cx="8763000" cy="6617196"/>
          </a:xfrm>
          <a:prstGeom prst="rect">
            <a:avLst/>
          </a:prstGeom>
        </p:spPr>
        <p:txBody>
          <a:bodyPr wrap="square">
            <a:spAutoFit/>
          </a:bodyPr>
          <a:lstStyle/>
          <a:p>
            <a:r>
              <a:rPr lang="en-US" sz="4000" b="1" dirty="0"/>
              <a:t>THE.GOD.OF.THIS.EVIL.AGE</a:t>
            </a:r>
          </a:p>
          <a:p>
            <a:r>
              <a:rPr lang="en-US" sz="3200" dirty="0"/>
              <a:t>	69 Just as your </a:t>
            </a:r>
            <a:r>
              <a:rPr lang="en-US" sz="3200" b="1" dirty="0"/>
              <a:t>natural life </a:t>
            </a:r>
            <a:r>
              <a:rPr lang="en-US" sz="3200" dirty="0"/>
              <a:t>and traits is handed down from the natural breeding of your father, so the Spirit of God, that was </a:t>
            </a:r>
            <a:r>
              <a:rPr lang="en-US" sz="3200" dirty="0" err="1"/>
              <a:t>predestin-ated</a:t>
            </a:r>
            <a:r>
              <a:rPr lang="en-US" sz="3200" dirty="0"/>
              <a:t> before the foundation of the world.</a:t>
            </a:r>
          </a:p>
          <a:p>
            <a:r>
              <a:rPr lang="en-US" sz="3200" dirty="0"/>
              <a:t>	And when the entire Word of God, complete, was headed up in a human body called Jesus Christ, in there God made me pay for my sins, in Him there. Then He raised me up with Him, in the resurrection. </a:t>
            </a:r>
            <a:r>
              <a:rPr lang="en-US" sz="3200" b="1" dirty="0"/>
              <a:t>And now we are seated with Him, with power and authority over every devil</a:t>
            </a:r>
            <a:r>
              <a:rPr lang="en-US" sz="3200" dirty="0"/>
              <a:t>. Oh, if you could only believe what God has given...! </a:t>
            </a:r>
          </a:p>
          <a:p>
            <a:pPr algn="r"/>
            <a:r>
              <a:rPr lang="en-US" sz="3200" dirty="0"/>
              <a:t>65-0801</a:t>
            </a:r>
          </a:p>
        </p:txBody>
      </p:sp>
    </p:spTree>
    <p:extLst>
      <p:ext uri="{BB962C8B-B14F-4D97-AF65-F5344CB8AC3E}">
        <p14:creationId xmlns:p14="http://schemas.microsoft.com/office/powerpoint/2010/main" val="1483780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85800"/>
            <a:ext cx="7620000" cy="3600986"/>
          </a:xfrm>
          <a:prstGeom prst="rect">
            <a:avLst/>
          </a:prstGeom>
          <a:noFill/>
        </p:spPr>
        <p:txBody>
          <a:bodyPr wrap="square" rtlCol="0">
            <a:spAutoFit/>
          </a:bodyPr>
          <a:lstStyle/>
          <a:p>
            <a:pPr algn="ctr"/>
            <a:r>
              <a:rPr lang="en-US" sz="3600" b="1" dirty="0">
                <a:latin typeface="Cambria" pitchFamily="18" charset="0"/>
                <a:cs typeface="David" pitchFamily="34" charset="-79"/>
              </a:rPr>
              <a:t>EPHESIANS 3:16-17</a:t>
            </a:r>
          </a:p>
          <a:p>
            <a:pPr algn="ctr"/>
            <a:r>
              <a:rPr lang="en-US" sz="3200" i="1" dirty="0">
                <a:latin typeface="Cambria" pitchFamily="18" charset="0"/>
                <a:cs typeface="David" pitchFamily="34" charset="-79"/>
              </a:rPr>
              <a:t>That he would grant you, according to the riches of his glory, to be strengthened with might by his Spirit in the inner man; 17 That Christ may dwell in your hearts by faith; that ye, being rooted and grounded in love...</a:t>
            </a:r>
          </a:p>
        </p:txBody>
      </p:sp>
      <p:sp>
        <p:nvSpPr>
          <p:cNvPr id="7" name="Date Placeholder 6"/>
          <p:cNvSpPr>
            <a:spLocks noGrp="1"/>
          </p:cNvSpPr>
          <p:nvPr>
            <p:ph type="dt" sz="half" idx="10"/>
          </p:nvPr>
        </p:nvSpPr>
        <p:spPr/>
        <p:txBody>
          <a:bodyPr/>
          <a:lstStyle/>
          <a:p>
            <a:r>
              <a:rPr lang="en-US"/>
              <a:t>6-7-2017</a:t>
            </a:r>
          </a:p>
        </p:txBody>
      </p:sp>
      <p:sp>
        <p:nvSpPr>
          <p:cNvPr id="9" name="Footer Placeholder 8"/>
          <p:cNvSpPr>
            <a:spLocks noGrp="1"/>
          </p:cNvSpPr>
          <p:nvPr>
            <p:ph type="ftr" sz="quarter" idx="11"/>
          </p:nvPr>
        </p:nvSpPr>
        <p:spPr/>
        <p:txBody>
          <a:bodyPr/>
          <a:lstStyle/>
          <a:p>
            <a:r>
              <a:rPr lang="en-US"/>
              <a:t>Guard My Heart</a:t>
            </a:r>
          </a:p>
        </p:txBody>
      </p:sp>
    </p:spTree>
    <p:extLst>
      <p:ext uri="{BB962C8B-B14F-4D97-AF65-F5344CB8AC3E}">
        <p14:creationId xmlns:p14="http://schemas.microsoft.com/office/powerpoint/2010/main" val="169102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5" name="Rectangle 4"/>
          <p:cNvSpPr/>
          <p:nvPr/>
        </p:nvSpPr>
        <p:spPr>
          <a:xfrm>
            <a:off x="95655" y="0"/>
            <a:ext cx="8834336" cy="6678751"/>
          </a:xfrm>
          <a:prstGeom prst="rect">
            <a:avLst/>
          </a:prstGeom>
        </p:spPr>
        <p:txBody>
          <a:bodyPr wrap="square">
            <a:spAutoFit/>
          </a:bodyPr>
          <a:lstStyle/>
          <a:p>
            <a:r>
              <a:rPr lang="en-US" sz="4400" b="1" dirty="0"/>
              <a:t>ASHAMED</a:t>
            </a:r>
          </a:p>
          <a:p>
            <a:r>
              <a:rPr lang="en-US" sz="3200" dirty="0"/>
              <a:t>	 220 Then, if I'm a Christian and been filled with the Spirit, wearing the testimony of Jesus Christ's resurrection… don't let any devil try to push you around, say, </a:t>
            </a:r>
            <a:r>
              <a:rPr lang="en-US" sz="3200" i="1" dirty="0"/>
              <a:t>"You don't do this and you don't do that." </a:t>
            </a:r>
            <a:r>
              <a:rPr lang="en-US" sz="3200" dirty="0"/>
              <a:t>You do do It. </a:t>
            </a:r>
          </a:p>
          <a:p>
            <a:r>
              <a:rPr lang="en-US" sz="3200" dirty="0"/>
              <a:t>	221 </a:t>
            </a:r>
            <a:r>
              <a:rPr lang="en-US" sz="3200" b="1" dirty="0"/>
              <a:t>See, we don't have power.</a:t>
            </a:r>
            <a:r>
              <a:rPr lang="en-US" sz="3200" dirty="0"/>
              <a:t> [A] police man don't have power to stop one car...</a:t>
            </a:r>
            <a:r>
              <a:rPr lang="en-US" sz="3200" b="1" dirty="0"/>
              <a:t> But he's got authority. </a:t>
            </a:r>
            <a:r>
              <a:rPr lang="en-US" sz="3200" dirty="0"/>
              <a:t>And that's the Church. </a:t>
            </a:r>
            <a:r>
              <a:rPr lang="en-US" sz="3200" b="1" dirty="0"/>
              <a:t>We have authority, by the resurrection of Jesus Christ and His promised Word</a:t>
            </a:r>
            <a:r>
              <a:rPr lang="en-US" sz="3200" dirty="0"/>
              <a:t>, hallelujah, </a:t>
            </a:r>
            <a:r>
              <a:rPr lang="en-US" sz="3200" i="1" dirty="0"/>
              <a:t>"The things that I do shall you do also; more than this will you do, for I go unto the Father.”		</a:t>
            </a:r>
            <a:r>
              <a:rPr lang="en-US" sz="3200" dirty="0"/>
              <a:t>65-0711</a:t>
            </a:r>
          </a:p>
        </p:txBody>
      </p:sp>
    </p:spTree>
    <p:extLst>
      <p:ext uri="{BB962C8B-B14F-4D97-AF65-F5344CB8AC3E}">
        <p14:creationId xmlns:p14="http://schemas.microsoft.com/office/powerpoint/2010/main" val="1976614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p>
        </p:txBody>
      </p:sp>
      <p:sp>
        <p:nvSpPr>
          <p:cNvPr id="3" name="Footer Placeholder 2"/>
          <p:cNvSpPr>
            <a:spLocks noGrp="1"/>
          </p:cNvSpPr>
          <p:nvPr>
            <p:ph type="ftr" sz="quarter" idx="11"/>
          </p:nvPr>
        </p:nvSpPr>
        <p:spPr/>
        <p:txBody>
          <a:bodyPr/>
          <a:lstStyle/>
          <a:p>
            <a:r>
              <a:rPr lang="en-US"/>
              <a:t>Guard My Heart</a:t>
            </a:r>
          </a:p>
        </p:txBody>
      </p:sp>
      <p:sp>
        <p:nvSpPr>
          <p:cNvPr id="4" name="Rectangle 3"/>
          <p:cNvSpPr/>
          <p:nvPr/>
        </p:nvSpPr>
        <p:spPr>
          <a:xfrm>
            <a:off x="304800" y="76200"/>
            <a:ext cx="8686800" cy="6617196"/>
          </a:xfrm>
          <a:prstGeom prst="rect">
            <a:avLst/>
          </a:prstGeom>
        </p:spPr>
        <p:txBody>
          <a:bodyPr wrap="square">
            <a:spAutoFit/>
          </a:bodyPr>
          <a:lstStyle/>
          <a:p>
            <a:r>
              <a:rPr lang="en-US" sz="4000" b="1" dirty="0"/>
              <a:t>BELIEVEST.THOU.THIS</a:t>
            </a:r>
          </a:p>
          <a:p>
            <a:r>
              <a:rPr lang="en-US" sz="3200" dirty="0"/>
              <a:t>	51 Oh, how wonderful, how mighty is He. How many'd like to consecrate your lives to God right now, afresh? This is the Holy Spirit that comes. </a:t>
            </a:r>
            <a:r>
              <a:rPr lang="en-US" sz="3200" b="1" dirty="0"/>
              <a:t>This is that unseen force that drives us into the Kingdom of God, the blessings of Pentecost. Come back home</a:t>
            </a:r>
            <a:r>
              <a:rPr lang="mr-IN" sz="3200" b="1" dirty="0"/>
              <a:t>…</a:t>
            </a:r>
            <a:r>
              <a:rPr lang="en-US" sz="3200" b="1" dirty="0"/>
              <a:t> </a:t>
            </a:r>
            <a:r>
              <a:rPr lang="en-US" sz="3200" dirty="0"/>
              <a:t>	</a:t>
            </a:r>
          </a:p>
          <a:p>
            <a:r>
              <a:rPr lang="en-US" sz="3200" dirty="0"/>
              <a:t>	You're precious people. God wants you to consecrate yourself. Women, clean up yourselves. Men, clean up yourselves. Let's get started back to God and serve God with a real clean heart.</a:t>
            </a:r>
          </a:p>
          <a:p>
            <a:pPr algn="r"/>
            <a:r>
              <a:rPr lang="en-US" sz="3200" dirty="0"/>
              <a:t>60-0402</a:t>
            </a:r>
          </a:p>
        </p:txBody>
      </p:sp>
    </p:spTree>
    <p:extLst>
      <p:ext uri="{BB962C8B-B14F-4D97-AF65-F5344CB8AC3E}">
        <p14:creationId xmlns:p14="http://schemas.microsoft.com/office/powerpoint/2010/main" val="1467902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152400"/>
            <a:ext cx="8701391" cy="5632311"/>
          </a:xfrm>
          <a:prstGeom prst="rect">
            <a:avLst/>
          </a:prstGeom>
        </p:spPr>
        <p:txBody>
          <a:bodyPr wrap="square">
            <a:spAutoFit/>
          </a:bodyPr>
          <a:lstStyle/>
          <a:p>
            <a:r>
              <a:rPr lang="en-US" sz="4000" b="1" dirty="0">
                <a:latin typeface="Cambria" pitchFamily="18" charset="0"/>
              </a:rPr>
              <a:t>THAT.DAY.ON.CALVARY</a:t>
            </a:r>
          </a:p>
          <a:p>
            <a:r>
              <a:rPr lang="en-US" sz="3200" dirty="0">
                <a:latin typeface="Cambria" pitchFamily="18" charset="0"/>
              </a:rPr>
              <a:t>	11-6  He broke the powers of Satan. He opened the prison doors of hell…</a:t>
            </a:r>
            <a:r>
              <a:rPr lang="en-US" sz="3200" b="1" dirty="0">
                <a:latin typeface="Cambria" pitchFamily="18" charset="0"/>
              </a:rPr>
              <a:t> You don't have to no longer be torn down by sin. </a:t>
            </a:r>
            <a:r>
              <a:rPr lang="en-US" sz="3200" dirty="0">
                <a:latin typeface="Cambria" pitchFamily="18" charset="0"/>
              </a:rPr>
              <a:t>You don't have to no longer yield your members to sin: drinking, smoking, gambling, telling lies. You can be honest, just, and upright; and Satan can do nothing about it; because you got </a:t>
            </a:r>
            <a:r>
              <a:rPr lang="en-US" sz="3200" dirty="0" err="1">
                <a:latin typeface="Cambria" pitchFamily="18" charset="0"/>
              </a:rPr>
              <a:t>ahold</a:t>
            </a:r>
            <a:r>
              <a:rPr lang="en-US" sz="3200" dirty="0">
                <a:latin typeface="Cambria" pitchFamily="18" charset="0"/>
              </a:rPr>
              <a:t> of a line, a lifeline. It's anchored in the Rock of Ages. Nothing can shake you from it.</a:t>
            </a:r>
          </a:p>
          <a:p>
            <a:pPr algn="r"/>
            <a:r>
              <a:rPr lang="en-US" sz="3200" dirty="0">
                <a:latin typeface="Cambria" pitchFamily="18" charset="0"/>
              </a:rPr>
              <a:t>60-0925</a:t>
            </a:r>
          </a:p>
        </p:txBody>
      </p:sp>
      <p:sp>
        <p:nvSpPr>
          <p:cNvPr id="3" name="Date Placeholder 2"/>
          <p:cNvSpPr>
            <a:spLocks noGrp="1"/>
          </p:cNvSpPr>
          <p:nvPr>
            <p:ph type="dt" sz="half" idx="10"/>
          </p:nvPr>
        </p:nvSpPr>
        <p:spPr/>
        <p:txBody>
          <a:bodyPr/>
          <a:lstStyle/>
          <a:p>
            <a:r>
              <a:rPr lang="en-US"/>
              <a:t>6-7-2017</a:t>
            </a:r>
          </a:p>
        </p:txBody>
      </p:sp>
      <p:sp>
        <p:nvSpPr>
          <p:cNvPr id="4" name="Footer Placeholder 3"/>
          <p:cNvSpPr>
            <a:spLocks noGrp="1"/>
          </p:cNvSpPr>
          <p:nvPr>
            <p:ph type="ftr" sz="quarter" idx="11"/>
          </p:nvPr>
        </p:nvSpPr>
        <p:spPr/>
        <p:txBody>
          <a:bodyPr/>
          <a:lstStyle/>
          <a:p>
            <a:r>
              <a:rPr lang="en-US"/>
              <a:t>Guard My Heart</a:t>
            </a:r>
          </a:p>
        </p:txBody>
      </p:sp>
    </p:spTree>
    <p:extLst>
      <p:ext uri="{BB962C8B-B14F-4D97-AF65-F5344CB8AC3E}">
        <p14:creationId xmlns:p14="http://schemas.microsoft.com/office/powerpoint/2010/main" val="1044998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B28F1A-00B3-4483-B774-2A9442E210B2}"/>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7E30B9E7-8CCB-4C24-9202-12ADDF19616B}"/>
              </a:ext>
            </a:extLst>
          </p:cNvPr>
          <p:cNvSpPr>
            <a:spLocks noGrp="1"/>
          </p:cNvSpPr>
          <p:nvPr>
            <p:ph type="dt" sz="half" idx="10"/>
          </p:nvPr>
        </p:nvSpPr>
        <p:spPr/>
        <p:txBody>
          <a:bodyPr/>
          <a:lstStyle/>
          <a:p>
            <a:r>
              <a:rPr lang="en-US"/>
              <a:t>3/4/2018</a:t>
            </a:r>
          </a:p>
        </p:txBody>
      </p:sp>
      <p:sp>
        <p:nvSpPr>
          <p:cNvPr id="5" name="Slide Number Placeholder 4">
            <a:extLst>
              <a:ext uri="{FF2B5EF4-FFF2-40B4-BE49-F238E27FC236}">
                <a16:creationId xmlns:a16="http://schemas.microsoft.com/office/drawing/2014/main" id="{700E354B-6042-41CE-A89F-AB5D4470F9DF}"/>
              </a:ext>
            </a:extLst>
          </p:cNvPr>
          <p:cNvSpPr>
            <a:spLocks noGrp="1"/>
          </p:cNvSpPr>
          <p:nvPr>
            <p:ph type="sldNum" sz="quarter" idx="12"/>
          </p:nvPr>
        </p:nvSpPr>
        <p:spPr/>
        <p:txBody>
          <a:bodyPr/>
          <a:lstStyle/>
          <a:p>
            <a:fld id="{401CF334-2D5C-4859-84A6-CA7E6E43FAEB}" type="slidenum">
              <a:rPr lang="en-US" smtClean="0"/>
              <a:t>4</a:t>
            </a:fld>
            <a:endParaRPr lang="en-US"/>
          </a:p>
        </p:txBody>
      </p:sp>
      <p:sp>
        <p:nvSpPr>
          <p:cNvPr id="6" name="Rectangle 5">
            <a:extLst>
              <a:ext uri="{FF2B5EF4-FFF2-40B4-BE49-F238E27FC236}">
                <a16:creationId xmlns:a16="http://schemas.microsoft.com/office/drawing/2014/main" id="{B638EBDE-F4D9-4538-943B-8BB6B4E3D844}"/>
              </a:ext>
            </a:extLst>
          </p:cNvPr>
          <p:cNvSpPr/>
          <p:nvPr/>
        </p:nvSpPr>
        <p:spPr>
          <a:xfrm>
            <a:off x="91440" y="136523"/>
            <a:ext cx="8950960" cy="6678751"/>
          </a:xfrm>
          <a:prstGeom prst="rect">
            <a:avLst/>
          </a:prstGeom>
        </p:spPr>
        <p:txBody>
          <a:bodyPr wrap="square">
            <a:spAutoFit/>
          </a:bodyPr>
          <a:lstStyle/>
          <a:p>
            <a:r>
              <a:rPr lang="en-US" sz="3600" b="1" dirty="0"/>
              <a:t>A.TESTIMONY.ON.THE.SEA</a:t>
            </a:r>
          </a:p>
          <a:p>
            <a:r>
              <a:rPr lang="en-US" sz="2800" dirty="0"/>
              <a:t>	14 (“</a:t>
            </a:r>
            <a:r>
              <a:rPr lang="en-US" sz="2800" i="1" dirty="0"/>
              <a:t>Shake the country</a:t>
            </a:r>
            <a:r>
              <a:rPr lang="en-US" sz="2800" dirty="0"/>
              <a:t>“) that don't mean shake the cannon fodder out here. There's millions up and down this coast here that profess Christianity, will never see nothing. "</a:t>
            </a:r>
            <a:r>
              <a:rPr lang="en-US" sz="2800" i="1" dirty="0"/>
              <a:t>All the Father has given Me will come</a:t>
            </a:r>
            <a:r>
              <a:rPr lang="en-US" sz="2800" dirty="0"/>
              <a:t>.... So it's just for that elected group that's been called… "</a:t>
            </a:r>
            <a:r>
              <a:rPr lang="en-US" sz="2800" i="1" dirty="0"/>
              <a:t>Some fell by the wayside..</a:t>
            </a:r>
            <a:r>
              <a:rPr lang="en-US" sz="2800" dirty="0"/>
              <a:t>." And a lot of it's just filler, to fill in the time. Millions of people that's professing Christianity will miss it a million miles. It's all in the making of God. It's here in the Bible. </a:t>
            </a:r>
            <a:r>
              <a:rPr lang="en-US" sz="2800" dirty="0">
                <a:solidFill>
                  <a:srgbClr val="FFFF00"/>
                </a:solidFill>
              </a:rPr>
              <a:t>So the thing for you to do, and I have to do, is seek out our own salvation, not just haphazardly. It means more than everything there is on the earth, and anything to you. This is your chance, and don't you take any chance of missing it.</a:t>
            </a:r>
            <a:r>
              <a:rPr lang="en-US" sz="2800" dirty="0"/>
              <a:t> Heaven is great.</a:t>
            </a:r>
          </a:p>
          <a:p>
            <a:pPr algn="r"/>
            <a:r>
              <a:rPr lang="en-US" sz="2800" dirty="0"/>
              <a:t>62-0720</a:t>
            </a:r>
          </a:p>
        </p:txBody>
      </p:sp>
    </p:spTree>
    <p:extLst>
      <p:ext uri="{BB962C8B-B14F-4D97-AF65-F5344CB8AC3E}">
        <p14:creationId xmlns:p14="http://schemas.microsoft.com/office/powerpoint/2010/main" val="408346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F90221-3D36-48D8-BA27-7C5F8301D1EC}"/>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F50E168-5573-4DFC-B352-AC55EDD1F486}"/>
              </a:ext>
            </a:extLst>
          </p:cNvPr>
          <p:cNvSpPr>
            <a:spLocks noGrp="1"/>
          </p:cNvSpPr>
          <p:nvPr>
            <p:ph type="dt" sz="half" idx="10"/>
          </p:nvPr>
        </p:nvSpPr>
        <p:spPr/>
        <p:txBody>
          <a:bodyPr/>
          <a:lstStyle/>
          <a:p>
            <a:r>
              <a:rPr lang="en-US"/>
              <a:t>3/4/2018</a:t>
            </a:r>
          </a:p>
        </p:txBody>
      </p:sp>
      <p:sp>
        <p:nvSpPr>
          <p:cNvPr id="5" name="Slide Number Placeholder 4">
            <a:extLst>
              <a:ext uri="{FF2B5EF4-FFF2-40B4-BE49-F238E27FC236}">
                <a16:creationId xmlns:a16="http://schemas.microsoft.com/office/drawing/2014/main" id="{709E85EF-6861-45A3-AF3D-9ECA0CAAA746}"/>
              </a:ext>
            </a:extLst>
          </p:cNvPr>
          <p:cNvSpPr>
            <a:spLocks noGrp="1"/>
          </p:cNvSpPr>
          <p:nvPr>
            <p:ph type="sldNum" sz="quarter" idx="12"/>
          </p:nvPr>
        </p:nvSpPr>
        <p:spPr/>
        <p:txBody>
          <a:bodyPr/>
          <a:lstStyle/>
          <a:p>
            <a:fld id="{401CF334-2D5C-4859-84A6-CA7E6E43FAEB}" type="slidenum">
              <a:rPr lang="en-US" smtClean="0"/>
              <a:t>5</a:t>
            </a:fld>
            <a:endParaRPr lang="en-US"/>
          </a:p>
        </p:txBody>
      </p:sp>
      <p:sp>
        <p:nvSpPr>
          <p:cNvPr id="6" name="Rectangle 5">
            <a:extLst>
              <a:ext uri="{FF2B5EF4-FFF2-40B4-BE49-F238E27FC236}">
                <a16:creationId xmlns:a16="http://schemas.microsoft.com/office/drawing/2014/main" id="{661A91D3-E96B-41EE-9219-F7C426D3750A}"/>
              </a:ext>
            </a:extLst>
          </p:cNvPr>
          <p:cNvSpPr/>
          <p:nvPr/>
        </p:nvSpPr>
        <p:spPr>
          <a:xfrm>
            <a:off x="157480" y="-5417"/>
            <a:ext cx="8829040" cy="6032421"/>
          </a:xfrm>
          <a:prstGeom prst="rect">
            <a:avLst/>
          </a:prstGeom>
        </p:spPr>
        <p:txBody>
          <a:bodyPr wrap="square">
            <a:spAutoFit/>
          </a:bodyPr>
          <a:lstStyle/>
          <a:p>
            <a:r>
              <a:rPr lang="en-US" sz="4400" b="1" dirty="0"/>
              <a:t>THE.DOOR.INSIDE.THE.DOOR</a:t>
            </a:r>
          </a:p>
          <a:p>
            <a:r>
              <a:rPr lang="en-US" sz="3600" dirty="0"/>
              <a:t>	</a:t>
            </a:r>
            <a:r>
              <a:rPr lang="en-US" sz="3400" dirty="0"/>
              <a:t>5  So I took him out on the walk. I said, "Son, you're coming away from there right now. I'm going to send you to Bible school, no matter how lonesome you get. I want you to stretch out your arms like this. </a:t>
            </a:r>
          </a:p>
          <a:p>
            <a:r>
              <a:rPr lang="en-US" sz="3400" dirty="0"/>
              <a:t>	This is left, this is right. Now, you cannot be going both ways the same time. You're in the shape of a cross. As long as you're going right, you may think you're going wrong; but you've got to come out right. </a:t>
            </a:r>
          </a:p>
        </p:txBody>
      </p:sp>
    </p:spTree>
    <p:extLst>
      <p:ext uri="{BB962C8B-B14F-4D97-AF65-F5344CB8AC3E}">
        <p14:creationId xmlns:p14="http://schemas.microsoft.com/office/powerpoint/2010/main" val="30111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97CEE-4097-4DFB-8FF2-C3CB3187B7DA}"/>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A807E107-D57E-41BF-B05A-85936D1659CD}"/>
              </a:ext>
            </a:extLst>
          </p:cNvPr>
          <p:cNvSpPr>
            <a:spLocks noGrp="1"/>
          </p:cNvSpPr>
          <p:nvPr>
            <p:ph type="dt" sz="half" idx="10"/>
          </p:nvPr>
        </p:nvSpPr>
        <p:spPr/>
        <p:txBody>
          <a:bodyPr/>
          <a:lstStyle/>
          <a:p>
            <a:r>
              <a:rPr lang="en-US"/>
              <a:t>3/4/2018</a:t>
            </a:r>
          </a:p>
        </p:txBody>
      </p:sp>
      <p:sp>
        <p:nvSpPr>
          <p:cNvPr id="5" name="Slide Number Placeholder 4">
            <a:extLst>
              <a:ext uri="{FF2B5EF4-FFF2-40B4-BE49-F238E27FC236}">
                <a16:creationId xmlns:a16="http://schemas.microsoft.com/office/drawing/2014/main" id="{1951D44B-E1D7-40F2-8721-A5F36557A71E}"/>
              </a:ext>
            </a:extLst>
          </p:cNvPr>
          <p:cNvSpPr>
            <a:spLocks noGrp="1"/>
          </p:cNvSpPr>
          <p:nvPr>
            <p:ph type="sldNum" sz="quarter" idx="12"/>
          </p:nvPr>
        </p:nvSpPr>
        <p:spPr/>
        <p:txBody>
          <a:bodyPr/>
          <a:lstStyle/>
          <a:p>
            <a:fld id="{401CF334-2D5C-4859-84A6-CA7E6E43FAEB}" type="slidenum">
              <a:rPr lang="en-US" smtClean="0"/>
              <a:t>6</a:t>
            </a:fld>
            <a:endParaRPr lang="en-US"/>
          </a:p>
        </p:txBody>
      </p:sp>
      <p:sp>
        <p:nvSpPr>
          <p:cNvPr id="6" name="Rectangle 5">
            <a:extLst>
              <a:ext uri="{FF2B5EF4-FFF2-40B4-BE49-F238E27FC236}">
                <a16:creationId xmlns:a16="http://schemas.microsoft.com/office/drawing/2014/main" id="{2B991C3F-F0E9-4D2A-8098-5F78ACAC84BD}"/>
              </a:ext>
            </a:extLst>
          </p:cNvPr>
          <p:cNvSpPr/>
          <p:nvPr/>
        </p:nvSpPr>
        <p:spPr>
          <a:xfrm>
            <a:off x="355600" y="325120"/>
            <a:ext cx="8351520" cy="5509200"/>
          </a:xfrm>
          <a:prstGeom prst="rect">
            <a:avLst/>
          </a:prstGeom>
        </p:spPr>
        <p:txBody>
          <a:bodyPr wrap="square">
            <a:spAutoFit/>
          </a:bodyPr>
          <a:lstStyle/>
          <a:p>
            <a:r>
              <a:rPr lang="en-US" sz="3200" dirty="0"/>
              <a:t>	You can't go east and west at the same time. You can't be doing right and wrong at the same time."</a:t>
            </a:r>
          </a:p>
          <a:p>
            <a:r>
              <a:rPr lang="en-US" sz="3200" dirty="0"/>
              <a:t>	Sometimes people are going wrong, thinking they're doing right; but it'll wind up wrong. So always think right, do right, and you'll come out right; you just got to. That's exactly. Do right; that's your duty to God. Think right; know that you've got to come out right; and you will come out right. </a:t>
            </a:r>
          </a:p>
          <a:p>
            <a:r>
              <a:rPr lang="en-US" sz="3200" dirty="0"/>
              <a:t>							60-0711</a:t>
            </a:r>
          </a:p>
        </p:txBody>
      </p:sp>
    </p:spTree>
    <p:extLst>
      <p:ext uri="{BB962C8B-B14F-4D97-AF65-F5344CB8AC3E}">
        <p14:creationId xmlns:p14="http://schemas.microsoft.com/office/powerpoint/2010/main" val="13558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D100BE-5FCF-4D0C-9757-8E79D9DBD7F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B142E003-F26D-430F-A320-1EECAEF730E0}"/>
              </a:ext>
            </a:extLst>
          </p:cNvPr>
          <p:cNvSpPr>
            <a:spLocks noGrp="1"/>
          </p:cNvSpPr>
          <p:nvPr>
            <p:ph type="dt" sz="half" idx="10"/>
          </p:nvPr>
        </p:nvSpPr>
        <p:spPr/>
        <p:txBody>
          <a:bodyPr/>
          <a:lstStyle/>
          <a:p>
            <a:r>
              <a:rPr lang="en-US"/>
              <a:t>3/4/2018</a:t>
            </a:r>
          </a:p>
        </p:txBody>
      </p:sp>
      <p:sp>
        <p:nvSpPr>
          <p:cNvPr id="5" name="Slide Number Placeholder 4">
            <a:extLst>
              <a:ext uri="{FF2B5EF4-FFF2-40B4-BE49-F238E27FC236}">
                <a16:creationId xmlns:a16="http://schemas.microsoft.com/office/drawing/2014/main" id="{1CA644C2-9DB8-427D-8884-6C133855A685}"/>
              </a:ext>
            </a:extLst>
          </p:cNvPr>
          <p:cNvSpPr>
            <a:spLocks noGrp="1"/>
          </p:cNvSpPr>
          <p:nvPr>
            <p:ph type="sldNum" sz="quarter" idx="12"/>
          </p:nvPr>
        </p:nvSpPr>
        <p:spPr/>
        <p:txBody>
          <a:bodyPr/>
          <a:lstStyle/>
          <a:p>
            <a:fld id="{401CF334-2D5C-4859-84A6-CA7E6E43FAEB}" type="slidenum">
              <a:rPr lang="en-US" smtClean="0"/>
              <a:t>7</a:t>
            </a:fld>
            <a:endParaRPr lang="en-US"/>
          </a:p>
        </p:txBody>
      </p:sp>
      <p:sp>
        <p:nvSpPr>
          <p:cNvPr id="6" name="Rectangle 5">
            <a:extLst>
              <a:ext uri="{FF2B5EF4-FFF2-40B4-BE49-F238E27FC236}">
                <a16:creationId xmlns:a16="http://schemas.microsoft.com/office/drawing/2014/main" id="{A4720917-FABC-452D-AF9A-129E153C08C7}"/>
              </a:ext>
            </a:extLst>
          </p:cNvPr>
          <p:cNvSpPr/>
          <p:nvPr/>
        </p:nvSpPr>
        <p:spPr>
          <a:xfrm>
            <a:off x="152400" y="238443"/>
            <a:ext cx="8839200" cy="6124754"/>
          </a:xfrm>
          <a:prstGeom prst="rect">
            <a:avLst/>
          </a:prstGeom>
        </p:spPr>
        <p:txBody>
          <a:bodyPr wrap="square">
            <a:spAutoFit/>
          </a:bodyPr>
          <a:lstStyle/>
          <a:p>
            <a:r>
              <a:rPr lang="en-US" sz="4000" b="1" dirty="0"/>
              <a:t>WHY.CRY.SPEAK</a:t>
            </a:r>
          </a:p>
          <a:p>
            <a:r>
              <a:rPr lang="en-US" sz="3200" dirty="0"/>
              <a:t>	300 It was He that foretold where these things to be. It was He that said this, He that done these things. He's done everything just exactly like He said He would do it.  Why should I wait? God has a vindicated the Word. It's the Truth. </a:t>
            </a:r>
            <a:r>
              <a:rPr lang="en-US" sz="3200" b="1" dirty="0"/>
              <a:t>Let's journey. Let's walk. Let's go on the walk of the Lord, laying aside all doubts, all sins. Clean up the house, scrub it up. </a:t>
            </a:r>
          </a:p>
          <a:p>
            <a:r>
              <a:rPr lang="en-US" sz="3200" dirty="0"/>
              <a:t>	304 Lay aside everything else contrary to It. Remember, this is Truth, regardless of how </a:t>
            </a:r>
            <a:r>
              <a:rPr lang="en-US" sz="3200" dirty="0" err="1"/>
              <a:t>fana-tically</a:t>
            </a:r>
            <a:r>
              <a:rPr lang="en-US" sz="3200" dirty="0"/>
              <a:t> It seems, sometimes. Move right on with It. </a:t>
            </a:r>
          </a:p>
        </p:txBody>
      </p:sp>
    </p:spTree>
    <p:extLst>
      <p:ext uri="{BB962C8B-B14F-4D97-AF65-F5344CB8AC3E}">
        <p14:creationId xmlns:p14="http://schemas.microsoft.com/office/powerpoint/2010/main" val="6234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009E35-3CF1-4023-B492-94056FB458E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56AB3670-CAF0-417E-AD3E-82017CDEAE12}"/>
              </a:ext>
            </a:extLst>
          </p:cNvPr>
          <p:cNvSpPr>
            <a:spLocks noGrp="1"/>
          </p:cNvSpPr>
          <p:nvPr>
            <p:ph type="dt" sz="half" idx="10"/>
          </p:nvPr>
        </p:nvSpPr>
        <p:spPr/>
        <p:txBody>
          <a:bodyPr/>
          <a:lstStyle/>
          <a:p>
            <a:r>
              <a:rPr lang="en-US"/>
              <a:t>3/4/2018</a:t>
            </a:r>
          </a:p>
        </p:txBody>
      </p:sp>
      <p:sp>
        <p:nvSpPr>
          <p:cNvPr id="5" name="Slide Number Placeholder 4">
            <a:extLst>
              <a:ext uri="{FF2B5EF4-FFF2-40B4-BE49-F238E27FC236}">
                <a16:creationId xmlns:a16="http://schemas.microsoft.com/office/drawing/2014/main" id="{1E5E24DD-21B1-4D04-BE7D-37EAF38F0BED}"/>
              </a:ext>
            </a:extLst>
          </p:cNvPr>
          <p:cNvSpPr>
            <a:spLocks noGrp="1"/>
          </p:cNvSpPr>
          <p:nvPr>
            <p:ph type="sldNum" sz="quarter" idx="12"/>
          </p:nvPr>
        </p:nvSpPr>
        <p:spPr/>
        <p:txBody>
          <a:bodyPr/>
          <a:lstStyle/>
          <a:p>
            <a:fld id="{401CF334-2D5C-4859-84A6-CA7E6E43FAEB}" type="slidenum">
              <a:rPr lang="en-US" smtClean="0"/>
              <a:t>8</a:t>
            </a:fld>
            <a:endParaRPr lang="en-US" dirty="0"/>
          </a:p>
        </p:txBody>
      </p:sp>
      <p:sp>
        <p:nvSpPr>
          <p:cNvPr id="6" name="Rectangle 5">
            <a:extLst>
              <a:ext uri="{FF2B5EF4-FFF2-40B4-BE49-F238E27FC236}">
                <a16:creationId xmlns:a16="http://schemas.microsoft.com/office/drawing/2014/main" id="{0E198892-4724-4A0E-B27B-46B98510C2AF}"/>
              </a:ext>
            </a:extLst>
          </p:cNvPr>
          <p:cNvSpPr/>
          <p:nvPr/>
        </p:nvSpPr>
        <p:spPr>
          <a:xfrm>
            <a:off x="172720" y="136524"/>
            <a:ext cx="8798560" cy="6001643"/>
          </a:xfrm>
          <a:prstGeom prst="rect">
            <a:avLst/>
          </a:prstGeom>
        </p:spPr>
        <p:txBody>
          <a:bodyPr wrap="square">
            <a:spAutoFit/>
          </a:bodyPr>
          <a:lstStyle/>
          <a:p>
            <a:r>
              <a:rPr lang="en-US" sz="3200" dirty="0"/>
              <a:t>	It's the Holy Spirit. The same God that raised up Jesus Christ from the dead, that can speak things into existence, same One that lived in the days of Moses, is the same today.</a:t>
            </a:r>
          </a:p>
          <a:p>
            <a:r>
              <a:rPr lang="en-US" sz="3200" dirty="0"/>
              <a:t>	305 His call in this last day, He's a </a:t>
            </a:r>
            <a:r>
              <a:rPr lang="en-US" sz="3200" dirty="0" err="1"/>
              <a:t>vindi-cated</a:t>
            </a:r>
            <a:r>
              <a:rPr lang="en-US" sz="3200" dirty="0"/>
              <a:t>. "</a:t>
            </a:r>
            <a:r>
              <a:rPr lang="en-US" sz="3200" i="1" dirty="0"/>
              <a:t>As it was in the days of Sodom..</a:t>
            </a:r>
            <a:r>
              <a:rPr lang="en-US" sz="3200" dirty="0"/>
              <a:t>." There is Sodom down there: a Billy Graham, Oral Roberts out there. And the Church is moving on, by the same signs that He promised, both places, and there they are. It's He that said it, O Lord, give me courage, is my prayer.</a:t>
            </a:r>
          </a:p>
          <a:p>
            <a:pPr algn="r"/>
            <a:r>
              <a:rPr lang="en-US" sz="3200" dirty="0"/>
              <a:t>63-0714</a:t>
            </a:r>
          </a:p>
        </p:txBody>
      </p:sp>
    </p:spTree>
    <p:extLst>
      <p:ext uri="{BB962C8B-B14F-4D97-AF65-F5344CB8AC3E}">
        <p14:creationId xmlns:p14="http://schemas.microsoft.com/office/powerpoint/2010/main" val="30884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A425F4-B57F-4B1A-8A50-0E8107B18F61}"/>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E1F7F16-F052-4A1B-9FD2-8EE4822B1927}"/>
              </a:ext>
            </a:extLst>
          </p:cNvPr>
          <p:cNvSpPr>
            <a:spLocks noGrp="1"/>
          </p:cNvSpPr>
          <p:nvPr>
            <p:ph type="dt" sz="half" idx="10"/>
          </p:nvPr>
        </p:nvSpPr>
        <p:spPr/>
        <p:txBody>
          <a:bodyPr/>
          <a:lstStyle/>
          <a:p>
            <a:r>
              <a:rPr lang="en-US"/>
              <a:t>3/4/2018</a:t>
            </a:r>
          </a:p>
        </p:txBody>
      </p:sp>
      <p:sp>
        <p:nvSpPr>
          <p:cNvPr id="5" name="Slide Number Placeholder 4">
            <a:extLst>
              <a:ext uri="{FF2B5EF4-FFF2-40B4-BE49-F238E27FC236}">
                <a16:creationId xmlns:a16="http://schemas.microsoft.com/office/drawing/2014/main" id="{32A7E365-05F4-40CF-B8E8-C57B37D715ED}"/>
              </a:ext>
            </a:extLst>
          </p:cNvPr>
          <p:cNvSpPr>
            <a:spLocks noGrp="1"/>
          </p:cNvSpPr>
          <p:nvPr>
            <p:ph type="sldNum" sz="quarter" idx="12"/>
          </p:nvPr>
        </p:nvSpPr>
        <p:spPr/>
        <p:txBody>
          <a:bodyPr/>
          <a:lstStyle/>
          <a:p>
            <a:fld id="{401CF334-2D5C-4859-84A6-CA7E6E43FAEB}" type="slidenum">
              <a:rPr lang="en-US" smtClean="0"/>
              <a:t>9</a:t>
            </a:fld>
            <a:endParaRPr lang="en-US"/>
          </a:p>
        </p:txBody>
      </p:sp>
      <p:sp>
        <p:nvSpPr>
          <p:cNvPr id="6" name="Rectangle 5">
            <a:extLst>
              <a:ext uri="{FF2B5EF4-FFF2-40B4-BE49-F238E27FC236}">
                <a16:creationId xmlns:a16="http://schemas.microsoft.com/office/drawing/2014/main" id="{D9EEBFBA-3F8C-4A57-8C67-A8D078AB6CE3}"/>
              </a:ext>
            </a:extLst>
          </p:cNvPr>
          <p:cNvSpPr/>
          <p:nvPr/>
        </p:nvSpPr>
        <p:spPr>
          <a:xfrm>
            <a:off x="345440" y="304800"/>
            <a:ext cx="8402320" cy="3231654"/>
          </a:xfrm>
          <a:prstGeom prst="rect">
            <a:avLst/>
          </a:prstGeom>
        </p:spPr>
        <p:txBody>
          <a:bodyPr wrap="square">
            <a:spAutoFit/>
          </a:bodyPr>
          <a:lstStyle/>
          <a:p>
            <a:r>
              <a:rPr lang="en-US" sz="4400" b="1" spc="-150" dirty="0"/>
              <a:t>DEMONOLOGY.PHYSICAL.REALM</a:t>
            </a:r>
          </a:p>
          <a:p>
            <a:r>
              <a:rPr lang="en-US" sz="4000" spc="-150" dirty="0"/>
              <a:t>	96 Not by feelings, not by sight. You don't walk by feelings or sight. It's by faith. </a:t>
            </a:r>
          </a:p>
          <a:p>
            <a:pPr algn="r"/>
            <a:r>
              <a:rPr lang="en-US" sz="4000" spc="-150" dirty="0"/>
              <a:t>53-0608</a:t>
            </a:r>
          </a:p>
        </p:txBody>
      </p:sp>
      <p:sp>
        <p:nvSpPr>
          <p:cNvPr id="7" name="Rectangle 6">
            <a:extLst>
              <a:ext uri="{FF2B5EF4-FFF2-40B4-BE49-F238E27FC236}">
                <a16:creationId xmlns:a16="http://schemas.microsoft.com/office/drawing/2014/main" id="{8BEC6B6B-A5F8-42AC-B503-205322B25CF7}"/>
              </a:ext>
            </a:extLst>
          </p:cNvPr>
          <p:cNvSpPr/>
          <p:nvPr/>
        </p:nvSpPr>
        <p:spPr>
          <a:xfrm>
            <a:off x="487680" y="3952241"/>
            <a:ext cx="8188960" cy="1323439"/>
          </a:xfrm>
          <a:prstGeom prst="rect">
            <a:avLst/>
          </a:prstGeom>
        </p:spPr>
        <p:txBody>
          <a:bodyPr wrap="square">
            <a:spAutoFit/>
          </a:bodyPr>
          <a:lstStyle/>
          <a:p>
            <a:pPr algn="ctr"/>
            <a:r>
              <a:rPr lang="en-US" sz="4400" b="1" dirty="0"/>
              <a:t>II COR. 5:7</a:t>
            </a:r>
          </a:p>
          <a:p>
            <a:pPr algn="ctr"/>
            <a:r>
              <a:rPr lang="en-US" sz="3600" i="1" dirty="0"/>
              <a:t> (For we walk by faith, not by sight:) </a:t>
            </a:r>
          </a:p>
        </p:txBody>
      </p:sp>
    </p:spTree>
    <p:extLst>
      <p:ext uri="{BB962C8B-B14F-4D97-AF65-F5344CB8AC3E}">
        <p14:creationId xmlns:p14="http://schemas.microsoft.com/office/powerpoint/2010/main" val="20505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http://purl.org/dc/elements/1.1/"/>
    <ds:schemaRef ds:uri="http://schemas.microsoft.com/office/2006/metadata/properties"/>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278</TotalTime>
  <Words>387</Words>
  <Application>Microsoft Macintosh PowerPoint</Application>
  <PresentationFormat>On-screen Show (4:3)</PresentationFormat>
  <Paragraphs>167</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vt:lpstr>
      <vt:lpstr>David</vt:lpstr>
      <vt:lpstr>Mangal</vt:lpstr>
      <vt:lpstr>Roboto</vt:lpstr>
      <vt:lpstr>Ocean design template</vt:lpstr>
      <vt:lpstr>The Walk</vt:lpstr>
      <vt:lpstr>Marriage Banquet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Barry Coffey</dc:creator>
  <cp:lastModifiedBy>Barry Coffey</cp:lastModifiedBy>
  <cp:revision>27</cp:revision>
  <dcterms:created xsi:type="dcterms:W3CDTF">2018-03-04T03:37:04Z</dcterms:created>
  <dcterms:modified xsi:type="dcterms:W3CDTF">2018-03-04T22:13:45Z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