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Lst>
  <p:notesMasterIdLst>
    <p:notesMasterId r:id="rId58"/>
  </p:notesMasterIdLst>
  <p:sldIdLst>
    <p:sldId id="257" r:id="rId2"/>
    <p:sldId id="394" r:id="rId3"/>
    <p:sldId id="259" r:id="rId4"/>
    <p:sldId id="270" r:id="rId5"/>
    <p:sldId id="351" r:id="rId6"/>
    <p:sldId id="260" r:id="rId7"/>
    <p:sldId id="375" r:id="rId8"/>
    <p:sldId id="376" r:id="rId9"/>
    <p:sldId id="261" r:id="rId10"/>
    <p:sldId id="263" r:id="rId11"/>
    <p:sldId id="276" r:id="rId12"/>
    <p:sldId id="287" r:id="rId13"/>
    <p:sldId id="283" r:id="rId14"/>
    <p:sldId id="291" r:id="rId15"/>
    <p:sldId id="313" r:id="rId16"/>
    <p:sldId id="405" r:id="rId17"/>
    <p:sldId id="339" r:id="rId18"/>
    <p:sldId id="330" r:id="rId19"/>
    <p:sldId id="368" r:id="rId20"/>
    <p:sldId id="369" r:id="rId21"/>
    <p:sldId id="370" r:id="rId22"/>
    <p:sldId id="371" r:id="rId23"/>
    <p:sldId id="372" r:id="rId24"/>
    <p:sldId id="373" r:id="rId25"/>
    <p:sldId id="407" r:id="rId26"/>
    <p:sldId id="406" r:id="rId27"/>
    <p:sldId id="383" r:id="rId28"/>
    <p:sldId id="384" r:id="rId29"/>
    <p:sldId id="386" r:id="rId30"/>
    <p:sldId id="387" r:id="rId31"/>
    <p:sldId id="346" r:id="rId32"/>
    <p:sldId id="353" r:id="rId33"/>
    <p:sldId id="359" r:id="rId34"/>
    <p:sldId id="358" r:id="rId35"/>
    <p:sldId id="401" r:id="rId36"/>
    <p:sldId id="399" r:id="rId37"/>
    <p:sldId id="400" r:id="rId38"/>
    <p:sldId id="354" r:id="rId39"/>
    <p:sldId id="363" r:id="rId40"/>
    <p:sldId id="364" r:id="rId41"/>
    <p:sldId id="356" r:id="rId42"/>
    <p:sldId id="393" r:id="rId43"/>
    <p:sldId id="367" r:id="rId44"/>
    <p:sldId id="365" r:id="rId45"/>
    <p:sldId id="366" r:id="rId46"/>
    <p:sldId id="397" r:id="rId47"/>
    <p:sldId id="398" r:id="rId48"/>
    <p:sldId id="357" r:id="rId49"/>
    <p:sldId id="395" r:id="rId50"/>
    <p:sldId id="404" r:id="rId51"/>
    <p:sldId id="403" r:id="rId52"/>
    <p:sldId id="402" r:id="rId53"/>
    <p:sldId id="396" r:id="rId54"/>
    <p:sldId id="390" r:id="rId55"/>
    <p:sldId id="391" r:id="rId56"/>
    <p:sldId id="392"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80" autoAdjust="0"/>
    <p:restoredTop sz="94674"/>
  </p:normalViewPr>
  <p:slideViewPr>
    <p:cSldViewPr>
      <p:cViewPr varScale="1">
        <p:scale>
          <a:sx n="124" d="100"/>
          <a:sy n="124" d="100"/>
        </p:scale>
        <p:origin x="1240"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7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9AF0D666-77FA-B044-9AFB-173DA2AAC6CE}" type="slidenum">
              <a:rPr lang="en-US" altLang="en-US"/>
              <a:pPr/>
              <a:t>‹#›</a:t>
            </a:fld>
            <a:endParaRPr lang="en-US" altLang="en-US"/>
          </a:p>
        </p:txBody>
      </p:sp>
    </p:spTree>
    <p:extLst>
      <p:ext uri="{BB962C8B-B14F-4D97-AF65-F5344CB8AC3E}">
        <p14:creationId xmlns:p14="http://schemas.microsoft.com/office/powerpoint/2010/main" val="1237516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DA5F42-63AF-C34B-9168-CD65F3EEA1BC}" type="slidenum">
              <a:rPr lang="en-US" altLang="en-US"/>
              <a:pPr/>
              <a:t>1</a:t>
            </a:fld>
            <a:endParaRPr lang="en-US" alt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056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418C78-BA1A-8B4A-9B60-5F7C3533F94E}" type="slidenum">
              <a:rPr lang="en-US" altLang="en-US"/>
              <a:pPr/>
              <a:t>13</a:t>
            </a:fld>
            <a:endParaRPr lang="en-US" alt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9126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DDD373-975B-2F47-AAB5-02CC6107C277}" type="slidenum">
              <a:rPr lang="en-US" altLang="en-US"/>
              <a:pPr/>
              <a:t>14</a:t>
            </a:fld>
            <a:endParaRPr lang="en-US" alt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722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147E5-6CF4-304F-8148-DE8927EC9575}" type="slidenum">
              <a:rPr lang="en-US" altLang="en-US"/>
              <a:pPr/>
              <a:t>15</a:t>
            </a:fld>
            <a:endParaRPr lang="en-US" alt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944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AC3ECFC-2517-4260-8645-13AD54BBB605}" type="slidenum">
              <a:rPr lang="en-US" smtClean="0"/>
              <a:pPr>
                <a:defRPr/>
              </a:pPr>
              <a:t>17</a:t>
            </a:fld>
            <a:endParaRPr lang="en-US"/>
          </a:p>
        </p:txBody>
      </p:sp>
    </p:spTree>
    <p:extLst>
      <p:ext uri="{BB962C8B-B14F-4D97-AF65-F5344CB8AC3E}">
        <p14:creationId xmlns:p14="http://schemas.microsoft.com/office/powerpoint/2010/main" val="73832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AC3ECFC-2517-4260-8645-13AD54BBB605}" type="slidenum">
              <a:rPr lang="en-US" smtClean="0"/>
              <a:pPr>
                <a:defRPr/>
              </a:pPr>
              <a:t>32</a:t>
            </a:fld>
            <a:endParaRPr lang="en-US"/>
          </a:p>
        </p:txBody>
      </p:sp>
    </p:spTree>
    <p:extLst>
      <p:ext uri="{BB962C8B-B14F-4D97-AF65-F5344CB8AC3E}">
        <p14:creationId xmlns:p14="http://schemas.microsoft.com/office/powerpoint/2010/main" val="3071133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3E28DE-03AD-7B49-B947-49CD73047712}" type="slidenum">
              <a:rPr lang="en-US" altLang="en-US"/>
              <a:pPr/>
              <a:t>38</a:t>
            </a:fld>
            <a:endParaRPr lang="en-US" alt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3842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D29480-C799-D44B-86E2-F1F531C8AEF5}" type="slidenum">
              <a:rPr lang="en-US" altLang="en-US"/>
              <a:pPr/>
              <a:t>41</a:t>
            </a:fld>
            <a:endParaRPr lang="en-US" alt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60272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C072B3-FDE4-CF46-81E7-35BFD0B0BB38}" type="slidenum">
              <a:rPr lang="en-US" altLang="en-US"/>
              <a:pPr/>
              <a:t>50</a:t>
            </a:fld>
            <a:endParaRPr lang="en-US" alt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6673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3CA0FC-84DA-5C4C-A682-24BE2D468DB9}" type="slidenum">
              <a:rPr lang="en-US" altLang="en-US"/>
              <a:pPr/>
              <a:t>3</a:t>
            </a:fld>
            <a:endParaRPr lang="en-US" alt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1382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3A1D12-5788-C745-B145-EC305D4F4635}" type="slidenum">
              <a:rPr lang="en-US" altLang="en-US"/>
              <a:pPr/>
              <a:t>4</a:t>
            </a:fld>
            <a:endParaRPr lang="en-US" alt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0396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5A5D0B-999A-2F4D-8DCC-B375689F99FF}" type="slidenum">
              <a:rPr lang="en-US" altLang="en-US"/>
              <a:pPr/>
              <a:t>7</a:t>
            </a:fld>
            <a:endParaRPr lang="en-US"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508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51C8B-93F9-2B43-AF57-12ED35C2F565}" type="slidenum">
              <a:rPr lang="en-US" altLang="en-US"/>
              <a:pPr/>
              <a:t>8</a:t>
            </a:fld>
            <a:endParaRPr lang="en-US" alt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31377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638CBF-F4A4-E347-8AA1-1D4E70C176CE}" type="slidenum">
              <a:rPr lang="en-US" altLang="en-US"/>
              <a:pPr/>
              <a:t>9</a:t>
            </a:fld>
            <a:endParaRPr lang="en-US" alt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0027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EBA3B-E27E-5143-9D5B-CC99C13DC406}" type="slidenum">
              <a:rPr lang="en-US" altLang="en-US"/>
              <a:pPr/>
              <a:t>10</a:t>
            </a:fld>
            <a:endParaRPr lang="en-US" alt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3929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3A48A-8124-7043-B372-2979EE3A7680}" type="slidenum">
              <a:rPr lang="en-US" altLang="en-US"/>
              <a:pPr/>
              <a:t>11</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5313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3B75E-A67F-454E-ABDA-DA334DA2B6DA}" type="slidenum">
              <a:rPr lang="en-US" altLang="en-US"/>
              <a:pPr/>
              <a:t>12</a:t>
            </a:fld>
            <a:endParaRPr lang="en-US" alt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6039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a:xfrm>
            <a:off x="1371600" y="3276600"/>
            <a:ext cx="7772400" cy="762000"/>
          </a:xfrm>
        </p:spPr>
        <p:txBody>
          <a:bodyPr/>
          <a:lstStyle>
            <a:lvl1pPr>
              <a:defRPr sz="4400"/>
            </a:lvl1pPr>
          </a:lstStyle>
          <a:p>
            <a:pPr lvl="0"/>
            <a:r>
              <a:rPr lang="en-US" altLang="en-US" noProof="0"/>
              <a:t>Click to edit Master title style</a:t>
            </a:r>
          </a:p>
        </p:txBody>
      </p:sp>
      <p:sp>
        <p:nvSpPr>
          <p:cNvPr id="141315" name="Rectangle 3"/>
          <p:cNvSpPr>
            <a:spLocks noGrp="1" noChangeArrowheads="1"/>
          </p:cNvSpPr>
          <p:nvPr>
            <p:ph type="subTitle" idx="1"/>
          </p:nvPr>
        </p:nvSpPr>
        <p:spPr>
          <a:xfrm>
            <a:off x="1371600" y="4038600"/>
            <a:ext cx="6934200" cy="685800"/>
          </a:xfrm>
        </p:spPr>
        <p:txBody>
          <a:bodyPr/>
          <a:lstStyle>
            <a:lvl1pPr marL="0" indent="0">
              <a:buFontTx/>
              <a:buNone/>
              <a:defRPr/>
            </a:lvl1pPr>
          </a:lstStyle>
          <a:p>
            <a:pPr lvl="0"/>
            <a:r>
              <a:rPr lang="en-US" altLang="en-US" noProof="0"/>
              <a:t>Click to edit Master subtitle style</a:t>
            </a:r>
          </a:p>
        </p:txBody>
      </p:sp>
      <p:sp>
        <p:nvSpPr>
          <p:cNvPr id="141316" name="Rectangle 4"/>
          <p:cNvSpPr>
            <a:spLocks noGrp="1" noChangeArrowheads="1"/>
          </p:cNvSpPr>
          <p:nvPr>
            <p:ph type="dt" sz="half" idx="2"/>
          </p:nvPr>
        </p:nvSpPr>
        <p:spPr/>
        <p:txBody>
          <a:bodyPr/>
          <a:lstStyle>
            <a:lvl1pPr>
              <a:defRPr/>
            </a:lvl1pPr>
          </a:lstStyle>
          <a:p>
            <a:r>
              <a:rPr lang="en-US" altLang="en-US"/>
              <a:t>3-25-18</a:t>
            </a:r>
          </a:p>
        </p:txBody>
      </p:sp>
      <p:sp>
        <p:nvSpPr>
          <p:cNvPr id="141317" name="Rectangle 5"/>
          <p:cNvSpPr>
            <a:spLocks noGrp="1" noChangeArrowheads="1"/>
          </p:cNvSpPr>
          <p:nvPr>
            <p:ph type="ftr" sz="quarter" idx="3"/>
          </p:nvPr>
        </p:nvSpPr>
        <p:spPr/>
        <p:txBody>
          <a:bodyPr/>
          <a:lstStyle>
            <a:lvl1pPr>
              <a:defRPr/>
            </a:lvl1pPr>
          </a:lstStyle>
          <a:p>
            <a:r>
              <a:rPr lang="en-US" altLang="en-US"/>
              <a:t>Missions 2018</a:t>
            </a:r>
          </a:p>
        </p:txBody>
      </p:sp>
      <p:sp>
        <p:nvSpPr>
          <p:cNvPr id="141318" name="Rectangle 6"/>
          <p:cNvSpPr>
            <a:spLocks noGrp="1" noChangeArrowheads="1"/>
          </p:cNvSpPr>
          <p:nvPr>
            <p:ph type="sldNum" sz="quarter" idx="4"/>
          </p:nvPr>
        </p:nvSpPr>
        <p:spPr/>
        <p:txBody>
          <a:bodyPr/>
          <a:lstStyle>
            <a:lvl1pPr>
              <a:defRPr/>
            </a:lvl1pPr>
          </a:lstStyle>
          <a:p>
            <a:fld id="{68E0EC9E-D111-2B4C-9EAF-01B44886B9E2}" type="slidenum">
              <a:rPr lang="en-US" altLang="en-US"/>
              <a:pPr/>
              <a:t>‹#›</a:t>
            </a:fld>
            <a:endParaRPr lang="en-US" alt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3-25-18</a:t>
            </a:r>
          </a:p>
        </p:txBody>
      </p:sp>
      <p:sp>
        <p:nvSpPr>
          <p:cNvPr id="5" name="Footer Placeholder 4"/>
          <p:cNvSpPr>
            <a:spLocks noGrp="1"/>
          </p:cNvSpPr>
          <p:nvPr>
            <p:ph type="ftr" sz="quarter" idx="11"/>
          </p:nvPr>
        </p:nvSpPr>
        <p:spPr/>
        <p:txBody>
          <a:bodyPr/>
          <a:lstStyle>
            <a:lvl1pPr>
              <a:defRPr/>
            </a:lvl1pPr>
          </a:lstStyle>
          <a:p>
            <a:r>
              <a:rPr lang="en-US" altLang="en-US"/>
              <a:t>Missions 2018</a:t>
            </a:r>
          </a:p>
        </p:txBody>
      </p:sp>
      <p:sp>
        <p:nvSpPr>
          <p:cNvPr id="6" name="Slide Number Placeholder 5"/>
          <p:cNvSpPr>
            <a:spLocks noGrp="1"/>
          </p:cNvSpPr>
          <p:nvPr>
            <p:ph type="sldNum" sz="quarter" idx="12"/>
          </p:nvPr>
        </p:nvSpPr>
        <p:spPr/>
        <p:txBody>
          <a:bodyPr/>
          <a:lstStyle>
            <a:lvl1pPr>
              <a:defRPr/>
            </a:lvl1pPr>
          </a:lstStyle>
          <a:p>
            <a:fld id="{651A5D94-C767-BA46-BEED-B209DDCD97E3}" type="slidenum">
              <a:rPr lang="en-US" altLang="en-US"/>
              <a:pPr/>
              <a:t>‹#›</a:t>
            </a:fld>
            <a:endParaRPr lang="en-US" altLang="en-US"/>
          </a:p>
        </p:txBody>
      </p:sp>
    </p:spTree>
    <p:extLst>
      <p:ext uri="{BB962C8B-B14F-4D97-AF65-F5344CB8AC3E}">
        <p14:creationId xmlns:p14="http://schemas.microsoft.com/office/powerpoint/2010/main" val="839420609"/>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364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505450" cy="5364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3-25-18</a:t>
            </a:r>
          </a:p>
        </p:txBody>
      </p:sp>
      <p:sp>
        <p:nvSpPr>
          <p:cNvPr id="5" name="Footer Placeholder 4"/>
          <p:cNvSpPr>
            <a:spLocks noGrp="1"/>
          </p:cNvSpPr>
          <p:nvPr>
            <p:ph type="ftr" sz="quarter" idx="11"/>
          </p:nvPr>
        </p:nvSpPr>
        <p:spPr/>
        <p:txBody>
          <a:bodyPr/>
          <a:lstStyle>
            <a:lvl1pPr>
              <a:defRPr/>
            </a:lvl1pPr>
          </a:lstStyle>
          <a:p>
            <a:r>
              <a:rPr lang="en-US" altLang="en-US"/>
              <a:t>Missions 2018</a:t>
            </a:r>
          </a:p>
        </p:txBody>
      </p:sp>
      <p:sp>
        <p:nvSpPr>
          <p:cNvPr id="6" name="Slide Number Placeholder 5"/>
          <p:cNvSpPr>
            <a:spLocks noGrp="1"/>
          </p:cNvSpPr>
          <p:nvPr>
            <p:ph type="sldNum" sz="quarter" idx="12"/>
          </p:nvPr>
        </p:nvSpPr>
        <p:spPr/>
        <p:txBody>
          <a:bodyPr/>
          <a:lstStyle>
            <a:lvl1pPr>
              <a:defRPr/>
            </a:lvl1pPr>
          </a:lstStyle>
          <a:p>
            <a:fld id="{E26209D9-BE9C-8545-91C1-C4920FA28300}" type="slidenum">
              <a:rPr lang="en-US" altLang="en-US"/>
              <a:pPr/>
              <a:t>‹#›</a:t>
            </a:fld>
            <a:endParaRPr lang="en-US" altLang="en-US"/>
          </a:p>
        </p:txBody>
      </p:sp>
    </p:spTree>
    <p:extLst>
      <p:ext uri="{BB962C8B-B14F-4D97-AF65-F5344CB8AC3E}">
        <p14:creationId xmlns:p14="http://schemas.microsoft.com/office/powerpoint/2010/main" val="1322098320"/>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3-25-18</a:t>
            </a:r>
          </a:p>
        </p:txBody>
      </p:sp>
      <p:sp>
        <p:nvSpPr>
          <p:cNvPr id="5" name="Footer Placeholder 4"/>
          <p:cNvSpPr>
            <a:spLocks noGrp="1"/>
          </p:cNvSpPr>
          <p:nvPr>
            <p:ph type="ftr" sz="quarter" idx="11"/>
          </p:nvPr>
        </p:nvSpPr>
        <p:spPr/>
        <p:txBody>
          <a:bodyPr/>
          <a:lstStyle>
            <a:lvl1pPr>
              <a:defRPr/>
            </a:lvl1pPr>
          </a:lstStyle>
          <a:p>
            <a:r>
              <a:rPr lang="en-US" altLang="en-US"/>
              <a:t>Missions 2018</a:t>
            </a:r>
          </a:p>
        </p:txBody>
      </p:sp>
      <p:sp>
        <p:nvSpPr>
          <p:cNvPr id="6" name="Slide Number Placeholder 5"/>
          <p:cNvSpPr>
            <a:spLocks noGrp="1"/>
          </p:cNvSpPr>
          <p:nvPr>
            <p:ph type="sldNum" sz="quarter" idx="12"/>
          </p:nvPr>
        </p:nvSpPr>
        <p:spPr/>
        <p:txBody>
          <a:bodyPr/>
          <a:lstStyle>
            <a:lvl1pPr>
              <a:defRPr/>
            </a:lvl1pPr>
          </a:lstStyle>
          <a:p>
            <a:fld id="{7D19E3CA-CF88-334D-981F-64B826EED273}" type="slidenum">
              <a:rPr lang="en-US" altLang="en-US"/>
              <a:pPr/>
              <a:t>‹#›</a:t>
            </a:fld>
            <a:endParaRPr lang="en-US" altLang="en-US"/>
          </a:p>
        </p:txBody>
      </p:sp>
    </p:spTree>
    <p:extLst>
      <p:ext uri="{BB962C8B-B14F-4D97-AF65-F5344CB8AC3E}">
        <p14:creationId xmlns:p14="http://schemas.microsoft.com/office/powerpoint/2010/main" val="976333091"/>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3-25-18</a:t>
            </a:r>
          </a:p>
        </p:txBody>
      </p:sp>
      <p:sp>
        <p:nvSpPr>
          <p:cNvPr id="5" name="Footer Placeholder 4"/>
          <p:cNvSpPr>
            <a:spLocks noGrp="1"/>
          </p:cNvSpPr>
          <p:nvPr>
            <p:ph type="ftr" sz="quarter" idx="11"/>
          </p:nvPr>
        </p:nvSpPr>
        <p:spPr/>
        <p:txBody>
          <a:bodyPr/>
          <a:lstStyle>
            <a:lvl1pPr>
              <a:defRPr/>
            </a:lvl1pPr>
          </a:lstStyle>
          <a:p>
            <a:r>
              <a:rPr lang="en-US" altLang="en-US"/>
              <a:t>Missions 2018</a:t>
            </a:r>
          </a:p>
        </p:txBody>
      </p:sp>
      <p:sp>
        <p:nvSpPr>
          <p:cNvPr id="6" name="Slide Number Placeholder 5"/>
          <p:cNvSpPr>
            <a:spLocks noGrp="1"/>
          </p:cNvSpPr>
          <p:nvPr>
            <p:ph type="sldNum" sz="quarter" idx="12"/>
          </p:nvPr>
        </p:nvSpPr>
        <p:spPr/>
        <p:txBody>
          <a:bodyPr/>
          <a:lstStyle>
            <a:lvl1pPr>
              <a:defRPr/>
            </a:lvl1pPr>
          </a:lstStyle>
          <a:p>
            <a:fld id="{ABC74AF9-7808-0D46-A9E9-D3AB8146B00B}" type="slidenum">
              <a:rPr lang="en-US" altLang="en-US"/>
              <a:pPr/>
              <a:t>‹#›</a:t>
            </a:fld>
            <a:endParaRPr lang="en-US" altLang="en-US"/>
          </a:p>
        </p:txBody>
      </p:sp>
    </p:spTree>
    <p:extLst>
      <p:ext uri="{BB962C8B-B14F-4D97-AF65-F5344CB8AC3E}">
        <p14:creationId xmlns:p14="http://schemas.microsoft.com/office/powerpoint/2010/main" val="307713710"/>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81200" y="1371600"/>
            <a:ext cx="3162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371600"/>
            <a:ext cx="31623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3-25-18</a:t>
            </a:r>
          </a:p>
        </p:txBody>
      </p:sp>
      <p:sp>
        <p:nvSpPr>
          <p:cNvPr id="6" name="Footer Placeholder 5"/>
          <p:cNvSpPr>
            <a:spLocks noGrp="1"/>
          </p:cNvSpPr>
          <p:nvPr>
            <p:ph type="ftr" sz="quarter" idx="11"/>
          </p:nvPr>
        </p:nvSpPr>
        <p:spPr/>
        <p:txBody>
          <a:bodyPr/>
          <a:lstStyle>
            <a:lvl1pPr>
              <a:defRPr/>
            </a:lvl1pPr>
          </a:lstStyle>
          <a:p>
            <a:r>
              <a:rPr lang="en-US" altLang="en-US"/>
              <a:t>Missions 2018</a:t>
            </a:r>
          </a:p>
        </p:txBody>
      </p:sp>
      <p:sp>
        <p:nvSpPr>
          <p:cNvPr id="7" name="Slide Number Placeholder 6"/>
          <p:cNvSpPr>
            <a:spLocks noGrp="1"/>
          </p:cNvSpPr>
          <p:nvPr>
            <p:ph type="sldNum" sz="quarter" idx="12"/>
          </p:nvPr>
        </p:nvSpPr>
        <p:spPr/>
        <p:txBody>
          <a:bodyPr/>
          <a:lstStyle>
            <a:lvl1pPr>
              <a:defRPr/>
            </a:lvl1pPr>
          </a:lstStyle>
          <a:p>
            <a:fld id="{1BE36284-93A8-1846-8096-6F707F31D56E}" type="slidenum">
              <a:rPr lang="en-US" altLang="en-US"/>
              <a:pPr/>
              <a:t>‹#›</a:t>
            </a:fld>
            <a:endParaRPr lang="en-US" altLang="en-US"/>
          </a:p>
        </p:txBody>
      </p:sp>
    </p:spTree>
    <p:extLst>
      <p:ext uri="{BB962C8B-B14F-4D97-AF65-F5344CB8AC3E}">
        <p14:creationId xmlns:p14="http://schemas.microsoft.com/office/powerpoint/2010/main" val="603701994"/>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a:t>3-25-18</a:t>
            </a:r>
          </a:p>
        </p:txBody>
      </p:sp>
      <p:sp>
        <p:nvSpPr>
          <p:cNvPr id="8" name="Footer Placeholder 7"/>
          <p:cNvSpPr>
            <a:spLocks noGrp="1"/>
          </p:cNvSpPr>
          <p:nvPr>
            <p:ph type="ftr" sz="quarter" idx="11"/>
          </p:nvPr>
        </p:nvSpPr>
        <p:spPr/>
        <p:txBody>
          <a:bodyPr/>
          <a:lstStyle>
            <a:lvl1pPr>
              <a:defRPr/>
            </a:lvl1pPr>
          </a:lstStyle>
          <a:p>
            <a:r>
              <a:rPr lang="en-US" altLang="en-US"/>
              <a:t>Missions 2018</a:t>
            </a:r>
          </a:p>
        </p:txBody>
      </p:sp>
      <p:sp>
        <p:nvSpPr>
          <p:cNvPr id="9" name="Slide Number Placeholder 8"/>
          <p:cNvSpPr>
            <a:spLocks noGrp="1"/>
          </p:cNvSpPr>
          <p:nvPr>
            <p:ph type="sldNum" sz="quarter" idx="12"/>
          </p:nvPr>
        </p:nvSpPr>
        <p:spPr/>
        <p:txBody>
          <a:bodyPr/>
          <a:lstStyle>
            <a:lvl1pPr>
              <a:defRPr/>
            </a:lvl1pPr>
          </a:lstStyle>
          <a:p>
            <a:fld id="{23F7D8A6-D253-3B45-8BAB-F9A105CCB62B}" type="slidenum">
              <a:rPr lang="en-US" altLang="en-US"/>
              <a:pPr/>
              <a:t>‹#›</a:t>
            </a:fld>
            <a:endParaRPr lang="en-US" altLang="en-US"/>
          </a:p>
        </p:txBody>
      </p:sp>
    </p:spTree>
    <p:extLst>
      <p:ext uri="{BB962C8B-B14F-4D97-AF65-F5344CB8AC3E}">
        <p14:creationId xmlns:p14="http://schemas.microsoft.com/office/powerpoint/2010/main" val="1706664730"/>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a:t>3-25-18</a:t>
            </a:r>
          </a:p>
        </p:txBody>
      </p:sp>
      <p:sp>
        <p:nvSpPr>
          <p:cNvPr id="4" name="Footer Placeholder 3"/>
          <p:cNvSpPr>
            <a:spLocks noGrp="1"/>
          </p:cNvSpPr>
          <p:nvPr>
            <p:ph type="ftr" sz="quarter" idx="11"/>
          </p:nvPr>
        </p:nvSpPr>
        <p:spPr/>
        <p:txBody>
          <a:bodyPr/>
          <a:lstStyle>
            <a:lvl1pPr>
              <a:defRPr/>
            </a:lvl1pPr>
          </a:lstStyle>
          <a:p>
            <a:r>
              <a:rPr lang="en-US" altLang="en-US"/>
              <a:t>Missions 2018</a:t>
            </a:r>
          </a:p>
        </p:txBody>
      </p:sp>
      <p:sp>
        <p:nvSpPr>
          <p:cNvPr id="5" name="Slide Number Placeholder 4"/>
          <p:cNvSpPr>
            <a:spLocks noGrp="1"/>
          </p:cNvSpPr>
          <p:nvPr>
            <p:ph type="sldNum" sz="quarter" idx="12"/>
          </p:nvPr>
        </p:nvSpPr>
        <p:spPr/>
        <p:txBody>
          <a:bodyPr/>
          <a:lstStyle>
            <a:lvl1pPr>
              <a:defRPr/>
            </a:lvl1pPr>
          </a:lstStyle>
          <a:p>
            <a:fld id="{AF8B7559-3550-164A-8B3F-CE4C94E2B9AE}" type="slidenum">
              <a:rPr lang="en-US" altLang="en-US"/>
              <a:pPr/>
              <a:t>‹#›</a:t>
            </a:fld>
            <a:endParaRPr lang="en-US" altLang="en-US"/>
          </a:p>
        </p:txBody>
      </p:sp>
    </p:spTree>
    <p:extLst>
      <p:ext uri="{BB962C8B-B14F-4D97-AF65-F5344CB8AC3E}">
        <p14:creationId xmlns:p14="http://schemas.microsoft.com/office/powerpoint/2010/main" val="2122527778"/>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3-25-18</a:t>
            </a:r>
          </a:p>
        </p:txBody>
      </p:sp>
      <p:sp>
        <p:nvSpPr>
          <p:cNvPr id="3" name="Footer Placeholder 2"/>
          <p:cNvSpPr>
            <a:spLocks noGrp="1"/>
          </p:cNvSpPr>
          <p:nvPr>
            <p:ph type="ftr" sz="quarter" idx="11"/>
          </p:nvPr>
        </p:nvSpPr>
        <p:spPr/>
        <p:txBody>
          <a:bodyPr/>
          <a:lstStyle>
            <a:lvl1pPr>
              <a:defRPr/>
            </a:lvl1pPr>
          </a:lstStyle>
          <a:p>
            <a:r>
              <a:rPr lang="en-US" altLang="en-US"/>
              <a:t>Missions 2018</a:t>
            </a:r>
          </a:p>
        </p:txBody>
      </p:sp>
      <p:sp>
        <p:nvSpPr>
          <p:cNvPr id="4" name="Slide Number Placeholder 3"/>
          <p:cNvSpPr>
            <a:spLocks noGrp="1"/>
          </p:cNvSpPr>
          <p:nvPr>
            <p:ph type="sldNum" sz="quarter" idx="12"/>
          </p:nvPr>
        </p:nvSpPr>
        <p:spPr/>
        <p:txBody>
          <a:bodyPr/>
          <a:lstStyle>
            <a:lvl1pPr>
              <a:defRPr/>
            </a:lvl1pPr>
          </a:lstStyle>
          <a:p>
            <a:fld id="{B7729256-264F-0644-9949-8BEA27804429}" type="slidenum">
              <a:rPr lang="en-US" altLang="en-US"/>
              <a:pPr/>
              <a:t>‹#›</a:t>
            </a:fld>
            <a:endParaRPr lang="en-US" altLang="en-US"/>
          </a:p>
        </p:txBody>
      </p:sp>
    </p:spTree>
    <p:extLst>
      <p:ext uri="{BB962C8B-B14F-4D97-AF65-F5344CB8AC3E}">
        <p14:creationId xmlns:p14="http://schemas.microsoft.com/office/powerpoint/2010/main" val="1473504529"/>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3-25-18</a:t>
            </a:r>
          </a:p>
        </p:txBody>
      </p:sp>
      <p:sp>
        <p:nvSpPr>
          <p:cNvPr id="6" name="Footer Placeholder 5"/>
          <p:cNvSpPr>
            <a:spLocks noGrp="1"/>
          </p:cNvSpPr>
          <p:nvPr>
            <p:ph type="ftr" sz="quarter" idx="11"/>
          </p:nvPr>
        </p:nvSpPr>
        <p:spPr/>
        <p:txBody>
          <a:bodyPr/>
          <a:lstStyle>
            <a:lvl1pPr>
              <a:defRPr/>
            </a:lvl1pPr>
          </a:lstStyle>
          <a:p>
            <a:r>
              <a:rPr lang="en-US" altLang="en-US"/>
              <a:t>Missions 2018</a:t>
            </a:r>
          </a:p>
        </p:txBody>
      </p:sp>
      <p:sp>
        <p:nvSpPr>
          <p:cNvPr id="7" name="Slide Number Placeholder 6"/>
          <p:cNvSpPr>
            <a:spLocks noGrp="1"/>
          </p:cNvSpPr>
          <p:nvPr>
            <p:ph type="sldNum" sz="quarter" idx="12"/>
          </p:nvPr>
        </p:nvSpPr>
        <p:spPr/>
        <p:txBody>
          <a:bodyPr/>
          <a:lstStyle>
            <a:lvl1pPr>
              <a:defRPr/>
            </a:lvl1pPr>
          </a:lstStyle>
          <a:p>
            <a:fld id="{9E288538-2D57-4248-8C84-5B15789C4B81}" type="slidenum">
              <a:rPr lang="en-US" altLang="en-US"/>
              <a:pPr/>
              <a:t>‹#›</a:t>
            </a:fld>
            <a:endParaRPr lang="en-US" altLang="en-US"/>
          </a:p>
        </p:txBody>
      </p:sp>
    </p:spTree>
    <p:extLst>
      <p:ext uri="{BB962C8B-B14F-4D97-AF65-F5344CB8AC3E}">
        <p14:creationId xmlns:p14="http://schemas.microsoft.com/office/powerpoint/2010/main" val="409201699"/>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3-25-18</a:t>
            </a:r>
          </a:p>
        </p:txBody>
      </p:sp>
      <p:sp>
        <p:nvSpPr>
          <p:cNvPr id="6" name="Footer Placeholder 5"/>
          <p:cNvSpPr>
            <a:spLocks noGrp="1"/>
          </p:cNvSpPr>
          <p:nvPr>
            <p:ph type="ftr" sz="quarter" idx="11"/>
          </p:nvPr>
        </p:nvSpPr>
        <p:spPr/>
        <p:txBody>
          <a:bodyPr/>
          <a:lstStyle>
            <a:lvl1pPr>
              <a:defRPr/>
            </a:lvl1pPr>
          </a:lstStyle>
          <a:p>
            <a:r>
              <a:rPr lang="en-US" altLang="en-US"/>
              <a:t>Missions 2018</a:t>
            </a:r>
          </a:p>
        </p:txBody>
      </p:sp>
      <p:sp>
        <p:nvSpPr>
          <p:cNvPr id="7" name="Slide Number Placeholder 6"/>
          <p:cNvSpPr>
            <a:spLocks noGrp="1"/>
          </p:cNvSpPr>
          <p:nvPr>
            <p:ph type="sldNum" sz="quarter" idx="12"/>
          </p:nvPr>
        </p:nvSpPr>
        <p:spPr/>
        <p:txBody>
          <a:bodyPr/>
          <a:lstStyle>
            <a:lvl1pPr>
              <a:defRPr/>
            </a:lvl1pPr>
          </a:lstStyle>
          <a:p>
            <a:fld id="{96FBBE62-A0AB-6645-ABD6-70B39AD8517D}" type="slidenum">
              <a:rPr lang="en-US" altLang="en-US"/>
              <a:pPr/>
              <a:t>‹#›</a:t>
            </a:fld>
            <a:endParaRPr lang="en-US" altLang="en-US"/>
          </a:p>
        </p:txBody>
      </p:sp>
    </p:spTree>
    <p:extLst>
      <p:ext uri="{BB962C8B-B14F-4D97-AF65-F5344CB8AC3E}">
        <p14:creationId xmlns:p14="http://schemas.microsoft.com/office/powerpoint/2010/main" val="1210317399"/>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1143000" y="274638"/>
            <a:ext cx="754380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0291" name="Rectangle 3"/>
          <p:cNvSpPr>
            <a:spLocks noGrp="1" noChangeArrowheads="1"/>
          </p:cNvSpPr>
          <p:nvPr>
            <p:ph type="body" idx="1"/>
          </p:nvPr>
        </p:nvSpPr>
        <p:spPr bwMode="auto">
          <a:xfrm>
            <a:off x="1981200" y="1371600"/>
            <a:ext cx="6477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292" name="Rectangle 4"/>
          <p:cNvSpPr>
            <a:spLocks noGrp="1" noChangeArrowheads="1"/>
          </p:cNvSpPr>
          <p:nvPr>
            <p:ph type="dt" sz="half" idx="2"/>
          </p:nvPr>
        </p:nvSpPr>
        <p:spPr bwMode="auto">
          <a:xfrm>
            <a:off x="457200" y="63055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r>
              <a:rPr lang="en-US" altLang="en-US"/>
              <a:t>3-25-18</a:t>
            </a:r>
          </a:p>
        </p:txBody>
      </p:sp>
      <p:sp>
        <p:nvSpPr>
          <p:cNvPr id="140293" name="Rectangle 5"/>
          <p:cNvSpPr>
            <a:spLocks noGrp="1" noChangeArrowheads="1"/>
          </p:cNvSpPr>
          <p:nvPr>
            <p:ph type="ftr" sz="quarter" idx="3"/>
          </p:nvPr>
        </p:nvSpPr>
        <p:spPr bwMode="auto">
          <a:xfrm>
            <a:off x="3124200" y="63055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r>
              <a:rPr lang="en-US" altLang="en-US"/>
              <a:t>Missions 2018</a:t>
            </a:r>
          </a:p>
        </p:txBody>
      </p:sp>
      <p:sp>
        <p:nvSpPr>
          <p:cNvPr id="140294" name="Rectangle 6"/>
          <p:cNvSpPr>
            <a:spLocks noGrp="1" noChangeArrowheads="1"/>
          </p:cNvSpPr>
          <p:nvPr>
            <p:ph type="sldNum" sz="quarter" idx="4"/>
          </p:nvPr>
        </p:nvSpPr>
        <p:spPr bwMode="auto">
          <a:xfrm>
            <a:off x="6553200" y="63055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8B8AC1AE-99C4-DF4B-8600-1959F6551D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fade thruBlk="1"/>
  </p:transition>
  <p:hf hdr="0"/>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imes New Roman" charset="0"/>
        </a:defRPr>
      </a:lvl2pPr>
      <a:lvl3pPr algn="l" rtl="0" fontAlgn="base">
        <a:spcBef>
          <a:spcPct val="0"/>
        </a:spcBef>
        <a:spcAft>
          <a:spcPct val="0"/>
        </a:spcAft>
        <a:defRPr sz="4000">
          <a:solidFill>
            <a:schemeClr val="tx2"/>
          </a:solidFill>
          <a:latin typeface="Times New Roman" charset="0"/>
        </a:defRPr>
      </a:lvl3pPr>
      <a:lvl4pPr algn="l" rtl="0" fontAlgn="base">
        <a:spcBef>
          <a:spcPct val="0"/>
        </a:spcBef>
        <a:spcAft>
          <a:spcPct val="0"/>
        </a:spcAft>
        <a:defRPr sz="4000">
          <a:solidFill>
            <a:schemeClr val="tx2"/>
          </a:solidFill>
          <a:latin typeface="Times New Roman" charset="0"/>
        </a:defRPr>
      </a:lvl4pPr>
      <a:lvl5pPr algn="l" rtl="0" fontAlgn="base">
        <a:spcBef>
          <a:spcPct val="0"/>
        </a:spcBef>
        <a:spcAft>
          <a:spcPct val="0"/>
        </a:spcAft>
        <a:defRPr sz="4000">
          <a:solidFill>
            <a:schemeClr val="tx2"/>
          </a:solidFill>
          <a:latin typeface="Times New Roman" charset="0"/>
        </a:defRPr>
      </a:lvl5pPr>
      <a:lvl6pPr marL="457200" algn="l" rtl="0" fontAlgn="base">
        <a:spcBef>
          <a:spcPct val="0"/>
        </a:spcBef>
        <a:spcAft>
          <a:spcPct val="0"/>
        </a:spcAft>
        <a:defRPr sz="4000">
          <a:solidFill>
            <a:schemeClr val="tx2"/>
          </a:solidFill>
          <a:latin typeface="Times New Roman" charset="0"/>
        </a:defRPr>
      </a:lvl6pPr>
      <a:lvl7pPr marL="914400" algn="l" rtl="0" fontAlgn="base">
        <a:spcBef>
          <a:spcPct val="0"/>
        </a:spcBef>
        <a:spcAft>
          <a:spcPct val="0"/>
        </a:spcAft>
        <a:defRPr sz="4000">
          <a:solidFill>
            <a:schemeClr val="tx2"/>
          </a:solidFill>
          <a:latin typeface="Times New Roman" charset="0"/>
        </a:defRPr>
      </a:lvl7pPr>
      <a:lvl8pPr marL="1371600" algn="l" rtl="0" fontAlgn="base">
        <a:spcBef>
          <a:spcPct val="0"/>
        </a:spcBef>
        <a:spcAft>
          <a:spcPct val="0"/>
        </a:spcAft>
        <a:defRPr sz="4000">
          <a:solidFill>
            <a:schemeClr val="tx2"/>
          </a:solidFill>
          <a:latin typeface="Times New Roman" charset="0"/>
        </a:defRPr>
      </a:lvl8pPr>
      <a:lvl9pPr marL="1828800" algn="l" rtl="0" fontAlgn="base">
        <a:spcBef>
          <a:spcPct val="0"/>
        </a:spcBef>
        <a:spcAft>
          <a:spcPct val="0"/>
        </a:spcAft>
        <a:defRPr sz="40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43532C7-498B-F741-8054-9B28940EB228}"/>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r="-3" b="-3"/>
          <a:stretch/>
        </p:blipFill>
        <p:spPr>
          <a:xfrm>
            <a:off x="20" y="1"/>
            <a:ext cx="9143980" cy="6857999"/>
          </a:xfrm>
          <a:prstGeom prst="rect">
            <a:avLst/>
          </a:prstGeom>
          <a:ln>
            <a:noFill/>
          </a:ln>
          <a:effectLst>
            <a:softEdge rad="112500"/>
          </a:effectLst>
        </p:spPr>
      </p:pic>
      <p:sp>
        <p:nvSpPr>
          <p:cNvPr id="142338" name="Rectangle 2"/>
          <p:cNvSpPr>
            <a:spLocks noGrp="1" noChangeArrowheads="1"/>
          </p:cNvSpPr>
          <p:nvPr>
            <p:ph type="ctrTitle"/>
          </p:nvPr>
        </p:nvSpPr>
        <p:spPr>
          <a:xfrm>
            <a:off x="1066800" y="609600"/>
            <a:ext cx="4648200" cy="4592638"/>
          </a:xfrm>
        </p:spPr>
        <p:txBody>
          <a:bodyPr>
            <a:normAutofit/>
          </a:bodyPr>
          <a:lstStyle/>
          <a:p>
            <a:pPr algn="ctr">
              <a:lnSpc>
                <a:spcPct val="90000"/>
              </a:lnSpc>
            </a:pPr>
            <a:r>
              <a:rPr lang="en-US" altLang="en-US" sz="5400" i="1" spc="-150" dirty="0">
                <a:solidFill>
                  <a:srgbClr val="FFFFFF"/>
                </a:solidFill>
                <a:latin typeface="Cambria" charset="0"/>
                <a:ea typeface="Cambria" charset="0"/>
                <a:cs typeface="Cambria" charset="0"/>
              </a:rPr>
              <a:t>“All the World</a:t>
            </a:r>
            <a:r>
              <a:rPr lang="is-IS" altLang="en-US" sz="5400" i="1" spc="-150" dirty="0">
                <a:solidFill>
                  <a:srgbClr val="FFFFFF"/>
                </a:solidFill>
                <a:latin typeface="Cambria" charset="0"/>
                <a:ea typeface="Cambria" charset="0"/>
                <a:cs typeface="Cambria" charset="0"/>
              </a:rPr>
              <a:t>…”</a:t>
            </a:r>
            <a:br>
              <a:rPr lang="en-US" altLang="en-US" sz="2800" b="1" dirty="0">
                <a:solidFill>
                  <a:srgbClr val="FFFFFF"/>
                </a:solidFill>
                <a:latin typeface="Albertus Extra Bold" charset="0"/>
              </a:rPr>
            </a:br>
            <a:br>
              <a:rPr lang="en-US" altLang="en-US" sz="2800" dirty="0">
                <a:solidFill>
                  <a:srgbClr val="FFFFFF"/>
                </a:solidFill>
                <a:latin typeface="Cambria" panose="02040503050406030204" pitchFamily="18" charset="0"/>
              </a:rPr>
            </a:br>
            <a:r>
              <a:rPr lang="en-US" altLang="en-US" sz="2800" i="1" dirty="0">
                <a:solidFill>
                  <a:srgbClr val="FFFFFF"/>
                </a:solidFill>
                <a:latin typeface="Cambria" panose="02040503050406030204" pitchFamily="18" charset="0"/>
              </a:rPr>
              <a:t>And this gospel of the kingdom shall be preached in all the world for a witness unto all nations; and then shall the end come.</a:t>
            </a:r>
            <a:br>
              <a:rPr lang="en-US" altLang="en-US" sz="2800" i="1" dirty="0">
                <a:solidFill>
                  <a:srgbClr val="FFFFFF"/>
                </a:solidFill>
                <a:latin typeface="Cambria" panose="02040503050406030204" pitchFamily="18" charset="0"/>
              </a:rPr>
            </a:br>
            <a:br>
              <a:rPr lang="en-US" altLang="en-US" sz="2800" i="1" dirty="0">
                <a:solidFill>
                  <a:srgbClr val="FFFFFF"/>
                </a:solidFill>
                <a:latin typeface="Albertus" charset="0"/>
              </a:rPr>
            </a:br>
            <a:r>
              <a:rPr lang="en-US" altLang="en-US" sz="2800" i="1" dirty="0">
                <a:solidFill>
                  <a:srgbClr val="FFFFFF"/>
                </a:solidFill>
                <a:latin typeface="Albertus" charset="0"/>
              </a:rPr>
              <a:t> </a:t>
            </a:r>
            <a:r>
              <a:rPr lang="en-US" altLang="en-US" sz="2400" dirty="0">
                <a:solidFill>
                  <a:srgbClr val="FFFFFF"/>
                </a:solidFill>
                <a:latin typeface="Albertus" charset="0"/>
              </a:rPr>
              <a:t>Matthew 24:14</a:t>
            </a:r>
            <a:endParaRPr lang="en-US" altLang="en-US" sz="2800" dirty="0">
              <a:solidFill>
                <a:srgbClr val="FFFFFF"/>
              </a:solidFill>
              <a:latin typeface="Albertus" charset="0"/>
            </a:endParaRPr>
          </a:p>
        </p:txBody>
      </p:sp>
    </p:spTree>
  </p:cSld>
  <p:clrMapOvr>
    <a:overrideClrMapping bg1="dk1" tx1="lt1" bg2="dk2" tx2="lt2" accent1="accent1" accent2="accent2" accent3="accent3" accent4="accent4" accent5="accent5" accent6="accent6" hlink="hlink" folHlink="folHlink"/>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DSC_236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13" y="381000"/>
            <a:ext cx="9167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152579" name="Text Box 3"/>
          <p:cNvSpPr txBox="1">
            <a:spLocks noChangeArrowheads="1"/>
          </p:cNvSpPr>
          <p:nvPr/>
        </p:nvSpPr>
        <p:spPr bwMode="auto">
          <a:xfrm>
            <a:off x="457200" y="4191000"/>
            <a:ext cx="408977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200" dirty="0">
                <a:solidFill>
                  <a:schemeClr val="bg1"/>
                </a:solidFill>
                <a:latin typeface="Arial Black" charset="0"/>
              </a:rPr>
              <a:t>Vilnius, Lithuania</a:t>
            </a:r>
          </a:p>
          <a:p>
            <a:pPr eaLnBrk="0" hangingPunct="0"/>
            <a:r>
              <a:rPr lang="en-US" altLang="en-US" sz="3200" dirty="0">
                <a:solidFill>
                  <a:schemeClr val="bg1"/>
                </a:solidFill>
                <a:latin typeface="Arial Black" charset="0"/>
              </a:rPr>
              <a:t>March, 2006</a:t>
            </a:r>
          </a:p>
        </p:txBody>
      </p:sp>
      <p:sp>
        <p:nvSpPr>
          <p:cNvPr id="2" name="Date Placeholder 1">
            <a:extLst>
              <a:ext uri="{FF2B5EF4-FFF2-40B4-BE49-F238E27FC236}">
                <a16:creationId xmlns:a16="http://schemas.microsoft.com/office/drawing/2014/main" id="{1A01D5ED-1F02-47CD-9F07-D5B17962575D}"/>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4900F8B3-A8AB-4447-A984-878F1CEBF905}"/>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4033D866-741F-4362-94F0-460F11DF5E2E}"/>
              </a:ext>
            </a:extLst>
          </p:cNvPr>
          <p:cNvSpPr>
            <a:spLocks noGrp="1"/>
          </p:cNvSpPr>
          <p:nvPr>
            <p:ph type="sldNum" sz="quarter" idx="12"/>
          </p:nvPr>
        </p:nvSpPr>
        <p:spPr/>
        <p:txBody>
          <a:bodyPr/>
          <a:lstStyle/>
          <a:p>
            <a:fld id="{B7729256-264F-0644-9949-8BEA27804429}" type="slidenum">
              <a:rPr lang="en-US" altLang="en-US" smtClean="0"/>
              <a:pPr/>
              <a:t>10</a:t>
            </a:fld>
            <a:endParaRPr lang="en-US" altLang="en-US"/>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61445B8C-D724-4F73-AB77-3CCE4E822C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20963"/>
            <a:ext cx="3493009"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99905336-A7CD-4C75-9E77-C704674F404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10" y="3429000"/>
            <a:ext cx="1198092"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Ukraine Minister Meeting 2005 100">
            <a:extLst>
              <a:ext uri="{FF2B5EF4-FFF2-40B4-BE49-F238E27FC236}">
                <a16:creationId xmlns:a16="http://schemas.microsoft.com/office/drawing/2014/main" id="{D03A60E0-448B-FA48-8959-221A9EC116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6028" y="463858"/>
            <a:ext cx="3907203" cy="2481074"/>
          </a:xfrm>
          <a:prstGeom prst="rect">
            <a:avLst/>
          </a:prstGeom>
          <a:noFill/>
          <a:extLst>
            <a:ext uri="{909E8E84-426E-40DD-AFC4-6F175D3DCCD1}">
              <a14:hiddenFill xmlns:a14="http://schemas.microsoft.com/office/drawing/2010/main">
                <a:solidFill>
                  <a:srgbClr val="FFFFFF"/>
                </a:solidFill>
              </a14:hiddenFill>
            </a:ext>
          </a:extLst>
        </p:spPr>
      </p:pic>
      <p:pic>
        <p:nvPicPr>
          <p:cNvPr id="179204" name="Picture 4" descr="100_416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36028" y="3273657"/>
            <a:ext cx="3966673" cy="2975678"/>
          </a:xfrm>
          <a:prstGeom prst="rect">
            <a:avLst/>
          </a:prstGeom>
          <a:noFill/>
          <a:extLst>
            <a:ext uri="{909E8E84-426E-40DD-AFC4-6F175D3DCCD1}">
              <a14:hiddenFill xmlns:a14="http://schemas.microsoft.com/office/drawing/2010/main">
                <a:solidFill>
                  <a:srgbClr val="FFFFFF"/>
                </a:solidFill>
              </a14:hiddenFill>
            </a:ext>
          </a:extLst>
        </p:spPr>
      </p:pic>
      <p:sp>
        <p:nvSpPr>
          <p:cNvPr id="179202" name="Rectangle 2"/>
          <p:cNvSpPr>
            <a:spLocks noGrp="1" noChangeArrowheads="1"/>
          </p:cNvSpPr>
          <p:nvPr>
            <p:ph type="title"/>
          </p:nvPr>
        </p:nvSpPr>
        <p:spPr>
          <a:xfrm>
            <a:off x="658363" y="4238920"/>
            <a:ext cx="4113201" cy="2010415"/>
          </a:xfrm>
        </p:spPr>
        <p:txBody>
          <a:bodyPr>
            <a:normAutofit/>
          </a:bodyPr>
          <a:lstStyle/>
          <a:p>
            <a:pPr algn="r" eaLnBrk="0" hangingPunct="0">
              <a:lnSpc>
                <a:spcPct val="90000"/>
              </a:lnSpc>
            </a:pPr>
            <a:r>
              <a:rPr lang="en-US" altLang="en-US" sz="3200" dirty="0">
                <a:solidFill>
                  <a:schemeClr val="tx1"/>
                </a:solidFill>
                <a:latin typeface="Arial Black" charset="0"/>
              </a:rPr>
              <a:t>Bro. </a:t>
            </a:r>
            <a:r>
              <a:rPr lang="en-US" altLang="en-US" sz="3200" dirty="0" err="1">
                <a:solidFill>
                  <a:schemeClr val="tx1"/>
                </a:solidFill>
                <a:latin typeface="Arial Black" charset="0"/>
              </a:rPr>
              <a:t>Vitaly</a:t>
            </a:r>
            <a:r>
              <a:rPr lang="en-US" altLang="en-US" sz="3200" dirty="0">
                <a:solidFill>
                  <a:schemeClr val="tx1"/>
                </a:solidFill>
                <a:latin typeface="Arial Black" charset="0"/>
              </a:rPr>
              <a:t> in recording studio</a:t>
            </a:r>
          </a:p>
          <a:p>
            <a:pPr algn="r" eaLnBrk="0" hangingPunct="0">
              <a:lnSpc>
                <a:spcPct val="90000"/>
              </a:lnSpc>
            </a:pPr>
            <a:r>
              <a:rPr lang="en-US" altLang="en-US" sz="3200" dirty="0">
                <a:solidFill>
                  <a:schemeClr val="tx1"/>
                </a:solidFill>
                <a:latin typeface="Arial Black" charset="0"/>
              </a:rPr>
              <a:t>Vilnius, Lithuania</a:t>
            </a:r>
          </a:p>
        </p:txBody>
      </p:sp>
      <p:sp>
        <p:nvSpPr>
          <p:cNvPr id="2" name="Date Placeholder 1">
            <a:extLst>
              <a:ext uri="{FF2B5EF4-FFF2-40B4-BE49-F238E27FC236}">
                <a16:creationId xmlns:a16="http://schemas.microsoft.com/office/drawing/2014/main" id="{D3A4B376-BF87-4A03-9618-B176D755E501}"/>
              </a:ext>
            </a:extLst>
          </p:cNvPr>
          <p:cNvSpPr>
            <a:spLocks noGrp="1"/>
          </p:cNvSpPr>
          <p:nvPr>
            <p:ph type="dt" sz="half" idx="10"/>
          </p:nvPr>
        </p:nvSpPr>
        <p:spPr>
          <a:xfrm>
            <a:off x="1149395" y="691083"/>
            <a:ext cx="3131140" cy="365125"/>
          </a:xfrm>
        </p:spPr>
        <p:txBody>
          <a:bodyPr anchor="ctr">
            <a:normAutofit/>
          </a:bodyPr>
          <a:lstStyle/>
          <a:p>
            <a:pPr>
              <a:spcAft>
                <a:spcPts val="600"/>
              </a:spcAft>
            </a:pPr>
            <a:r>
              <a:rPr lang="en-US" altLang="en-US">
                <a:solidFill>
                  <a:schemeClr val="tx1">
                    <a:alpha val="80000"/>
                  </a:schemeClr>
                </a:solidFill>
              </a:rPr>
              <a:t>3-25-18</a:t>
            </a:r>
          </a:p>
        </p:txBody>
      </p:sp>
      <p:sp>
        <p:nvSpPr>
          <p:cNvPr id="3" name="Footer Placeholder 2">
            <a:extLst>
              <a:ext uri="{FF2B5EF4-FFF2-40B4-BE49-F238E27FC236}">
                <a16:creationId xmlns:a16="http://schemas.microsoft.com/office/drawing/2014/main" id="{AA0C785E-09F9-42F7-BD0C-B261DC7D37F9}"/>
              </a:ext>
            </a:extLst>
          </p:cNvPr>
          <p:cNvSpPr>
            <a:spLocks noGrp="1"/>
          </p:cNvSpPr>
          <p:nvPr>
            <p:ph type="ftr" sz="quarter" idx="11"/>
          </p:nvPr>
        </p:nvSpPr>
        <p:spPr>
          <a:xfrm>
            <a:off x="603504" y="6199632"/>
            <a:ext cx="3754752" cy="365125"/>
          </a:xfrm>
        </p:spPr>
        <p:txBody>
          <a:bodyPr>
            <a:normAutofit/>
          </a:bodyPr>
          <a:lstStyle/>
          <a:p>
            <a:pPr algn="l">
              <a:spcAft>
                <a:spcPts val="600"/>
              </a:spcAft>
            </a:pPr>
            <a:r>
              <a:rPr lang="en-US" altLang="en-US" sz="1000">
                <a:solidFill>
                  <a:schemeClr val="tx1">
                    <a:alpha val="80000"/>
                  </a:schemeClr>
                </a:solidFill>
              </a:rPr>
              <a:t>Missions 2018</a:t>
            </a:r>
          </a:p>
        </p:txBody>
      </p:sp>
      <p:sp>
        <p:nvSpPr>
          <p:cNvPr id="4" name="Slide Number Placeholder 3">
            <a:extLst>
              <a:ext uri="{FF2B5EF4-FFF2-40B4-BE49-F238E27FC236}">
                <a16:creationId xmlns:a16="http://schemas.microsoft.com/office/drawing/2014/main" id="{62F8E527-42F5-4622-9CF1-B605CDE5F39C}"/>
              </a:ext>
            </a:extLst>
          </p:cNvPr>
          <p:cNvSpPr>
            <a:spLocks noGrp="1"/>
          </p:cNvSpPr>
          <p:nvPr>
            <p:ph type="sldNum" sz="quarter" idx="12"/>
          </p:nvPr>
        </p:nvSpPr>
        <p:spPr>
          <a:xfrm>
            <a:off x="603363" y="599325"/>
            <a:ext cx="411480" cy="548640"/>
          </a:xfrm>
          <a:prstGeom prst="ellipse">
            <a:avLst/>
          </a:prstGeom>
          <a:solidFill>
            <a:srgbClr val="533A43"/>
          </a:solidFill>
        </p:spPr>
        <p:txBody>
          <a:bodyPr anchor="ctr">
            <a:normAutofit fontScale="92500" lnSpcReduction="20000"/>
          </a:bodyPr>
          <a:lstStyle/>
          <a:p>
            <a:pPr algn="ctr">
              <a:spcAft>
                <a:spcPts val="600"/>
              </a:spcAft>
            </a:pPr>
            <a:fld id="{7D19E3CA-CF88-334D-981F-64B826EED273}" type="slidenum">
              <a:rPr lang="en-US" altLang="en-US" sz="1300">
                <a:solidFill>
                  <a:srgbClr val="FFFFFF"/>
                </a:solidFill>
              </a:rPr>
              <a:pPr algn="ctr">
                <a:spcAft>
                  <a:spcPts val="600"/>
                </a:spcAft>
              </a:pPr>
              <a:t>11</a:t>
            </a:fld>
            <a:endParaRPr lang="en-US" altLang="en-US" sz="1300">
              <a:solidFill>
                <a:srgbClr val="FFFFFF"/>
              </a:solidFill>
            </a:endParaRPr>
          </a:p>
        </p:txBody>
      </p:sp>
      <p:sp>
        <p:nvSpPr>
          <p:cNvPr id="12" name="Rectangle 2">
            <a:extLst>
              <a:ext uri="{FF2B5EF4-FFF2-40B4-BE49-F238E27FC236}">
                <a16:creationId xmlns:a16="http://schemas.microsoft.com/office/drawing/2014/main" id="{34765271-41BD-C346-9D4C-AB0AF0C5FEC6}"/>
              </a:ext>
            </a:extLst>
          </p:cNvPr>
          <p:cNvSpPr txBox="1">
            <a:spLocks noChangeArrowheads="1"/>
          </p:cNvSpPr>
          <p:nvPr/>
        </p:nvSpPr>
        <p:spPr bwMode="auto">
          <a:xfrm>
            <a:off x="658364" y="1084589"/>
            <a:ext cx="4113201" cy="201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Times New Roman" charset="0"/>
              </a:defRPr>
            </a:lvl2pPr>
            <a:lvl3pPr algn="l" rtl="0" fontAlgn="base">
              <a:spcBef>
                <a:spcPct val="0"/>
              </a:spcBef>
              <a:spcAft>
                <a:spcPct val="0"/>
              </a:spcAft>
              <a:defRPr sz="4000">
                <a:solidFill>
                  <a:schemeClr val="tx2"/>
                </a:solidFill>
                <a:latin typeface="Times New Roman" charset="0"/>
              </a:defRPr>
            </a:lvl3pPr>
            <a:lvl4pPr algn="l" rtl="0" fontAlgn="base">
              <a:spcBef>
                <a:spcPct val="0"/>
              </a:spcBef>
              <a:spcAft>
                <a:spcPct val="0"/>
              </a:spcAft>
              <a:defRPr sz="4000">
                <a:solidFill>
                  <a:schemeClr val="tx2"/>
                </a:solidFill>
                <a:latin typeface="Times New Roman" charset="0"/>
              </a:defRPr>
            </a:lvl4pPr>
            <a:lvl5pPr algn="l" rtl="0" fontAlgn="base">
              <a:spcBef>
                <a:spcPct val="0"/>
              </a:spcBef>
              <a:spcAft>
                <a:spcPct val="0"/>
              </a:spcAft>
              <a:defRPr sz="4000">
                <a:solidFill>
                  <a:schemeClr val="tx2"/>
                </a:solidFill>
                <a:latin typeface="Times New Roman" charset="0"/>
              </a:defRPr>
            </a:lvl5pPr>
            <a:lvl6pPr marL="457200" algn="l" rtl="0" fontAlgn="base">
              <a:spcBef>
                <a:spcPct val="0"/>
              </a:spcBef>
              <a:spcAft>
                <a:spcPct val="0"/>
              </a:spcAft>
              <a:defRPr sz="4000">
                <a:solidFill>
                  <a:schemeClr val="tx2"/>
                </a:solidFill>
                <a:latin typeface="Times New Roman" charset="0"/>
              </a:defRPr>
            </a:lvl6pPr>
            <a:lvl7pPr marL="914400" algn="l" rtl="0" fontAlgn="base">
              <a:spcBef>
                <a:spcPct val="0"/>
              </a:spcBef>
              <a:spcAft>
                <a:spcPct val="0"/>
              </a:spcAft>
              <a:defRPr sz="4000">
                <a:solidFill>
                  <a:schemeClr val="tx2"/>
                </a:solidFill>
                <a:latin typeface="Times New Roman" charset="0"/>
              </a:defRPr>
            </a:lvl7pPr>
            <a:lvl8pPr marL="1371600" algn="l" rtl="0" fontAlgn="base">
              <a:spcBef>
                <a:spcPct val="0"/>
              </a:spcBef>
              <a:spcAft>
                <a:spcPct val="0"/>
              </a:spcAft>
              <a:defRPr sz="4000">
                <a:solidFill>
                  <a:schemeClr val="tx2"/>
                </a:solidFill>
                <a:latin typeface="Times New Roman" charset="0"/>
              </a:defRPr>
            </a:lvl8pPr>
            <a:lvl9pPr marL="1828800" algn="l" rtl="0" fontAlgn="base">
              <a:spcBef>
                <a:spcPct val="0"/>
              </a:spcBef>
              <a:spcAft>
                <a:spcPct val="0"/>
              </a:spcAft>
              <a:defRPr sz="4000">
                <a:solidFill>
                  <a:schemeClr val="tx2"/>
                </a:solidFill>
                <a:latin typeface="Times New Roman" charset="0"/>
              </a:defRPr>
            </a:lvl9pPr>
          </a:lstStyle>
          <a:p>
            <a:pPr algn="r" eaLnBrk="0" hangingPunct="0">
              <a:lnSpc>
                <a:spcPct val="90000"/>
              </a:lnSpc>
            </a:pPr>
            <a:r>
              <a:rPr lang="en-US" altLang="en-US" sz="3200" dirty="0">
                <a:solidFill>
                  <a:schemeClr val="tx1"/>
                </a:solidFill>
                <a:latin typeface="Arial Black" charset="0"/>
              </a:rPr>
              <a:t>Bro. Vladimir and</a:t>
            </a:r>
          </a:p>
          <a:p>
            <a:pPr algn="r" eaLnBrk="0" hangingPunct="0">
              <a:lnSpc>
                <a:spcPct val="90000"/>
              </a:lnSpc>
            </a:pPr>
            <a:r>
              <a:rPr lang="en-US" altLang="en-US" sz="3200" dirty="0">
                <a:solidFill>
                  <a:schemeClr val="tx1"/>
                </a:solidFill>
                <a:latin typeface="Arial Black" charset="0"/>
              </a:rPr>
              <a:t>His new printing</a:t>
            </a:r>
          </a:p>
          <a:p>
            <a:pPr algn="r" eaLnBrk="0" hangingPunct="0">
              <a:lnSpc>
                <a:spcPct val="90000"/>
              </a:lnSpc>
            </a:pPr>
            <a:r>
              <a:rPr lang="en-US" altLang="en-US" sz="3200" dirty="0">
                <a:solidFill>
                  <a:schemeClr val="tx1"/>
                </a:solidFill>
                <a:latin typeface="Arial Black" charset="0"/>
              </a:rPr>
              <a:t>Press in Donetsk, Ukraine </a:t>
            </a:r>
          </a:p>
        </p:txBody>
      </p:sp>
    </p:spTree>
  </p:cSld>
  <p:clrMapOvr>
    <a:overrideClrMapping bg1="dk1" tx1="lt1" bg2="dk2" tx2="lt2" accent1="accent1" accent2="accent2" accent3="accent3" accent4="accent4" accent5="accent5" accent6="accent6" hlink="hlink" folHlink="folHlink"/>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01730" name="Picture 2" descr="Kiev 2006 03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5366" y="1589786"/>
            <a:ext cx="4915159" cy="3686369"/>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731" name="Text Box 3"/>
          <p:cNvSpPr txBox="1">
            <a:spLocks noChangeArrowheads="1"/>
          </p:cNvSpPr>
          <p:nvPr/>
        </p:nvSpPr>
        <p:spPr bwMode="auto">
          <a:xfrm>
            <a:off x="557212" y="742951"/>
            <a:ext cx="2607469" cy="4962524"/>
          </a:xfrm>
          <a:prstGeom prst="rect">
            <a:avLst/>
          </a:prstGeom>
          <a:extLst/>
        </p:spPr>
        <p:txBody>
          <a:bodyPr vert="horz" lIns="91440" tIns="45720" rIns="91440" bIns="45720" rtlCol="0" anchor="ctr">
            <a:normAutofit/>
          </a:bodyPr>
          <a:lstStyle/>
          <a:p>
            <a:pPr algn="ctr">
              <a:lnSpc>
                <a:spcPct val="90000"/>
              </a:lnSpc>
              <a:spcAft>
                <a:spcPts val="600"/>
              </a:spcAft>
            </a:pPr>
            <a:r>
              <a:rPr lang="en-US" altLang="en-US" sz="3900" kern="1200">
                <a:solidFill>
                  <a:schemeClr val="bg1"/>
                </a:solidFill>
                <a:latin typeface="+mj-lt"/>
                <a:ea typeface="+mj-ea"/>
                <a:cs typeface="+mj-cs"/>
              </a:rPr>
              <a:t>Presenting a new video projector to </a:t>
            </a:r>
          </a:p>
          <a:p>
            <a:pPr algn="ctr">
              <a:lnSpc>
                <a:spcPct val="90000"/>
              </a:lnSpc>
              <a:spcAft>
                <a:spcPts val="600"/>
              </a:spcAft>
            </a:pPr>
            <a:r>
              <a:rPr lang="en-US" altLang="en-US" sz="3900" kern="1200">
                <a:solidFill>
                  <a:schemeClr val="bg1"/>
                </a:solidFill>
                <a:latin typeface="+mj-lt"/>
                <a:ea typeface="+mj-ea"/>
                <a:cs typeface="+mj-cs"/>
              </a:rPr>
              <a:t>Bro. Ryabov from Donetsk, Ukraine</a:t>
            </a:r>
          </a:p>
        </p:txBody>
      </p:sp>
      <p:sp>
        <p:nvSpPr>
          <p:cNvPr id="2" name="Date Placeholder 1">
            <a:extLst>
              <a:ext uri="{FF2B5EF4-FFF2-40B4-BE49-F238E27FC236}">
                <a16:creationId xmlns:a16="http://schemas.microsoft.com/office/drawing/2014/main" id="{8ADBEA04-EA49-4A08-A7A5-1AF1695AE570}"/>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48C5D21F-A6C6-4E83-8F22-AA20068194D1}"/>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54CF9E6D-B9F3-44E7-B513-B01FBAC869E5}"/>
              </a:ext>
            </a:extLst>
          </p:cNvPr>
          <p:cNvSpPr>
            <a:spLocks noGrp="1"/>
          </p:cNvSpPr>
          <p:nvPr>
            <p:ph type="sldNum" sz="quarter" idx="12"/>
          </p:nvPr>
        </p:nvSpPr>
        <p:spPr/>
        <p:txBody>
          <a:bodyPr/>
          <a:lstStyle/>
          <a:p>
            <a:fld id="{B7729256-264F-0644-9949-8BEA27804429}" type="slidenum">
              <a:rPr lang="en-US" altLang="en-US" smtClean="0"/>
              <a:pPr/>
              <a:t>12</a:t>
            </a:fld>
            <a:endParaRPr lang="en-US" altLang="en-US"/>
          </a:p>
        </p:txBody>
      </p:sp>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40" name="Picture 4" descr="Ukraine Minister Meeting 2005 145"/>
          <p:cNvPicPr>
            <a:picLocks noChangeAspect="1" noChangeArrowheads="1"/>
          </p:cNvPicPr>
          <p:nvPr/>
        </p:nvPicPr>
        <p:blipFill rotWithShape="1">
          <a:blip r:embed="rId3" cstate="screen">
            <a:alphaModFix amt="35000"/>
            <a:extLst>
              <a:ext uri="{28A0092B-C50C-407E-A947-70E740481C1C}">
                <a14:useLocalDpi xmlns:a14="http://schemas.microsoft.com/office/drawing/2010/main"/>
              </a:ext>
            </a:extLst>
          </a:blip>
          <a:srcRect b="-1"/>
          <a:stretch/>
        </p:blipFill>
        <p:spPr bwMode="auto">
          <a:xfrm>
            <a:off x="20" y="-7"/>
            <a:ext cx="9143979" cy="6855958"/>
          </a:xfrm>
          <a:prstGeom prst="rect">
            <a:avLst/>
          </a:prstGeom>
          <a:noFill/>
          <a:extLst>
            <a:ext uri="{909E8E84-426E-40DD-AFC4-6F175D3DCCD1}">
              <a14:hiddenFill xmlns:a14="http://schemas.microsoft.com/office/drawing/2010/main">
                <a:solidFill>
                  <a:srgbClr val="FFFFFF"/>
                </a:solidFill>
              </a14:hiddenFill>
            </a:ext>
          </a:extLst>
        </p:spPr>
      </p:pic>
      <p:sp>
        <p:nvSpPr>
          <p:cNvPr id="193542" name="Freeform: Shape 74">
            <a:extLst>
              <a:ext uri="{FF2B5EF4-FFF2-40B4-BE49-F238E27FC236}">
                <a16:creationId xmlns:a16="http://schemas.microsoft.com/office/drawing/2014/main" id="{B26D9126-4D1A-435C-92FD-2EFD34104B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4083197" cy="6374535"/>
          </a:xfrm>
          <a:custGeom>
            <a:avLst/>
            <a:gdLst>
              <a:gd name="connsiteX0" fmla="*/ 2098246 w 5444264"/>
              <a:gd name="connsiteY0" fmla="*/ 0 h 6374535"/>
              <a:gd name="connsiteX1" fmla="*/ 5444264 w 5444264"/>
              <a:gd name="connsiteY1" fmla="*/ 3346018 h 6374535"/>
              <a:gd name="connsiteX2" fmla="*/ 3693157 w 5444264"/>
              <a:gd name="connsiteY2" fmla="*/ 6288190 h 6374535"/>
              <a:gd name="connsiteX3" fmla="*/ 3513916 w 5444264"/>
              <a:gd name="connsiteY3" fmla="*/ 6374535 h 6374535"/>
              <a:gd name="connsiteX4" fmla="*/ 674773 w 5444264"/>
              <a:gd name="connsiteY4" fmla="*/ 6374535 h 6374535"/>
              <a:gd name="connsiteX5" fmla="*/ 432743 w 5444264"/>
              <a:gd name="connsiteY5" fmla="*/ 6248727 h 6374535"/>
              <a:gd name="connsiteX6" fmla="*/ 194223 w 5444264"/>
              <a:gd name="connsiteY6" fmla="*/ 6097845 h 6374535"/>
              <a:gd name="connsiteX7" fmla="*/ 0 w 5444264"/>
              <a:gd name="connsiteY7" fmla="*/ 5950784 h 6374535"/>
              <a:gd name="connsiteX8" fmla="*/ 0 w 5444264"/>
              <a:gd name="connsiteY8" fmla="*/ 741253 h 6374535"/>
              <a:gd name="connsiteX9" fmla="*/ 194222 w 5444264"/>
              <a:gd name="connsiteY9" fmla="*/ 594191 h 6374535"/>
              <a:gd name="connsiteX10" fmla="*/ 2098246 w 5444264"/>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4264" h="6374535">
                <a:moveTo>
                  <a:pt x="2098246" y="0"/>
                </a:moveTo>
                <a:cubicBezTo>
                  <a:pt x="3946201" y="0"/>
                  <a:pt x="5444264" y="1498063"/>
                  <a:pt x="5444264" y="3346018"/>
                </a:cubicBezTo>
                <a:cubicBezTo>
                  <a:pt x="5444264" y="4616487"/>
                  <a:pt x="4736195" y="5721578"/>
                  <a:pt x="3693157" y="6288190"/>
                </a:cubicBezTo>
                <a:lnTo>
                  <a:pt x="3513916" y="6374535"/>
                </a:lnTo>
                <a:lnTo>
                  <a:pt x="674773" y="6374535"/>
                </a:lnTo>
                <a:lnTo>
                  <a:pt x="432743" y="6248727"/>
                </a:lnTo>
                <a:cubicBezTo>
                  <a:pt x="351001" y="6201724"/>
                  <a:pt x="271431" y="6151368"/>
                  <a:pt x="194223" y="6097845"/>
                </a:cubicBezTo>
                <a:lnTo>
                  <a:pt x="0" y="5950784"/>
                </a:lnTo>
                <a:lnTo>
                  <a:pt x="0" y="741253"/>
                </a:lnTo>
                <a:lnTo>
                  <a:pt x="194222" y="594191"/>
                </a:lnTo>
                <a:cubicBezTo>
                  <a:pt x="734681" y="219535"/>
                  <a:pt x="1390826" y="0"/>
                  <a:pt x="209824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3538" name="Picture 2" descr="Ukraine Minister Meeting 2005 14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20" y="647373"/>
            <a:ext cx="3960247" cy="6210629"/>
          </a:xfrm>
          <a:custGeom>
            <a:avLst/>
            <a:gdLst>
              <a:gd name="connsiteX0" fmla="*/ 2098244 w 5280356"/>
              <a:gd name="connsiteY0" fmla="*/ 0 h 6210629"/>
              <a:gd name="connsiteX1" fmla="*/ 5280356 w 5280356"/>
              <a:gd name="connsiteY1" fmla="*/ 3182112 h 6210629"/>
              <a:gd name="connsiteX2" fmla="*/ 3336866 w 5280356"/>
              <a:gd name="connsiteY2" fmla="*/ 6114158 h 6210629"/>
              <a:gd name="connsiteX3" fmla="*/ 3073287 w 5280356"/>
              <a:gd name="connsiteY3" fmla="*/ 6210629 h 6210629"/>
              <a:gd name="connsiteX4" fmla="*/ 1128432 w 5280356"/>
              <a:gd name="connsiteY4" fmla="*/ 6210629 h 6210629"/>
              <a:gd name="connsiteX5" fmla="*/ 1004127 w 5280356"/>
              <a:gd name="connsiteY5" fmla="*/ 6171135 h 6210629"/>
              <a:gd name="connsiteX6" fmla="*/ 74125 w 5280356"/>
              <a:gd name="connsiteY6" fmla="*/ 5637585 h 6210629"/>
              <a:gd name="connsiteX7" fmla="*/ 0 w 5280356"/>
              <a:gd name="connsiteY7" fmla="*/ 5570216 h 6210629"/>
              <a:gd name="connsiteX8" fmla="*/ 0 w 5280356"/>
              <a:gd name="connsiteY8" fmla="*/ 794009 h 6210629"/>
              <a:gd name="connsiteX9" fmla="*/ 74125 w 5280356"/>
              <a:gd name="connsiteY9" fmla="*/ 726640 h 6210629"/>
              <a:gd name="connsiteX10" fmla="*/ 2098244 w 5280356"/>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0356" h="6210629">
                <a:moveTo>
                  <a:pt x="2098244" y="0"/>
                </a:moveTo>
                <a:cubicBezTo>
                  <a:pt x="3855676" y="0"/>
                  <a:pt x="5280356" y="1424680"/>
                  <a:pt x="5280356" y="3182112"/>
                </a:cubicBezTo>
                <a:cubicBezTo>
                  <a:pt x="5280356" y="4500186"/>
                  <a:pt x="4478974" y="5631087"/>
                  <a:pt x="3336866" y="6114158"/>
                </a:cubicBezTo>
                <a:lnTo>
                  <a:pt x="3073287" y="6210629"/>
                </a:lnTo>
                <a:lnTo>
                  <a:pt x="1128432" y="6210629"/>
                </a:lnTo>
                <a:lnTo>
                  <a:pt x="1004127" y="6171135"/>
                </a:lnTo>
                <a:cubicBezTo>
                  <a:pt x="662964" y="6046219"/>
                  <a:pt x="349154" y="5864559"/>
                  <a:pt x="74125" y="5637585"/>
                </a:cubicBezTo>
                <a:lnTo>
                  <a:pt x="0" y="5570216"/>
                </a:lnTo>
                <a:lnTo>
                  <a:pt x="0" y="794009"/>
                </a:lnTo>
                <a:lnTo>
                  <a:pt x="74125" y="726640"/>
                </a:lnTo>
                <a:cubicBezTo>
                  <a:pt x="624182" y="272693"/>
                  <a:pt x="1329368" y="0"/>
                  <a:pt x="2098244" y="0"/>
                </a:cubicBezTo>
                <a:close/>
              </a:path>
            </a:pathLst>
          </a:custGeom>
          <a:noFill/>
          <a:extLst>
            <a:ext uri="{909E8E84-426E-40DD-AFC4-6F175D3DCCD1}">
              <a14:hiddenFill xmlns:a14="http://schemas.microsoft.com/office/drawing/2010/main">
                <a:solidFill>
                  <a:srgbClr val="FFFFFF"/>
                </a:solidFill>
              </a14:hiddenFill>
            </a:ext>
          </a:extLst>
        </p:spPr>
      </p:pic>
      <p:sp>
        <p:nvSpPr>
          <p:cNvPr id="193543" name="Freeform: Shape 76">
            <a:extLst>
              <a:ext uri="{FF2B5EF4-FFF2-40B4-BE49-F238E27FC236}">
                <a16:creationId xmlns:a16="http://schemas.microsoft.com/office/drawing/2014/main" id="{8A177BCC-4208-4795-8572-4D623BA1E2A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6374" y="1"/>
            <a:ext cx="336042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3539" name="Picture 3" descr="Ukraine Minister Meeting 2005 14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
          <a:stretch/>
        </p:blipFill>
        <p:spPr bwMode="auto">
          <a:xfrm>
            <a:off x="4129818" y="8"/>
            <a:ext cx="3113532"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6C3AAD-5BC1-49F4-948A-023EB675E04A}"/>
              </a:ext>
            </a:extLst>
          </p:cNvPr>
          <p:cNvSpPr>
            <a:spLocks noGrp="1"/>
          </p:cNvSpPr>
          <p:nvPr>
            <p:ph type="title"/>
          </p:nvPr>
        </p:nvSpPr>
        <p:spPr>
          <a:xfrm>
            <a:off x="4129819" y="4648200"/>
            <a:ext cx="4785582" cy="1905000"/>
          </a:xfrm>
        </p:spPr>
        <p:txBody>
          <a:bodyPr vert="horz" lIns="91440" tIns="45720" rIns="91440" bIns="45720" rtlCol="0" anchor="t">
            <a:normAutofit fontScale="90000"/>
          </a:bodyPr>
          <a:lstStyle/>
          <a:p>
            <a:pPr>
              <a:lnSpc>
                <a:spcPct val="90000"/>
              </a:lnSpc>
            </a:pPr>
            <a:r>
              <a:rPr lang="en-US" altLang="en-US" sz="5400" kern="1200" dirty="0">
                <a:solidFill>
                  <a:schemeClr val="tx1"/>
                </a:solidFill>
                <a:latin typeface="Cambria" panose="02040503050406030204" pitchFamily="18" charset="0"/>
              </a:rPr>
              <a:t>Donated Laptops </a:t>
            </a:r>
          </a:p>
          <a:p>
            <a:pPr>
              <a:lnSpc>
                <a:spcPct val="90000"/>
              </a:lnSpc>
            </a:pPr>
            <a:r>
              <a:rPr lang="en-US" altLang="en-US" sz="5400" kern="1200" dirty="0">
                <a:solidFill>
                  <a:schemeClr val="tx1"/>
                </a:solidFill>
                <a:latin typeface="Cambria" panose="02040503050406030204" pitchFamily="18" charset="0"/>
              </a:rPr>
              <a:t>For Ministers</a:t>
            </a:r>
          </a:p>
          <a:p>
            <a:pPr>
              <a:lnSpc>
                <a:spcPct val="90000"/>
              </a:lnSpc>
            </a:pPr>
            <a:endParaRPr lang="en-US" altLang="en-US" sz="5400" kern="1200" dirty="0">
              <a:solidFill>
                <a:schemeClr val="tx1"/>
              </a:solidFill>
              <a:latin typeface="+mj-lt"/>
              <a:ea typeface="+mj-ea"/>
              <a:cs typeface="+mj-cs"/>
            </a:endParaRPr>
          </a:p>
        </p:txBody>
      </p:sp>
      <p:sp>
        <p:nvSpPr>
          <p:cNvPr id="3" name="Date Placeholder 2">
            <a:extLst>
              <a:ext uri="{FF2B5EF4-FFF2-40B4-BE49-F238E27FC236}">
                <a16:creationId xmlns:a16="http://schemas.microsoft.com/office/drawing/2014/main" id="{DDCCBB5B-31B1-424F-92A9-588668C031B6}"/>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FE88BD14-DBFA-435B-8947-CC6D26326967}"/>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18458CAF-1243-4921-9065-BDA20C07BC53}"/>
              </a:ext>
            </a:extLst>
          </p:cNvPr>
          <p:cNvSpPr>
            <a:spLocks noGrp="1"/>
          </p:cNvSpPr>
          <p:nvPr>
            <p:ph type="sldNum" sz="quarter" idx="12"/>
          </p:nvPr>
        </p:nvSpPr>
        <p:spPr/>
        <p:txBody>
          <a:bodyPr/>
          <a:lstStyle/>
          <a:p>
            <a:fld id="{7D19E3CA-CF88-334D-981F-64B826EED273}" type="slidenum">
              <a:rPr lang="en-US" altLang="en-US" smtClean="0"/>
              <a:pPr/>
              <a:t>13</a:t>
            </a:fld>
            <a:endParaRPr lang="en-US" altLang="en-US"/>
          </a:p>
        </p:txBody>
      </p:sp>
    </p:spTree>
  </p:cSld>
  <p:clrMapOvr>
    <a:overrideClrMapping bg1="dk1" tx1="lt1" bg2="dk2" tx2="lt2" accent1="accent1" accent2="accent2" accent3="accent3" accent4="accent4" accent5="accent5" accent6="accent6" hlink="hlink" folHlink="folHlink"/>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Yuzhno Sakhalinsk-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8899" name="Text Box 3"/>
          <p:cNvSpPr txBox="1">
            <a:spLocks noChangeArrowheads="1"/>
          </p:cNvSpPr>
          <p:nvPr/>
        </p:nvSpPr>
        <p:spPr bwMode="auto">
          <a:xfrm>
            <a:off x="265113" y="76200"/>
            <a:ext cx="4383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200" dirty="0" err="1">
                <a:solidFill>
                  <a:srgbClr val="000099"/>
                </a:solidFill>
                <a:latin typeface="Arial Black" charset="0"/>
              </a:rPr>
              <a:t>S</a:t>
            </a:r>
            <a:r>
              <a:rPr lang="en-US" altLang="en-US" sz="3200" dirty="0" err="1">
                <a:solidFill>
                  <a:srgbClr val="002060"/>
                </a:solidFill>
                <a:latin typeface="Arial Black" charset="0"/>
              </a:rPr>
              <a:t>akhalinsk</a:t>
            </a:r>
            <a:r>
              <a:rPr lang="en-US" altLang="en-US" sz="3200" dirty="0">
                <a:solidFill>
                  <a:srgbClr val="002060"/>
                </a:solidFill>
                <a:latin typeface="Arial Black" charset="0"/>
              </a:rPr>
              <a:t>, Russia</a:t>
            </a:r>
          </a:p>
          <a:p>
            <a:pPr eaLnBrk="0" hangingPunct="0"/>
            <a:r>
              <a:rPr lang="en-US" altLang="en-US" sz="3200" dirty="0">
                <a:solidFill>
                  <a:srgbClr val="002060"/>
                </a:solidFill>
                <a:latin typeface="Arial Black" charset="0"/>
              </a:rPr>
              <a:t>(Sakhalin Islands)</a:t>
            </a:r>
          </a:p>
        </p:txBody>
      </p:sp>
      <p:sp>
        <p:nvSpPr>
          <p:cNvPr id="2" name="Date Placeholder 1">
            <a:extLst>
              <a:ext uri="{FF2B5EF4-FFF2-40B4-BE49-F238E27FC236}">
                <a16:creationId xmlns:a16="http://schemas.microsoft.com/office/drawing/2014/main" id="{A5CC51A5-BA81-4D69-9179-551C6B28F530}"/>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B8386D29-CD5C-417E-88D9-23A9F77D4298}"/>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01F1D11C-4A9D-4BD6-987C-DA247B584671}"/>
              </a:ext>
            </a:extLst>
          </p:cNvPr>
          <p:cNvSpPr>
            <a:spLocks noGrp="1"/>
          </p:cNvSpPr>
          <p:nvPr>
            <p:ph type="sldNum" sz="quarter" idx="12"/>
          </p:nvPr>
        </p:nvSpPr>
        <p:spPr/>
        <p:txBody>
          <a:bodyPr/>
          <a:lstStyle/>
          <a:p>
            <a:fld id="{B7729256-264F-0644-9949-8BEA27804429}" type="slidenum">
              <a:rPr lang="en-US" altLang="en-US" smtClean="0"/>
              <a:pPr/>
              <a:t>14</a:t>
            </a:fld>
            <a:endParaRPr lang="en-US" altLang="en-US"/>
          </a:p>
        </p:txBody>
      </p:sp>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383B190-6BFB-422F-B667-06B7B25F09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ED28E597-4AF8-4D69-A9AB-A1EDC6156B0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
          <a:stretch/>
        </p:blipFill>
        <p:spPr>
          <a:xfrm>
            <a:off x="238226" y="3509433"/>
            <a:ext cx="3120339" cy="3026833"/>
          </a:xfrm>
          <a:prstGeom prst="rect">
            <a:avLst/>
          </a:prstGeom>
        </p:spPr>
      </p:pic>
      <p:pic>
        <p:nvPicPr>
          <p:cNvPr id="8" name="Picture 7" descr="IMG_035.JPG">
            <a:extLst>
              <a:ext uri="{FF2B5EF4-FFF2-40B4-BE49-F238E27FC236}">
                <a16:creationId xmlns:a16="http://schemas.microsoft.com/office/drawing/2014/main" id="{F7C21F79-A53C-0A4A-BFBC-E89E4C07A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90722" y="299363"/>
            <a:ext cx="5412813" cy="3008188"/>
          </a:xfrm>
          <a:prstGeom prst="rect">
            <a:avLst/>
          </a:prstGeom>
        </p:spPr>
      </p:pic>
      <p:pic>
        <p:nvPicPr>
          <p:cNvPr id="24781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8406" r="9185" b="6"/>
          <a:stretch/>
        </p:blipFill>
        <p:spPr bwMode="auto">
          <a:xfrm>
            <a:off x="238226" y="299363"/>
            <a:ext cx="3120339" cy="304920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Date Placeholder 3">
            <a:extLst>
              <a:ext uri="{FF2B5EF4-FFF2-40B4-BE49-F238E27FC236}">
                <a16:creationId xmlns:a16="http://schemas.microsoft.com/office/drawing/2014/main" id="{57CBA2C8-6F51-424F-8462-B91B5AA8CB07}"/>
              </a:ext>
            </a:extLst>
          </p:cNvPr>
          <p:cNvSpPr>
            <a:spLocks noGrp="1"/>
          </p:cNvSpPr>
          <p:nvPr>
            <p:ph type="dt" sz="half" idx="10"/>
          </p:nvPr>
        </p:nvSpPr>
        <p:spPr>
          <a:xfrm>
            <a:off x="238226" y="6536267"/>
            <a:ext cx="2057400" cy="306928"/>
          </a:xfrm>
        </p:spPr>
        <p:txBody>
          <a:bodyPr vert="horz" lIns="91440" tIns="45720" rIns="91440" bIns="45720" rtlCol="0" anchor="ctr">
            <a:normAutofit/>
          </a:bodyPr>
          <a:lstStyle/>
          <a:p>
            <a:pPr>
              <a:spcAft>
                <a:spcPts val="600"/>
              </a:spcAft>
            </a:pPr>
            <a:r>
              <a:rPr lang="en-US" altLang="en-US" sz="1200">
                <a:solidFill>
                  <a:schemeClr val="tx1">
                    <a:tint val="75000"/>
                  </a:schemeClr>
                </a:solidFill>
                <a:latin typeface="+mn-lt"/>
              </a:rPr>
              <a:t>3-25-18</a:t>
            </a:r>
          </a:p>
        </p:txBody>
      </p:sp>
      <p:sp>
        <p:nvSpPr>
          <p:cNvPr id="5" name="Footer Placeholder 4">
            <a:extLst>
              <a:ext uri="{FF2B5EF4-FFF2-40B4-BE49-F238E27FC236}">
                <a16:creationId xmlns:a16="http://schemas.microsoft.com/office/drawing/2014/main" id="{A3646083-BB20-4D83-8D5A-032574908F57}"/>
              </a:ext>
            </a:extLst>
          </p:cNvPr>
          <p:cNvSpPr>
            <a:spLocks noGrp="1"/>
          </p:cNvSpPr>
          <p:nvPr>
            <p:ph type="ftr" sz="quarter" idx="11"/>
          </p:nvPr>
        </p:nvSpPr>
        <p:spPr>
          <a:xfrm>
            <a:off x="2737184" y="6536267"/>
            <a:ext cx="3669631" cy="306928"/>
          </a:xfrm>
        </p:spPr>
        <p:txBody>
          <a:bodyPr vert="horz" lIns="91440" tIns="45720" rIns="91440" bIns="45720" rtlCol="0" anchor="ctr">
            <a:normAutofit/>
          </a:bodyPr>
          <a:lstStyle/>
          <a:p>
            <a:pPr>
              <a:spcAft>
                <a:spcPts val="600"/>
              </a:spcAft>
            </a:pPr>
            <a:r>
              <a:rPr lang="en-US" altLang="en-US" sz="1200" kern="1200" dirty="0">
                <a:solidFill>
                  <a:schemeClr val="tx1">
                    <a:tint val="75000"/>
                  </a:schemeClr>
                </a:solidFill>
                <a:latin typeface="+mn-lt"/>
                <a:ea typeface="+mn-ea"/>
                <a:cs typeface="+mn-cs"/>
              </a:rPr>
              <a:t>Missions 2018</a:t>
            </a:r>
          </a:p>
        </p:txBody>
      </p:sp>
      <p:sp>
        <p:nvSpPr>
          <p:cNvPr id="6" name="Slide Number Placeholder 5">
            <a:extLst>
              <a:ext uri="{FF2B5EF4-FFF2-40B4-BE49-F238E27FC236}">
                <a16:creationId xmlns:a16="http://schemas.microsoft.com/office/drawing/2014/main" id="{5DC3C829-0220-4DC8-8132-C3AE1140BC3A}"/>
              </a:ext>
            </a:extLst>
          </p:cNvPr>
          <p:cNvSpPr>
            <a:spLocks noGrp="1"/>
          </p:cNvSpPr>
          <p:nvPr>
            <p:ph type="sldNum" sz="quarter" idx="12"/>
          </p:nvPr>
        </p:nvSpPr>
        <p:spPr>
          <a:xfrm>
            <a:off x="6793029" y="6536267"/>
            <a:ext cx="2057400" cy="306928"/>
          </a:xfrm>
        </p:spPr>
        <p:txBody>
          <a:bodyPr vert="horz" lIns="91440" tIns="45720" rIns="91440" bIns="45720" rtlCol="0" anchor="ctr">
            <a:normAutofit/>
          </a:bodyPr>
          <a:lstStyle/>
          <a:p>
            <a:pPr>
              <a:spcAft>
                <a:spcPts val="600"/>
              </a:spcAft>
            </a:pPr>
            <a:fld id="{B7729256-264F-0644-9949-8BEA27804429}" type="slidenum">
              <a:rPr lang="en-US" altLang="en-US" sz="1200" smtClean="0">
                <a:solidFill>
                  <a:schemeClr val="tx1">
                    <a:tint val="75000"/>
                  </a:schemeClr>
                </a:solidFill>
                <a:latin typeface="+mn-lt"/>
              </a:rPr>
              <a:pPr>
                <a:spcAft>
                  <a:spcPts val="600"/>
                </a:spcAft>
              </a:pPr>
              <a:t>2</a:t>
            </a:fld>
            <a:endParaRPr lang="en-US" altLang="en-US" sz="1200">
              <a:solidFill>
                <a:schemeClr val="tx1">
                  <a:tint val="75000"/>
                </a:schemeClr>
              </a:solidFill>
              <a:latin typeface="+mn-lt"/>
            </a:endParaRPr>
          </a:p>
        </p:txBody>
      </p:sp>
      <p:sp>
        <p:nvSpPr>
          <p:cNvPr id="3" name="TextBox 2"/>
          <p:cNvSpPr txBox="1"/>
          <p:nvPr/>
        </p:nvSpPr>
        <p:spPr>
          <a:xfrm>
            <a:off x="3853715" y="3683198"/>
            <a:ext cx="4934318" cy="1902046"/>
          </a:xfrm>
          <a:prstGeom prst="rect">
            <a:avLst/>
          </a:prstGeom>
        </p:spPr>
        <p:txBody>
          <a:bodyPr vert="horz" lIns="91440" tIns="45720" rIns="91440" bIns="45720" rtlCol="0" anchor="b">
            <a:normAutofit/>
          </a:bodyPr>
          <a:lstStyle/>
          <a:p>
            <a:pPr>
              <a:lnSpc>
                <a:spcPct val="90000"/>
              </a:lnSpc>
              <a:spcAft>
                <a:spcPts val="600"/>
              </a:spcAft>
            </a:pPr>
            <a:r>
              <a:rPr lang="en-US" sz="6000" kern="1200" dirty="0">
                <a:solidFill>
                  <a:schemeClr val="bg1"/>
                </a:solidFill>
                <a:latin typeface="+mj-lt"/>
                <a:ea typeface="+mj-ea"/>
                <a:cs typeface="+mj-cs"/>
              </a:rPr>
              <a:t>Dubai &amp; </a:t>
            </a:r>
          </a:p>
          <a:p>
            <a:pPr>
              <a:lnSpc>
                <a:spcPct val="90000"/>
              </a:lnSpc>
              <a:spcAft>
                <a:spcPts val="600"/>
              </a:spcAft>
            </a:pPr>
            <a:r>
              <a:rPr lang="en-US" sz="6000" kern="1200" dirty="0">
                <a:solidFill>
                  <a:schemeClr val="bg1"/>
                </a:solidFill>
                <a:latin typeface="+mj-lt"/>
                <a:ea typeface="+mj-ea"/>
                <a:cs typeface="+mj-cs"/>
              </a:rPr>
              <a:t>Philippines</a:t>
            </a: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3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G_0783.JPG">
            <a:extLst>
              <a:ext uri="{FF2B5EF4-FFF2-40B4-BE49-F238E27FC236}">
                <a16:creationId xmlns:a16="http://schemas.microsoft.com/office/drawing/2014/main" id="{645E9EFA-4602-9E4E-98C6-E92C3EB291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7759" y="480060"/>
            <a:ext cx="8428482" cy="5897880"/>
          </a:xfrm>
          <a:prstGeom prst="rect">
            <a:avLst/>
          </a:prstGeom>
        </p:spPr>
      </p:pic>
      <p:sp>
        <p:nvSpPr>
          <p:cNvPr id="12" name="Rectangle 11">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CA50111-1491-1B40-9B96-52CA9306D1CC}"/>
              </a:ext>
            </a:extLst>
          </p:cNvPr>
          <p:cNvSpPr>
            <a:spLocks noGrp="1"/>
          </p:cNvSpPr>
          <p:nvPr>
            <p:ph type="dt" sz="half" idx="10"/>
          </p:nvPr>
        </p:nvSpPr>
        <p:spPr>
          <a:xfrm>
            <a:off x="628650" y="6356350"/>
            <a:ext cx="2057400" cy="365125"/>
          </a:xfrm>
        </p:spPr>
        <p:txBody>
          <a:bodyPr>
            <a:normAutofit/>
          </a:bodyPr>
          <a:lstStyle/>
          <a:p>
            <a:pPr>
              <a:spcAft>
                <a:spcPts val="600"/>
              </a:spcAft>
            </a:pPr>
            <a:r>
              <a:rPr lang="en-US" altLang="en-US">
                <a:solidFill>
                  <a:srgbClr val="FFFFFF"/>
                </a:solidFill>
              </a:rPr>
              <a:t>3-25-18</a:t>
            </a:r>
          </a:p>
        </p:txBody>
      </p:sp>
      <p:sp>
        <p:nvSpPr>
          <p:cNvPr id="3" name="Footer Placeholder 2">
            <a:extLst>
              <a:ext uri="{FF2B5EF4-FFF2-40B4-BE49-F238E27FC236}">
                <a16:creationId xmlns:a16="http://schemas.microsoft.com/office/drawing/2014/main" id="{71C3D71B-B166-2C46-A467-2E288BEE9669}"/>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ltLang="en-US">
                <a:solidFill>
                  <a:srgbClr val="FFFFFF"/>
                </a:solidFill>
              </a:rPr>
              <a:t>Missions 2018</a:t>
            </a:r>
          </a:p>
        </p:txBody>
      </p:sp>
      <p:sp>
        <p:nvSpPr>
          <p:cNvPr id="4" name="Slide Number Placeholder 3">
            <a:extLst>
              <a:ext uri="{FF2B5EF4-FFF2-40B4-BE49-F238E27FC236}">
                <a16:creationId xmlns:a16="http://schemas.microsoft.com/office/drawing/2014/main" id="{E32484FD-940C-8A4C-B9E0-F93099DB78FD}"/>
              </a:ext>
            </a:extLst>
          </p:cNvPr>
          <p:cNvSpPr>
            <a:spLocks noGrp="1"/>
          </p:cNvSpPr>
          <p:nvPr>
            <p:ph type="sldNum" sz="quarter" idx="12"/>
          </p:nvPr>
        </p:nvSpPr>
        <p:spPr>
          <a:xfrm>
            <a:off x="6457950" y="6356350"/>
            <a:ext cx="2057400" cy="365125"/>
          </a:xfrm>
        </p:spPr>
        <p:txBody>
          <a:bodyPr>
            <a:normAutofit/>
          </a:bodyPr>
          <a:lstStyle/>
          <a:p>
            <a:pPr>
              <a:spcAft>
                <a:spcPts val="600"/>
              </a:spcAft>
            </a:pPr>
            <a:fld id="{B7729256-264F-0644-9949-8BEA27804429}" type="slidenum">
              <a:rPr lang="en-US" altLang="en-US">
                <a:solidFill>
                  <a:srgbClr val="FFFFFF"/>
                </a:solidFill>
              </a:rPr>
              <a:pPr>
                <a:spcAft>
                  <a:spcPts val="600"/>
                </a:spcAft>
              </a:pPr>
              <a:t>3</a:t>
            </a:fld>
            <a:endParaRPr lang="en-US" altLang="en-US">
              <a:solidFill>
                <a:srgbClr val="FFFFFF"/>
              </a:solidFill>
            </a:endParaRPr>
          </a:p>
        </p:txBody>
      </p:sp>
      <p:sp>
        <p:nvSpPr>
          <p:cNvPr id="7" name="TextBox 6">
            <a:extLst>
              <a:ext uri="{FF2B5EF4-FFF2-40B4-BE49-F238E27FC236}">
                <a16:creationId xmlns:a16="http://schemas.microsoft.com/office/drawing/2014/main" id="{2448226B-5876-DB42-A407-3AC3CCC75A4D}"/>
              </a:ext>
            </a:extLst>
          </p:cNvPr>
          <p:cNvSpPr txBox="1"/>
          <p:nvPr/>
        </p:nvSpPr>
        <p:spPr>
          <a:xfrm>
            <a:off x="667560" y="914400"/>
            <a:ext cx="2607060" cy="1015663"/>
          </a:xfrm>
          <a:prstGeom prst="rect">
            <a:avLst/>
          </a:prstGeom>
          <a:noFill/>
        </p:spPr>
        <p:txBody>
          <a:bodyPr wrap="none" rtlCol="0">
            <a:spAutoFit/>
          </a:bodyPr>
          <a:lstStyle/>
          <a:p>
            <a:r>
              <a:rPr lang="en-US" sz="4000" dirty="0">
                <a:solidFill>
                  <a:schemeClr val="bg1"/>
                </a:solidFill>
              </a:rPr>
              <a:t>Dubai</a:t>
            </a:r>
          </a:p>
          <a:p>
            <a:r>
              <a:rPr lang="en-US" sz="2000" dirty="0">
                <a:solidFill>
                  <a:schemeClr val="bg1"/>
                </a:solidFill>
              </a:rPr>
              <a:t>United Arab Emirates</a:t>
            </a:r>
          </a:p>
        </p:txBody>
      </p:sp>
    </p:spTree>
    <p:extLst>
      <p:ext uri="{BB962C8B-B14F-4D97-AF65-F5344CB8AC3E}">
        <p14:creationId xmlns:p14="http://schemas.microsoft.com/office/powerpoint/2010/main" val="394537580"/>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0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657"/>
            <a:ext cx="9144000" cy="6858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3555" name="Rectangle 1"/>
          <p:cNvSpPr>
            <a:spLocks noChangeArrowheads="1"/>
          </p:cNvSpPr>
          <p:nvPr/>
        </p:nvSpPr>
        <p:spPr bwMode="auto">
          <a:xfrm>
            <a:off x="152400" y="4343400"/>
            <a:ext cx="5791200" cy="1723549"/>
          </a:xfrm>
          <a:prstGeom prst="rect">
            <a:avLst/>
          </a:prstGeom>
          <a:solidFill>
            <a:schemeClr val="tx2">
              <a:alpha val="64000"/>
            </a:schemeClr>
          </a:solidFill>
          <a:ln w="9525">
            <a:noFill/>
            <a:miter lim="800000"/>
            <a:headEnd/>
            <a:tailEnd/>
          </a:ln>
        </p:spPr>
        <p:txBody>
          <a:bodyPr>
            <a:spAutoFit/>
          </a:bodyPr>
          <a:lstStyle/>
          <a:p>
            <a:r>
              <a:rPr lang="en-US" sz="6600" dirty="0">
                <a:solidFill>
                  <a:schemeClr val="bg1"/>
                </a:solidFill>
                <a:latin typeface="Albertus Extra Bold" pitchFamily="34" charset="0"/>
              </a:rPr>
              <a:t>Lahore</a:t>
            </a:r>
          </a:p>
          <a:p>
            <a:r>
              <a:rPr lang="en-US" sz="4000" dirty="0">
                <a:solidFill>
                  <a:schemeClr val="bg1"/>
                </a:solidFill>
                <a:latin typeface="Albertus Extra Bold" pitchFamily="34" charset="0"/>
              </a:rPr>
              <a:t>Pakistan</a:t>
            </a:r>
          </a:p>
        </p:txBody>
      </p:sp>
      <p:pic>
        <p:nvPicPr>
          <p:cNvPr id="4" name="Picture 3" descr="A close up of a flag&#10;&#10;Description generated with very high confidence">
            <a:extLst>
              <a:ext uri="{FF2B5EF4-FFF2-40B4-BE49-F238E27FC236}">
                <a16:creationId xmlns:a16="http://schemas.microsoft.com/office/drawing/2014/main" id="{B2521EA2-02B7-48E3-9D66-842D6F7EAF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1" y="4343400"/>
            <a:ext cx="2743200" cy="1825475"/>
          </a:xfrm>
          <a:prstGeom prst="rect">
            <a:avLst/>
          </a:prstGeom>
        </p:spPr>
      </p:pic>
      <p:sp>
        <p:nvSpPr>
          <p:cNvPr id="2" name="Date Placeholder 1">
            <a:extLst>
              <a:ext uri="{FF2B5EF4-FFF2-40B4-BE49-F238E27FC236}">
                <a16:creationId xmlns:a16="http://schemas.microsoft.com/office/drawing/2014/main" id="{DDDD1190-A58B-4C76-9231-D25C86758E29}"/>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66C726B0-6E98-444E-8B66-5EEECD85BB26}"/>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B4C74C5C-A52E-440C-B59F-B6636FA24C68}"/>
              </a:ext>
            </a:extLst>
          </p:cNvPr>
          <p:cNvSpPr>
            <a:spLocks noGrp="1"/>
          </p:cNvSpPr>
          <p:nvPr>
            <p:ph type="sldNum" sz="quarter" idx="12"/>
          </p:nvPr>
        </p:nvSpPr>
        <p:spPr/>
        <p:txBody>
          <a:bodyPr/>
          <a:lstStyle/>
          <a:p>
            <a:fld id="{B7729256-264F-0644-9949-8BEA27804429}" type="slidenum">
              <a:rPr lang="en-US" altLang="en-US" smtClean="0"/>
              <a:pPr/>
              <a:t>17</a:t>
            </a:fld>
            <a:endParaRPr lang="en-US" altLang="en-US"/>
          </a:p>
        </p:txBody>
      </p:sp>
    </p:spTree>
    <p:extLst>
      <p:ext uri="{BB962C8B-B14F-4D97-AF65-F5344CB8AC3E}">
        <p14:creationId xmlns:p14="http://schemas.microsoft.com/office/powerpoint/2010/main" val="385918899"/>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72326FC-7086-4F2D-9E6A-130E82BCB8E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E683379-C21E-4309-8CF8-50646AFA499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a:solidFill>
              <a:srgbClr val="CE9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9556" name="Picture 4" descr="Pakistan 2006 17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4142947-BC91-4103-A504-6F9C48F6ACC4}"/>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556FB277-487B-4C4A-B3A1-EA8C4F3CD667}"/>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49E371F4-471C-4CBA-B8D6-3DC1E6BA5593}"/>
              </a:ext>
            </a:extLst>
          </p:cNvPr>
          <p:cNvSpPr>
            <a:spLocks noGrp="1"/>
          </p:cNvSpPr>
          <p:nvPr>
            <p:ph type="sldNum" sz="quarter" idx="12"/>
          </p:nvPr>
        </p:nvSpPr>
        <p:spPr/>
        <p:txBody>
          <a:bodyPr/>
          <a:lstStyle/>
          <a:p>
            <a:fld id="{B7729256-264F-0644-9949-8BEA27804429}" type="slidenum">
              <a:rPr lang="en-US" altLang="en-US" smtClean="0"/>
              <a:pPr/>
              <a:t>18</a:t>
            </a:fld>
            <a:endParaRPr lang="en-US" altLang="en-US"/>
          </a:p>
        </p:txBody>
      </p:sp>
    </p:spTree>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D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a room&#10;&#10;Description generated with very high confidence">
            <a:extLst>
              <a:ext uri="{FF2B5EF4-FFF2-40B4-BE49-F238E27FC236}">
                <a16:creationId xmlns:a16="http://schemas.microsoft.com/office/drawing/2014/main" id="{F709476D-C44F-40DB-ADFC-90A8EA0C30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2600" y="643467"/>
            <a:ext cx="8178799" cy="5571066"/>
          </a:xfrm>
          <a:prstGeom prst="rect">
            <a:avLst/>
          </a:prstGeom>
        </p:spPr>
      </p:pic>
      <p:sp>
        <p:nvSpPr>
          <p:cNvPr id="10" name="Rectangle 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E1E7BBBA-E2A0-4307-B6CD-47529477E828}"/>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4470C4FA-4ED2-4B08-96B5-91C8FCD31073}"/>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AA27EEA7-1B94-46B5-8759-1E6D67DB6C09}"/>
              </a:ext>
            </a:extLst>
          </p:cNvPr>
          <p:cNvSpPr>
            <a:spLocks noGrp="1"/>
          </p:cNvSpPr>
          <p:nvPr>
            <p:ph type="sldNum" sz="quarter" idx="12"/>
          </p:nvPr>
        </p:nvSpPr>
        <p:spPr/>
        <p:txBody>
          <a:bodyPr/>
          <a:lstStyle/>
          <a:p>
            <a:fld id="{B7729256-264F-0644-9949-8BEA27804429}" type="slidenum">
              <a:rPr lang="en-US" altLang="en-US" smtClean="0"/>
              <a:pPr/>
              <a:t>19</a:t>
            </a:fld>
            <a:endParaRPr lang="en-US" altLang="en-US"/>
          </a:p>
        </p:txBody>
      </p:sp>
    </p:spTree>
    <p:extLst>
      <p:ext uri="{BB962C8B-B14F-4D97-AF65-F5344CB8AC3E}">
        <p14:creationId xmlns:p14="http://schemas.microsoft.com/office/powerpoint/2010/main" val="3048325646"/>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1F5E614F-D0E4-4A1B-B226-50393DCA041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
          <a:stretch/>
        </p:blipFill>
        <p:spPr bwMode="auto">
          <a:xfrm>
            <a:off x="3479292" y="0"/>
            <a:ext cx="5664708"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92EA08-9CBA-478B-B785-E4EE8E447B2E}"/>
              </a:ext>
            </a:extLst>
          </p:cNvPr>
          <p:cNvSpPr/>
          <p:nvPr/>
        </p:nvSpPr>
        <p:spPr>
          <a:xfrm>
            <a:off x="76200" y="10886"/>
            <a:ext cx="3276600" cy="6924973"/>
          </a:xfrm>
          <a:prstGeom prst="rect">
            <a:avLst/>
          </a:prstGeom>
        </p:spPr>
        <p:txBody>
          <a:bodyPr wrap="square">
            <a:spAutoFit/>
          </a:bodyPr>
          <a:lstStyle/>
          <a:p>
            <a:r>
              <a:rPr lang="en-US" sz="2800" b="1" dirty="0">
                <a:solidFill>
                  <a:srgbClr val="002060"/>
                </a:solidFill>
                <a:latin typeface="Cambria" panose="02040503050406030204" pitchFamily="18" charset="0"/>
              </a:rPr>
              <a:t>END.TIME.</a:t>
            </a:r>
          </a:p>
          <a:p>
            <a:r>
              <a:rPr lang="en-US" sz="2800" b="1" dirty="0">
                <a:solidFill>
                  <a:srgbClr val="002060"/>
                </a:solidFill>
                <a:latin typeface="Cambria" panose="02040503050406030204" pitchFamily="18" charset="0"/>
              </a:rPr>
              <a:t>EVANGELISM</a:t>
            </a:r>
          </a:p>
          <a:p>
            <a:r>
              <a:rPr lang="en-US" sz="2800" dirty="0">
                <a:solidFill>
                  <a:srgbClr val="002060"/>
                </a:solidFill>
                <a:latin typeface="Cambria" panose="02040503050406030204" pitchFamily="18" charset="0"/>
              </a:rPr>
              <a:t>	When we are doing mission work or foreign mission, with the Word of God, </a:t>
            </a:r>
            <a:r>
              <a:rPr lang="en-US" sz="2800" b="1" spc="-150" dirty="0">
                <a:solidFill>
                  <a:srgbClr val="002060"/>
                </a:solidFill>
                <a:latin typeface="Cambria" panose="02040503050406030204" pitchFamily="18" charset="0"/>
              </a:rPr>
              <a:t>we know we're always in the will of God, </a:t>
            </a:r>
            <a:r>
              <a:rPr lang="en-US" sz="2800" dirty="0">
                <a:solidFill>
                  <a:srgbClr val="002060"/>
                </a:solidFill>
                <a:latin typeface="Cambria" panose="02040503050406030204" pitchFamily="18" charset="0"/>
              </a:rPr>
              <a:t>because Jesus' first commission to His church was "Go out and preach the Gospel." This last commission was to preach the Gospel.</a:t>
            </a:r>
          </a:p>
          <a:p>
            <a:pPr algn="r"/>
            <a:r>
              <a:rPr lang="en-US" sz="2400" dirty="0">
                <a:solidFill>
                  <a:srgbClr val="002060"/>
                </a:solidFill>
                <a:latin typeface="Cambria" panose="02040503050406030204" pitchFamily="18" charset="0"/>
              </a:rPr>
              <a:t>62-0603</a:t>
            </a:r>
          </a:p>
        </p:txBody>
      </p:sp>
      <p:sp>
        <p:nvSpPr>
          <p:cNvPr id="2" name="Date Placeholder 1">
            <a:extLst>
              <a:ext uri="{FF2B5EF4-FFF2-40B4-BE49-F238E27FC236}">
                <a16:creationId xmlns:a16="http://schemas.microsoft.com/office/drawing/2014/main" id="{244EA2B6-4A32-4F4C-83F0-56379EC3537A}"/>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66B54FA6-3C68-4638-8568-638B6463449B}"/>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5DF6BFA7-CECD-4E10-92F0-077B04BF6F9C}"/>
              </a:ext>
            </a:extLst>
          </p:cNvPr>
          <p:cNvSpPr>
            <a:spLocks noGrp="1"/>
          </p:cNvSpPr>
          <p:nvPr>
            <p:ph type="sldNum" sz="quarter" idx="12"/>
          </p:nvPr>
        </p:nvSpPr>
        <p:spPr/>
        <p:txBody>
          <a:bodyPr/>
          <a:lstStyle/>
          <a:p>
            <a:fld id="{AF8B7559-3550-164A-8B3F-CE4C94E2B9AE}" type="slidenum">
              <a:rPr lang="en-US" altLang="en-US" smtClean="0"/>
              <a:pPr/>
              <a:t>2</a:t>
            </a:fld>
            <a:endParaRPr lang="en-US" altLang="en-US"/>
          </a:p>
        </p:txBody>
      </p:sp>
    </p:spTree>
    <p:extLst>
      <p:ext uri="{BB962C8B-B14F-4D97-AF65-F5344CB8AC3E}">
        <p14:creationId xmlns:p14="http://schemas.microsoft.com/office/powerpoint/2010/main" val="1498175931"/>
      </p:ext>
    </p:extLst>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4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t a table&#10;&#10;Description generated with very high confidence">
            <a:extLst>
              <a:ext uri="{FF2B5EF4-FFF2-40B4-BE49-F238E27FC236}">
                <a16:creationId xmlns:a16="http://schemas.microsoft.com/office/drawing/2014/main" id="{5242F801-580C-4C2A-9A0D-33EF6E8CA8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2600" y="643467"/>
            <a:ext cx="8178799" cy="5571066"/>
          </a:xfrm>
          <a:prstGeom prst="rect">
            <a:avLst/>
          </a:prstGeom>
        </p:spPr>
      </p:pic>
      <p:sp>
        <p:nvSpPr>
          <p:cNvPr id="10" name="Rectangle 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0DA0316-4A1D-4283-BFBB-DC1DF792BBC9}"/>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E4045476-A694-4A6C-88F3-F25145CB65B6}"/>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799FD133-2103-4E82-9CDA-4DCE55FF002D}"/>
              </a:ext>
            </a:extLst>
          </p:cNvPr>
          <p:cNvSpPr>
            <a:spLocks noGrp="1"/>
          </p:cNvSpPr>
          <p:nvPr>
            <p:ph type="sldNum" sz="quarter" idx="12"/>
          </p:nvPr>
        </p:nvSpPr>
        <p:spPr/>
        <p:txBody>
          <a:bodyPr/>
          <a:lstStyle/>
          <a:p>
            <a:fld id="{B7729256-264F-0644-9949-8BEA27804429}" type="slidenum">
              <a:rPr lang="en-US" altLang="en-US" smtClean="0"/>
              <a:pPr/>
              <a:t>20</a:t>
            </a:fld>
            <a:endParaRPr lang="en-US" altLang="en-US"/>
          </a:p>
        </p:txBody>
      </p:sp>
    </p:spTree>
    <p:extLst>
      <p:ext uri="{BB962C8B-B14F-4D97-AF65-F5344CB8AC3E}">
        <p14:creationId xmlns:p14="http://schemas.microsoft.com/office/powerpoint/2010/main" val="3712796156"/>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64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t in a cage&#10;&#10;Description generated with high confidence">
            <a:extLst>
              <a:ext uri="{FF2B5EF4-FFF2-40B4-BE49-F238E27FC236}">
                <a16:creationId xmlns:a16="http://schemas.microsoft.com/office/drawing/2014/main" id="{E27F463C-A71B-4931-9F42-78F8407C192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2600" y="643467"/>
            <a:ext cx="8178799" cy="5571066"/>
          </a:xfrm>
          <a:prstGeom prst="rect">
            <a:avLst/>
          </a:prstGeom>
        </p:spPr>
      </p:pic>
      <p:sp>
        <p:nvSpPr>
          <p:cNvPr id="10" name="Rectangle 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71BBBB58-ED01-423F-8FF0-3F8E504709C6}"/>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C48D98D9-069B-480E-83C8-F795BC7327F6}"/>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4CCB7992-DF44-4338-8BEA-423233C8B7B7}"/>
              </a:ext>
            </a:extLst>
          </p:cNvPr>
          <p:cNvSpPr>
            <a:spLocks noGrp="1"/>
          </p:cNvSpPr>
          <p:nvPr>
            <p:ph type="sldNum" sz="quarter" idx="12"/>
          </p:nvPr>
        </p:nvSpPr>
        <p:spPr/>
        <p:txBody>
          <a:bodyPr/>
          <a:lstStyle/>
          <a:p>
            <a:fld id="{B7729256-264F-0644-9949-8BEA27804429}" type="slidenum">
              <a:rPr lang="en-US" altLang="en-US" smtClean="0"/>
              <a:pPr/>
              <a:t>21</a:t>
            </a:fld>
            <a:endParaRPr lang="en-US" altLang="en-US"/>
          </a:p>
        </p:txBody>
      </p:sp>
    </p:spTree>
    <p:extLst>
      <p:ext uri="{BB962C8B-B14F-4D97-AF65-F5344CB8AC3E}">
        <p14:creationId xmlns:p14="http://schemas.microsoft.com/office/powerpoint/2010/main" val="1928385719"/>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DB88C-7EF2-487C-85D1-848F61F13E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nature, cloud, sky&#10;&#10;Description generated with high confidence">
            <a:extLst>
              <a:ext uri="{FF2B5EF4-FFF2-40B4-BE49-F238E27FC236}">
                <a16:creationId xmlns:a16="http://schemas.microsoft.com/office/drawing/2014/main" id="{B3D7A7C1-101A-4289-9AF6-CE9CF36B78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32324" y="643467"/>
            <a:ext cx="4029075" cy="5571066"/>
          </a:xfrm>
          <a:prstGeom prst="rect">
            <a:avLst/>
          </a:prstGeom>
        </p:spPr>
      </p:pic>
      <p:pic>
        <p:nvPicPr>
          <p:cNvPr id="5" name="Picture 4" descr="A room full of furniture&#10;&#10;Description generated with high confidence">
            <a:extLst>
              <a:ext uri="{FF2B5EF4-FFF2-40B4-BE49-F238E27FC236}">
                <a16:creationId xmlns:a16="http://schemas.microsoft.com/office/drawing/2014/main" id="{49442BCD-45AB-4026-9FA2-69A803812A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00" y="643467"/>
            <a:ext cx="4029074" cy="5571066"/>
          </a:xfrm>
          <a:prstGeom prst="rect">
            <a:avLst/>
          </a:prstGeom>
        </p:spPr>
      </p:pic>
      <p:sp>
        <p:nvSpPr>
          <p:cNvPr id="2" name="Date Placeholder 1">
            <a:extLst>
              <a:ext uri="{FF2B5EF4-FFF2-40B4-BE49-F238E27FC236}">
                <a16:creationId xmlns:a16="http://schemas.microsoft.com/office/drawing/2014/main" id="{EC42C386-74F7-4815-BD82-8F2E990EFBF5}"/>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6033624A-FA8B-4C3B-92BE-4D08DF562202}"/>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F6727F48-63BC-4F36-8916-D991C5FFBFDF}"/>
              </a:ext>
            </a:extLst>
          </p:cNvPr>
          <p:cNvSpPr>
            <a:spLocks noGrp="1"/>
          </p:cNvSpPr>
          <p:nvPr>
            <p:ph type="sldNum" sz="quarter" idx="12"/>
          </p:nvPr>
        </p:nvSpPr>
        <p:spPr/>
        <p:txBody>
          <a:bodyPr/>
          <a:lstStyle/>
          <a:p>
            <a:fld id="{B7729256-264F-0644-9949-8BEA27804429}" type="slidenum">
              <a:rPr lang="en-US" altLang="en-US" smtClean="0"/>
              <a:pPr/>
              <a:t>22</a:t>
            </a:fld>
            <a:endParaRPr lang="en-US" altLang="en-US"/>
          </a:p>
        </p:txBody>
      </p:sp>
    </p:spTree>
    <p:extLst>
      <p:ext uri="{BB962C8B-B14F-4D97-AF65-F5344CB8AC3E}">
        <p14:creationId xmlns:p14="http://schemas.microsoft.com/office/powerpoint/2010/main" val="3900174392"/>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24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person, man, brass&#10;&#10;Description generated with high confidence">
            <a:extLst>
              <a:ext uri="{FF2B5EF4-FFF2-40B4-BE49-F238E27FC236}">
                <a16:creationId xmlns:a16="http://schemas.microsoft.com/office/drawing/2014/main" id="{F90106E0-6A81-4CF1-ABC8-9E6D9DED0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82600" y="643467"/>
            <a:ext cx="8178799" cy="5571066"/>
          </a:xfrm>
          <a:prstGeom prst="rect">
            <a:avLst/>
          </a:prstGeom>
        </p:spPr>
      </p:pic>
      <p:sp>
        <p:nvSpPr>
          <p:cNvPr id="10" name="Rectangle 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D4398C04-A1A1-4D15-863C-27A6D0DF69C0}"/>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923D057E-B0CF-4179-A8A1-26A073B5E6C6}"/>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6CFE523D-DC16-461B-9042-6B3314FDFB94}"/>
              </a:ext>
            </a:extLst>
          </p:cNvPr>
          <p:cNvSpPr>
            <a:spLocks noGrp="1"/>
          </p:cNvSpPr>
          <p:nvPr>
            <p:ph type="sldNum" sz="quarter" idx="12"/>
          </p:nvPr>
        </p:nvSpPr>
        <p:spPr/>
        <p:txBody>
          <a:bodyPr/>
          <a:lstStyle/>
          <a:p>
            <a:fld id="{B7729256-264F-0644-9949-8BEA27804429}" type="slidenum">
              <a:rPr lang="en-US" altLang="en-US" smtClean="0"/>
              <a:pPr/>
              <a:t>23</a:t>
            </a:fld>
            <a:endParaRPr lang="en-US" altLang="en-US"/>
          </a:p>
        </p:txBody>
      </p:sp>
    </p:spTree>
    <p:extLst>
      <p:ext uri="{BB962C8B-B14F-4D97-AF65-F5344CB8AC3E}">
        <p14:creationId xmlns:p14="http://schemas.microsoft.com/office/powerpoint/2010/main" val="2641794892"/>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A8915274-D925-4905-AFB7-B7DF46B32E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8" name="Freeform: Shape 7">
            <a:extLst>
              <a:ext uri="{FF2B5EF4-FFF2-40B4-BE49-F238E27FC236}">
                <a16:creationId xmlns:a16="http://schemas.microsoft.com/office/drawing/2014/main" id="{8FF5081D-6F37-4BB4-B5EA-A116923589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4D3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DC041D-D1C3-4296-85D0-23923F3A49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627698"/>
            <a:ext cx="8186737"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55C2FD6A-9AC6-418C-A1F5-720213CB7326}"/>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A733CEFC-944D-47B6-B65B-66DE9F7B4774}"/>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C6739429-AA6F-49F3-A09D-A571E14E32F1}"/>
              </a:ext>
            </a:extLst>
          </p:cNvPr>
          <p:cNvSpPr>
            <a:spLocks noGrp="1"/>
          </p:cNvSpPr>
          <p:nvPr>
            <p:ph type="sldNum" sz="quarter" idx="12"/>
          </p:nvPr>
        </p:nvSpPr>
        <p:spPr/>
        <p:txBody>
          <a:bodyPr/>
          <a:lstStyle/>
          <a:p>
            <a:fld id="{B7729256-264F-0644-9949-8BEA27804429}" type="slidenum">
              <a:rPr lang="en-US" altLang="en-US" smtClean="0"/>
              <a:pPr/>
              <a:t>24</a:t>
            </a:fld>
            <a:endParaRPr lang="en-US" altLang="en-US"/>
          </a:p>
        </p:txBody>
      </p:sp>
    </p:spTree>
    <p:extLst>
      <p:ext uri="{BB962C8B-B14F-4D97-AF65-F5344CB8AC3E}">
        <p14:creationId xmlns:p14="http://schemas.microsoft.com/office/powerpoint/2010/main" val="2583774101"/>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96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5994CD-1A21-4147-BDAC-18375AB13A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482600" y="643467"/>
            <a:ext cx="8178799" cy="5571066"/>
          </a:xfrm>
          <a:prstGeom prst="rect">
            <a:avLst/>
          </a:prstGeom>
        </p:spPr>
      </p:pic>
      <p:sp>
        <p:nvSpPr>
          <p:cNvPr id="16" name="Rectangle 1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E2F07863-5224-2D4E-9E01-3D2BD5CA3C31}"/>
              </a:ext>
            </a:extLst>
          </p:cNvPr>
          <p:cNvSpPr>
            <a:spLocks noGrp="1"/>
          </p:cNvSpPr>
          <p:nvPr>
            <p:ph type="dt" sz="half" idx="10"/>
          </p:nvPr>
        </p:nvSpPr>
        <p:spPr>
          <a:xfrm>
            <a:off x="628650" y="6356350"/>
            <a:ext cx="2057400" cy="365125"/>
          </a:xfrm>
        </p:spPr>
        <p:txBody>
          <a:bodyPr>
            <a:normAutofit/>
          </a:bodyPr>
          <a:lstStyle/>
          <a:p>
            <a:pPr>
              <a:spcAft>
                <a:spcPts val="600"/>
              </a:spcAft>
            </a:pPr>
            <a:r>
              <a:rPr lang="en-US" altLang="en-US">
                <a:solidFill>
                  <a:srgbClr val="FFFFFF"/>
                </a:solidFill>
              </a:rPr>
              <a:t>3-25-18</a:t>
            </a:r>
          </a:p>
        </p:txBody>
      </p:sp>
      <p:sp>
        <p:nvSpPr>
          <p:cNvPr id="3" name="Footer Placeholder 2">
            <a:extLst>
              <a:ext uri="{FF2B5EF4-FFF2-40B4-BE49-F238E27FC236}">
                <a16:creationId xmlns:a16="http://schemas.microsoft.com/office/drawing/2014/main" id="{D2E060FF-2283-E64B-A243-89B66E0790EE}"/>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ltLang="en-US">
                <a:solidFill>
                  <a:srgbClr val="FFFFFF"/>
                </a:solidFill>
              </a:rPr>
              <a:t>Missions 2018</a:t>
            </a:r>
          </a:p>
        </p:txBody>
      </p:sp>
      <p:sp>
        <p:nvSpPr>
          <p:cNvPr id="4" name="Slide Number Placeholder 3">
            <a:extLst>
              <a:ext uri="{FF2B5EF4-FFF2-40B4-BE49-F238E27FC236}">
                <a16:creationId xmlns:a16="http://schemas.microsoft.com/office/drawing/2014/main" id="{B2B5DE5E-28FA-C14C-A0D5-9882F21D6446}"/>
              </a:ext>
            </a:extLst>
          </p:cNvPr>
          <p:cNvSpPr>
            <a:spLocks noGrp="1"/>
          </p:cNvSpPr>
          <p:nvPr>
            <p:ph type="sldNum" sz="quarter" idx="12"/>
          </p:nvPr>
        </p:nvSpPr>
        <p:spPr>
          <a:xfrm>
            <a:off x="6457950" y="6356350"/>
            <a:ext cx="2057400" cy="365125"/>
          </a:xfrm>
        </p:spPr>
        <p:txBody>
          <a:bodyPr>
            <a:normAutofit/>
          </a:bodyPr>
          <a:lstStyle/>
          <a:p>
            <a:pPr>
              <a:spcAft>
                <a:spcPts val="600"/>
              </a:spcAft>
            </a:pPr>
            <a:fld id="{B7729256-264F-0644-9949-8BEA27804429}" type="slidenum">
              <a:rPr lang="en-US" altLang="en-US">
                <a:solidFill>
                  <a:srgbClr val="FFFFFF"/>
                </a:solidFill>
              </a:rPr>
              <a:pPr>
                <a:spcAft>
                  <a:spcPts val="600"/>
                </a:spcAft>
              </a:pPr>
              <a:t>3</a:t>
            </a:fld>
            <a:endParaRPr lang="en-US" altLang="en-US">
              <a:solidFill>
                <a:srgbClr val="FFFFFF"/>
              </a:solidFill>
            </a:endParaRPr>
          </a:p>
        </p:txBody>
      </p:sp>
      <p:sp>
        <p:nvSpPr>
          <p:cNvPr id="7" name="TextBox 6">
            <a:extLst>
              <a:ext uri="{FF2B5EF4-FFF2-40B4-BE49-F238E27FC236}">
                <a16:creationId xmlns:a16="http://schemas.microsoft.com/office/drawing/2014/main" id="{21AA1429-BD55-7644-B91A-983FCB08C829}"/>
              </a:ext>
            </a:extLst>
          </p:cNvPr>
          <p:cNvSpPr txBox="1"/>
          <p:nvPr/>
        </p:nvSpPr>
        <p:spPr>
          <a:xfrm>
            <a:off x="5292321" y="4482302"/>
            <a:ext cx="3672800" cy="1200329"/>
          </a:xfrm>
          <a:prstGeom prst="rect">
            <a:avLst/>
          </a:prstGeom>
          <a:solidFill>
            <a:srgbClr val="002060"/>
          </a:solidFill>
        </p:spPr>
        <p:txBody>
          <a:bodyPr wrap="none" rtlCol="0">
            <a:spAutoFit/>
          </a:bodyPr>
          <a:lstStyle/>
          <a:p>
            <a:r>
              <a:rPr lang="en-US" sz="3600" dirty="0">
                <a:solidFill>
                  <a:schemeClr val="bg1"/>
                </a:solidFill>
              </a:rPr>
              <a:t>Bro. </a:t>
            </a:r>
            <a:r>
              <a:rPr lang="en-US" sz="3600" dirty="0" err="1">
                <a:solidFill>
                  <a:schemeClr val="bg1"/>
                </a:solidFill>
              </a:rPr>
              <a:t>Bishnu</a:t>
            </a:r>
            <a:endParaRPr lang="en-US" sz="3600" dirty="0">
              <a:solidFill>
                <a:schemeClr val="bg1"/>
              </a:solidFill>
            </a:endParaRPr>
          </a:p>
          <a:p>
            <a:r>
              <a:rPr lang="en-US" sz="3600" dirty="0" err="1">
                <a:solidFill>
                  <a:schemeClr val="bg1"/>
                </a:solidFill>
              </a:rPr>
              <a:t>Naurange</a:t>
            </a:r>
            <a:r>
              <a:rPr lang="en-US" sz="3600" dirty="0">
                <a:solidFill>
                  <a:schemeClr val="bg1"/>
                </a:solidFill>
              </a:rPr>
              <a:t>, Nepal</a:t>
            </a:r>
          </a:p>
        </p:txBody>
      </p:sp>
    </p:spTree>
    <p:extLst>
      <p:ext uri="{BB962C8B-B14F-4D97-AF65-F5344CB8AC3E}">
        <p14:creationId xmlns:p14="http://schemas.microsoft.com/office/powerpoint/2010/main" val="47300204"/>
      </p:ext>
    </p:extLst>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894FE-3CF3-BC4C-B3A9-4E013FA215F5}"/>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C426EA59-6FA9-124A-A225-74BB1445BC55}"/>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557B255D-C98E-B644-BE75-5A7CA16C3721}"/>
              </a:ext>
            </a:extLst>
          </p:cNvPr>
          <p:cNvSpPr>
            <a:spLocks noGrp="1"/>
          </p:cNvSpPr>
          <p:nvPr>
            <p:ph type="sldNum" sz="quarter" idx="12"/>
          </p:nvPr>
        </p:nvSpPr>
        <p:spPr/>
        <p:txBody>
          <a:bodyPr/>
          <a:lstStyle/>
          <a:p>
            <a:fld id="{B7729256-264F-0644-9949-8BEA27804429}" type="slidenum">
              <a:rPr lang="en-US" altLang="en-US" smtClean="0"/>
              <a:pPr/>
              <a:t>26</a:t>
            </a:fld>
            <a:endParaRPr lang="en-US" altLang="en-US"/>
          </a:p>
        </p:txBody>
      </p:sp>
      <p:pic>
        <p:nvPicPr>
          <p:cNvPr id="6" name="Picture 5">
            <a:extLst>
              <a:ext uri="{FF2B5EF4-FFF2-40B4-BE49-F238E27FC236}">
                <a16:creationId xmlns:a16="http://schemas.microsoft.com/office/drawing/2014/main" id="{AA6FE819-4490-704B-95C0-947E0A012271}"/>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3592803357"/>
      </p:ext>
    </p:extLst>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6223"/>
            <a:ext cx="5357813" cy="6858000"/>
          </a:xfrm>
          <a:prstGeom prst="rect">
            <a:avLst/>
          </a:prstGeom>
        </p:spPr>
      </p:pic>
      <p:sp>
        <p:nvSpPr>
          <p:cNvPr id="3" name="TextBox 2"/>
          <p:cNvSpPr txBox="1"/>
          <p:nvPr/>
        </p:nvSpPr>
        <p:spPr>
          <a:xfrm>
            <a:off x="4343400" y="871478"/>
            <a:ext cx="4596304" cy="2862322"/>
          </a:xfrm>
          <a:prstGeom prst="rect">
            <a:avLst/>
          </a:prstGeom>
          <a:solidFill>
            <a:schemeClr val="tx2"/>
          </a:solidFill>
        </p:spPr>
        <p:txBody>
          <a:bodyPr wrap="square" rtlCol="0">
            <a:spAutoFit/>
          </a:bodyPr>
          <a:lstStyle/>
          <a:p>
            <a:pPr algn="ctr"/>
            <a:r>
              <a:rPr lang="en-US" sz="6000" b="1" spc="-150" dirty="0">
                <a:solidFill>
                  <a:schemeClr val="bg1"/>
                </a:solidFill>
              </a:rPr>
              <a:t>North &amp; </a:t>
            </a:r>
          </a:p>
          <a:p>
            <a:pPr algn="ctr"/>
            <a:r>
              <a:rPr lang="en-US" sz="6000" b="1" spc="-150" dirty="0">
                <a:solidFill>
                  <a:schemeClr val="bg1"/>
                </a:solidFill>
              </a:rPr>
              <a:t>South Korea</a:t>
            </a:r>
          </a:p>
          <a:p>
            <a:pPr algn="ctr"/>
            <a:r>
              <a:rPr lang="en-US" sz="6000" b="1" spc="-150" dirty="0">
                <a:solidFill>
                  <a:schemeClr val="bg1"/>
                </a:solidFill>
              </a:rPr>
              <a:t>&amp; Japan</a:t>
            </a:r>
          </a:p>
        </p:txBody>
      </p:sp>
      <p:sp>
        <p:nvSpPr>
          <p:cNvPr id="4" name="Date Placeholder 3">
            <a:extLst>
              <a:ext uri="{FF2B5EF4-FFF2-40B4-BE49-F238E27FC236}">
                <a16:creationId xmlns:a16="http://schemas.microsoft.com/office/drawing/2014/main" id="{B8E34A78-E2C2-4C24-BEEF-F87D510C6752}"/>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8BF87612-B8BD-41C9-B02F-9F06EFCCC502}"/>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00E5809D-DED8-47BE-B7A2-E6E0C7CCC45A}"/>
              </a:ext>
            </a:extLst>
          </p:cNvPr>
          <p:cNvSpPr>
            <a:spLocks noGrp="1"/>
          </p:cNvSpPr>
          <p:nvPr>
            <p:ph type="sldNum" sz="quarter" idx="12"/>
          </p:nvPr>
        </p:nvSpPr>
        <p:spPr/>
        <p:txBody>
          <a:bodyPr/>
          <a:lstStyle/>
          <a:p>
            <a:fld id="{B7729256-264F-0644-9949-8BEA27804429}" type="slidenum">
              <a:rPr lang="en-US" altLang="en-US" smtClean="0"/>
              <a:pPr/>
              <a:t>27</a:t>
            </a:fld>
            <a:endParaRPr lang="en-US" altLang="en-US"/>
          </a:p>
        </p:txBody>
      </p:sp>
    </p:spTree>
    <p:extLst>
      <p:ext uri="{BB962C8B-B14F-4D97-AF65-F5344CB8AC3E}">
        <p14:creationId xmlns:p14="http://schemas.microsoft.com/office/powerpoint/2010/main" val="738388754"/>
      </p:ext>
    </p:extLst>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52400"/>
            <a:ext cx="8707732" cy="5791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434980">
            <a:off x="1388213" y="994293"/>
            <a:ext cx="6368658" cy="428977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Date Placeholder 3">
            <a:extLst>
              <a:ext uri="{FF2B5EF4-FFF2-40B4-BE49-F238E27FC236}">
                <a16:creationId xmlns:a16="http://schemas.microsoft.com/office/drawing/2014/main" id="{29314FB7-50A7-488B-ADB9-B20DBA071B0E}"/>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4681B8B0-4634-4AB1-84EF-36C7F7B541B5}"/>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DC250AD4-BA41-4B95-A349-E80ECCFE05D0}"/>
              </a:ext>
            </a:extLst>
          </p:cNvPr>
          <p:cNvSpPr>
            <a:spLocks noGrp="1"/>
          </p:cNvSpPr>
          <p:nvPr>
            <p:ph type="sldNum" sz="quarter" idx="12"/>
          </p:nvPr>
        </p:nvSpPr>
        <p:spPr/>
        <p:txBody>
          <a:bodyPr/>
          <a:lstStyle/>
          <a:p>
            <a:fld id="{B7729256-264F-0644-9949-8BEA27804429}" type="slidenum">
              <a:rPr lang="en-US" altLang="en-US" smtClean="0"/>
              <a:pPr/>
              <a:t>28</a:t>
            </a:fld>
            <a:endParaRPr lang="en-US" altLang="en-US"/>
          </a:p>
        </p:txBody>
      </p:sp>
    </p:spTree>
    <p:extLst>
      <p:ext uri="{BB962C8B-B14F-4D97-AF65-F5344CB8AC3E}">
        <p14:creationId xmlns:p14="http://schemas.microsoft.com/office/powerpoint/2010/main" val="2252839808"/>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200"/>
            <a:ext cx="9144000" cy="6629400"/>
          </a:xfrm>
          <a:prstGeom prst="rect">
            <a:avLst/>
          </a:prstGeom>
        </p:spPr>
      </p:pic>
      <p:sp>
        <p:nvSpPr>
          <p:cNvPr id="3" name="Date Placeholder 2">
            <a:extLst>
              <a:ext uri="{FF2B5EF4-FFF2-40B4-BE49-F238E27FC236}">
                <a16:creationId xmlns:a16="http://schemas.microsoft.com/office/drawing/2014/main" id="{0D92225E-F8DD-4EDF-8D33-3E1F9CE3CD9D}"/>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5E3BCE44-8193-41F3-AAC5-503FF59C4071}"/>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B04F0197-0D29-4297-8B91-9325A8C5F8B5}"/>
              </a:ext>
            </a:extLst>
          </p:cNvPr>
          <p:cNvSpPr>
            <a:spLocks noGrp="1"/>
          </p:cNvSpPr>
          <p:nvPr>
            <p:ph type="sldNum" sz="quarter" idx="12"/>
          </p:nvPr>
        </p:nvSpPr>
        <p:spPr/>
        <p:txBody>
          <a:bodyPr/>
          <a:lstStyle/>
          <a:p>
            <a:fld id="{B7729256-264F-0644-9949-8BEA27804429}" type="slidenum">
              <a:rPr lang="en-US" altLang="en-US" smtClean="0"/>
              <a:pPr/>
              <a:t>29</a:t>
            </a:fld>
            <a:endParaRPr lang="en-US" altLang="en-US"/>
          </a:p>
        </p:txBody>
      </p:sp>
    </p:spTree>
    <p:extLst>
      <p:ext uri="{BB962C8B-B14F-4D97-AF65-F5344CB8AC3E}">
        <p14:creationId xmlns:p14="http://schemas.microsoft.com/office/powerpoint/2010/main" val="1622691182"/>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world_pol9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04800"/>
            <a:ext cx="9197788" cy="6248400"/>
          </a:xfrm>
          <a:prstGeom prst="rect">
            <a:avLst/>
          </a:prstGeom>
          <a:noFill/>
          <a:extLst>
            <a:ext uri="{909E8E84-426E-40DD-AFC4-6F175D3DCCD1}">
              <a14:hiddenFill xmlns:a14="http://schemas.microsoft.com/office/drawing/2010/main">
                <a:solidFill>
                  <a:srgbClr val="FFFFFF"/>
                </a:solidFill>
              </a14:hiddenFill>
            </a:ext>
          </a:extLst>
        </p:spPr>
      </p:pic>
      <p:sp>
        <p:nvSpPr>
          <p:cNvPr id="145412" name="AutoShape 4"/>
          <p:cNvSpPr>
            <a:spLocks noChangeArrowheads="1"/>
          </p:cNvSpPr>
          <p:nvPr/>
        </p:nvSpPr>
        <p:spPr bwMode="auto">
          <a:xfrm rot="450697">
            <a:off x="2590800" y="1676400"/>
            <a:ext cx="1981200" cy="990600"/>
          </a:xfrm>
          <a:prstGeom prst="leftRightArrow">
            <a:avLst>
              <a:gd name="adj1" fmla="val 50000"/>
              <a:gd name="adj2" fmla="val 369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r>
              <a:rPr lang="en-US" altLang="en-US" sz="1600" dirty="0">
                <a:solidFill>
                  <a:srgbClr val="000099"/>
                </a:solidFill>
              </a:rPr>
              <a:t>Witness/</a:t>
            </a:r>
          </a:p>
          <a:p>
            <a:pPr algn="ctr" eaLnBrk="0" hangingPunct="0"/>
            <a:r>
              <a:rPr lang="en-US" altLang="en-US" sz="1600" dirty="0">
                <a:solidFill>
                  <a:srgbClr val="000099"/>
                </a:solidFill>
              </a:rPr>
              <a:t>Communication</a:t>
            </a:r>
            <a:endParaRPr lang="en-US" altLang="en-US" sz="1600" dirty="0"/>
          </a:p>
        </p:txBody>
      </p:sp>
      <p:sp>
        <p:nvSpPr>
          <p:cNvPr id="2" name="Date Placeholder 1">
            <a:extLst>
              <a:ext uri="{FF2B5EF4-FFF2-40B4-BE49-F238E27FC236}">
                <a16:creationId xmlns:a16="http://schemas.microsoft.com/office/drawing/2014/main" id="{6C7AC443-04C0-4D16-A291-B357958941B5}"/>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EB8B7AD6-BFD1-49CA-8B36-B1C735809118}"/>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70DFEB5A-360C-459F-8704-4589F94F48E5}"/>
              </a:ext>
            </a:extLst>
          </p:cNvPr>
          <p:cNvSpPr>
            <a:spLocks noGrp="1"/>
          </p:cNvSpPr>
          <p:nvPr>
            <p:ph type="sldNum" sz="quarter" idx="12"/>
          </p:nvPr>
        </p:nvSpPr>
        <p:spPr/>
        <p:txBody>
          <a:bodyPr/>
          <a:lstStyle/>
          <a:p>
            <a:fld id="{B7729256-264F-0644-9949-8BEA27804429}" type="slidenum">
              <a:rPr lang="en-US" altLang="en-US" smtClean="0"/>
              <a:pPr/>
              <a:t>3</a:t>
            </a:fld>
            <a:endParaRPr lang="en-US" altLang="en-US"/>
          </a:p>
        </p:txBody>
      </p:sp>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Date Placeholder 2">
            <a:extLst>
              <a:ext uri="{FF2B5EF4-FFF2-40B4-BE49-F238E27FC236}">
                <a16:creationId xmlns:a16="http://schemas.microsoft.com/office/drawing/2014/main" id="{5E7EA3CC-1583-4076-B25F-632D3DD46B17}"/>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01D35738-FA26-4E97-8864-1BCA92A1CCDF}"/>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E7B50F2B-5900-437B-A01E-5649D747EFE9}"/>
              </a:ext>
            </a:extLst>
          </p:cNvPr>
          <p:cNvSpPr>
            <a:spLocks noGrp="1"/>
          </p:cNvSpPr>
          <p:nvPr>
            <p:ph type="sldNum" sz="quarter" idx="12"/>
          </p:nvPr>
        </p:nvSpPr>
        <p:spPr/>
        <p:txBody>
          <a:bodyPr/>
          <a:lstStyle/>
          <a:p>
            <a:fld id="{B7729256-264F-0644-9949-8BEA27804429}" type="slidenum">
              <a:rPr lang="en-US" altLang="en-US" smtClean="0"/>
              <a:pPr/>
              <a:t>30</a:t>
            </a:fld>
            <a:endParaRPr lang="en-US" altLang="en-US"/>
          </a:p>
        </p:txBody>
      </p:sp>
    </p:spTree>
    <p:extLst>
      <p:ext uri="{BB962C8B-B14F-4D97-AF65-F5344CB8AC3E}">
        <p14:creationId xmlns:p14="http://schemas.microsoft.com/office/powerpoint/2010/main" val="1532158961"/>
      </p:ext>
    </p:extLst>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199" y="76200"/>
            <a:ext cx="9012327" cy="6629400"/>
          </a:xfrm>
          <a:prstGeom prst="rect">
            <a:avLst/>
          </a:prstGeom>
        </p:spPr>
      </p:pic>
      <p:sp>
        <p:nvSpPr>
          <p:cNvPr id="2" name="TextBox 1">
            <a:extLst>
              <a:ext uri="{FF2B5EF4-FFF2-40B4-BE49-F238E27FC236}">
                <a16:creationId xmlns:a16="http://schemas.microsoft.com/office/drawing/2014/main" id="{0F611170-E328-4484-AF42-C34326B7762A}"/>
              </a:ext>
            </a:extLst>
          </p:cNvPr>
          <p:cNvSpPr txBox="1"/>
          <p:nvPr/>
        </p:nvSpPr>
        <p:spPr>
          <a:xfrm flipH="1">
            <a:off x="4191000" y="185057"/>
            <a:ext cx="4572000" cy="646331"/>
          </a:xfrm>
          <a:prstGeom prst="rect">
            <a:avLst/>
          </a:prstGeom>
          <a:noFill/>
        </p:spPr>
        <p:txBody>
          <a:bodyPr wrap="square" rtlCol="0">
            <a:spAutoFit/>
          </a:bodyPr>
          <a:lstStyle/>
          <a:p>
            <a:r>
              <a:rPr lang="en-US" sz="3600" b="1" dirty="0">
                <a:solidFill>
                  <a:schemeClr val="tx2"/>
                </a:solidFill>
              </a:rPr>
              <a:t>Sub-Saharan Africa</a:t>
            </a:r>
          </a:p>
        </p:txBody>
      </p:sp>
      <p:sp>
        <p:nvSpPr>
          <p:cNvPr id="3" name="Date Placeholder 2">
            <a:extLst>
              <a:ext uri="{FF2B5EF4-FFF2-40B4-BE49-F238E27FC236}">
                <a16:creationId xmlns:a16="http://schemas.microsoft.com/office/drawing/2014/main" id="{47ADD3AD-4E52-4B8C-9A32-69D0EBD9D880}"/>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1440E3AF-D758-4A92-AFEA-B2053B671287}"/>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1A20E1A8-89FF-41E8-A088-0EA6DB4A9775}"/>
              </a:ext>
            </a:extLst>
          </p:cNvPr>
          <p:cNvSpPr>
            <a:spLocks noGrp="1"/>
          </p:cNvSpPr>
          <p:nvPr>
            <p:ph type="sldNum" sz="quarter" idx="12"/>
          </p:nvPr>
        </p:nvSpPr>
        <p:spPr/>
        <p:txBody>
          <a:bodyPr/>
          <a:lstStyle/>
          <a:p>
            <a:fld id="{B7729256-264F-0644-9949-8BEA27804429}" type="slidenum">
              <a:rPr lang="en-US" altLang="en-US" smtClean="0"/>
              <a:pPr/>
              <a:t>31</a:t>
            </a:fld>
            <a:endParaRPr lang="en-US" altLang="en-US"/>
          </a:p>
        </p:txBody>
      </p:sp>
    </p:spTree>
    <p:extLst>
      <p:ext uri="{BB962C8B-B14F-4D97-AF65-F5344CB8AC3E}">
        <p14:creationId xmlns:p14="http://schemas.microsoft.com/office/powerpoint/2010/main" val="1647605359"/>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p>
        </p:txBody>
      </p:sp>
      <p:pic>
        <p:nvPicPr>
          <p:cNvPr id="5" name="Content Placeholder 4" descr="Aubrey, Crossing the River for the outreach in Mozambique.jpg"/>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71329" y="13439"/>
            <a:ext cx="9215329" cy="6463561"/>
          </a:xfrm>
          <a:effectLst>
            <a:innerShdw blurRad="63500" dist="50800" dir="18900000">
              <a:prstClr val="black">
                <a:alpha val="50000"/>
              </a:prstClr>
            </a:innerShdw>
            <a:reflection blurRad="6350" stA="52000" endA="300" endPos="35000" dir="5400000" sy="-100000" algn="bl" rotWithShape="0"/>
            <a:softEdge rad="127000"/>
          </a:effectLst>
        </p:spPr>
      </p:pic>
      <p:sp>
        <p:nvSpPr>
          <p:cNvPr id="41988" name="Text Box 16"/>
          <p:cNvSpPr>
            <a:spLocks noGrp="1" noChangeArrowheads="1"/>
          </p:cNvSpPr>
          <p:nvPr>
            <p:ph sz="half" idx="2"/>
          </p:nvPr>
        </p:nvSpPr>
        <p:spPr>
          <a:xfrm>
            <a:off x="76200" y="228600"/>
            <a:ext cx="6096000" cy="1446550"/>
          </a:xfrm>
        </p:spPr>
        <p:txBody>
          <a:bodyPr>
            <a:spAutoFit/>
          </a:bodyPr>
          <a:lstStyle/>
          <a:p>
            <a:pPr algn="r">
              <a:spcBef>
                <a:spcPct val="50000"/>
              </a:spcBef>
              <a:buFontTx/>
              <a:buNone/>
            </a:pPr>
            <a:r>
              <a:rPr lang="en-US" sz="3600" b="1" dirty="0">
                <a:latin typeface="Albertus Medium" pitchFamily="34" charset="0"/>
              </a:rPr>
              <a:t>   </a:t>
            </a:r>
            <a:r>
              <a:rPr lang="en-US" sz="4400" dirty="0">
                <a:latin typeface="Albertus Medium" pitchFamily="34" charset="0"/>
              </a:rPr>
              <a:t>Mozambique River Crossing</a:t>
            </a:r>
            <a:endParaRPr lang="en-US" sz="3600" dirty="0">
              <a:latin typeface="Albertus Medium" pitchFamily="34" charset="0"/>
            </a:endParaRPr>
          </a:p>
        </p:txBody>
      </p:sp>
      <p:sp>
        <p:nvSpPr>
          <p:cNvPr id="2" name="Date Placeholder 1">
            <a:extLst>
              <a:ext uri="{FF2B5EF4-FFF2-40B4-BE49-F238E27FC236}">
                <a16:creationId xmlns:a16="http://schemas.microsoft.com/office/drawing/2014/main" id="{11B72FF1-8113-4A81-8C1A-53BEDFB26DAE}"/>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47A92966-38DD-40BA-874D-102314E54744}"/>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E0AA63C8-F6EA-4B3C-8984-B8BF5A0E641E}"/>
              </a:ext>
            </a:extLst>
          </p:cNvPr>
          <p:cNvSpPr>
            <a:spLocks noGrp="1"/>
          </p:cNvSpPr>
          <p:nvPr>
            <p:ph type="sldNum" sz="quarter" idx="12"/>
          </p:nvPr>
        </p:nvSpPr>
        <p:spPr/>
        <p:txBody>
          <a:bodyPr/>
          <a:lstStyle/>
          <a:p>
            <a:fld id="{1BE36284-93A8-1846-8096-6F707F31D56E}" type="slidenum">
              <a:rPr lang="en-US" altLang="en-US" smtClean="0"/>
              <a:pPr/>
              <a:t>32</a:t>
            </a:fld>
            <a:endParaRPr lang="en-US" altLang="en-US"/>
          </a:p>
        </p:txBody>
      </p:sp>
    </p:spTree>
    <p:extLst>
      <p:ext uri="{BB962C8B-B14F-4D97-AF65-F5344CB8AC3E}">
        <p14:creationId xmlns:p14="http://schemas.microsoft.com/office/powerpoint/2010/main" val="4285350445"/>
      </p:ext>
    </p:extLst>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endParaRPr lang="en-US" altLang="en-US"/>
          </a:p>
        </p:txBody>
      </p:sp>
      <p:sp>
        <p:nvSpPr>
          <p:cNvPr id="245763" name="Rectangle 3"/>
          <p:cNvSpPr>
            <a:spLocks noGrp="1" noChangeArrowheads="1"/>
          </p:cNvSpPr>
          <p:nvPr>
            <p:ph type="body" idx="1"/>
          </p:nvPr>
        </p:nvSpPr>
        <p:spPr/>
        <p:txBody>
          <a:bodyPr/>
          <a:lstStyle/>
          <a:p>
            <a:endParaRPr lang="en-US" altLang="en-US" dirty="0"/>
          </a:p>
        </p:txBody>
      </p:sp>
      <p:pic>
        <p:nvPicPr>
          <p:cNvPr id="245764" name="Picture 4" descr="Lame brother with homemade guita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6943725" cy="9258300"/>
          </a:xfrm>
          <a:prstGeom prst="rect">
            <a:avLst/>
          </a:prstGeom>
          <a:noFill/>
          <a:extLst>
            <a:ext uri="{909E8E84-426E-40DD-AFC4-6F175D3DCCD1}">
              <a14:hiddenFill xmlns:a14="http://schemas.microsoft.com/office/drawing/2010/main">
                <a:solidFill>
                  <a:srgbClr val="FFFFFF"/>
                </a:solidFill>
              </a14:hiddenFill>
            </a:ext>
          </a:extLst>
        </p:spPr>
      </p:pic>
      <p:sp>
        <p:nvSpPr>
          <p:cNvPr id="245765" name="Text Box 5"/>
          <p:cNvSpPr txBox="1">
            <a:spLocks noChangeArrowheads="1"/>
          </p:cNvSpPr>
          <p:nvPr/>
        </p:nvSpPr>
        <p:spPr bwMode="auto">
          <a:xfrm>
            <a:off x="6019800" y="838200"/>
            <a:ext cx="3145552" cy="2554545"/>
          </a:xfrm>
          <a:prstGeom prst="rect">
            <a:avLst/>
          </a:prstGeom>
          <a:solidFill>
            <a:schemeClr val="tx2">
              <a:alpha val="78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en-US" sz="4000" dirty="0">
                <a:solidFill>
                  <a:schemeClr val="bg1"/>
                </a:solidFill>
              </a:rPr>
              <a:t>Lame boy </a:t>
            </a:r>
          </a:p>
          <a:p>
            <a:pPr eaLnBrk="0" hangingPunct="0"/>
            <a:r>
              <a:rPr lang="en-US" altLang="en-US" sz="4000" dirty="0">
                <a:solidFill>
                  <a:schemeClr val="bg1"/>
                </a:solidFill>
              </a:rPr>
              <a:t>with his </a:t>
            </a:r>
          </a:p>
          <a:p>
            <a:pPr eaLnBrk="0" hangingPunct="0"/>
            <a:r>
              <a:rPr lang="en-US" altLang="en-US" sz="4000" dirty="0">
                <a:solidFill>
                  <a:schemeClr val="bg1"/>
                </a:solidFill>
              </a:rPr>
              <a:t>guitar in </a:t>
            </a:r>
          </a:p>
          <a:p>
            <a:pPr eaLnBrk="0" hangingPunct="0"/>
            <a:r>
              <a:rPr lang="en-US" altLang="en-US" sz="4000" dirty="0">
                <a:solidFill>
                  <a:schemeClr val="bg1"/>
                </a:solidFill>
              </a:rPr>
              <a:t>June 2006</a:t>
            </a:r>
          </a:p>
        </p:txBody>
      </p:sp>
      <p:sp>
        <p:nvSpPr>
          <p:cNvPr id="2" name="Date Placeholder 1">
            <a:extLst>
              <a:ext uri="{FF2B5EF4-FFF2-40B4-BE49-F238E27FC236}">
                <a16:creationId xmlns:a16="http://schemas.microsoft.com/office/drawing/2014/main" id="{E55C2206-D396-4121-A720-3AA2E24552D4}"/>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6E1B2A4E-EA69-4D00-A1BF-8135875D2D2C}"/>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952B3D88-222E-4B53-B90D-B1FC1844CA8A}"/>
              </a:ext>
            </a:extLst>
          </p:cNvPr>
          <p:cNvSpPr>
            <a:spLocks noGrp="1"/>
          </p:cNvSpPr>
          <p:nvPr>
            <p:ph type="sldNum" sz="quarter" idx="12"/>
          </p:nvPr>
        </p:nvSpPr>
        <p:spPr/>
        <p:txBody>
          <a:bodyPr/>
          <a:lstStyle/>
          <a:p>
            <a:fld id="{7D19E3CA-CF88-334D-981F-64B826EED273}" type="slidenum">
              <a:rPr lang="en-US" altLang="en-US" smtClean="0"/>
              <a:pPr/>
              <a:t>33</a:t>
            </a:fld>
            <a:endParaRPr lang="en-US" altLang="en-US"/>
          </a:p>
        </p:txBody>
      </p:sp>
    </p:spTree>
    <p:extLst>
      <p:ext uri="{BB962C8B-B14F-4D97-AF65-F5344CB8AC3E}">
        <p14:creationId xmlns:p14="http://schemas.microsoft.com/office/powerpoint/2010/main" val="3720733132"/>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RC speaking"/>
          <p:cNvPicPr>
            <a:picLocks noChangeAspect="1" noChangeArrowheads="1"/>
          </p:cNvPicPr>
          <p:nvPr/>
        </p:nvPicPr>
        <p:blipFill>
          <a:blip r:embed="rId2" cstate="email">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212287-E47A-4FDE-AFAE-77003BE94DE1}"/>
              </a:ext>
            </a:extLst>
          </p:cNvPr>
          <p:cNvSpPr txBox="1"/>
          <p:nvPr/>
        </p:nvSpPr>
        <p:spPr>
          <a:xfrm>
            <a:off x="685800" y="762000"/>
            <a:ext cx="4343400" cy="1077218"/>
          </a:xfrm>
          <a:prstGeom prst="rect">
            <a:avLst/>
          </a:prstGeom>
          <a:solidFill>
            <a:schemeClr val="bg2">
              <a:lumMod val="50000"/>
            </a:schemeClr>
          </a:solidFill>
        </p:spPr>
        <p:txBody>
          <a:bodyPr wrap="square" rtlCol="0">
            <a:spAutoFit/>
          </a:bodyPr>
          <a:lstStyle/>
          <a:p>
            <a:r>
              <a:rPr lang="en-US" sz="3200" b="1" dirty="0">
                <a:solidFill>
                  <a:schemeClr val="bg1"/>
                </a:solidFill>
              </a:rPr>
              <a:t>Bro. Rapp Crook</a:t>
            </a:r>
          </a:p>
          <a:p>
            <a:r>
              <a:rPr lang="en-US" sz="3200" b="1" dirty="0">
                <a:solidFill>
                  <a:schemeClr val="bg1"/>
                </a:solidFill>
              </a:rPr>
              <a:t>Malawi</a:t>
            </a:r>
          </a:p>
        </p:txBody>
      </p:sp>
      <p:sp>
        <p:nvSpPr>
          <p:cNvPr id="3" name="Date Placeholder 2">
            <a:extLst>
              <a:ext uri="{FF2B5EF4-FFF2-40B4-BE49-F238E27FC236}">
                <a16:creationId xmlns:a16="http://schemas.microsoft.com/office/drawing/2014/main" id="{2DBC04A9-7112-40E8-9985-489641DB0905}"/>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53D3259B-30B8-48F9-AE72-ADC843FCFC75}"/>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39AA28B6-88AB-4ADD-9E87-2A15C4723910}"/>
              </a:ext>
            </a:extLst>
          </p:cNvPr>
          <p:cNvSpPr>
            <a:spLocks noGrp="1"/>
          </p:cNvSpPr>
          <p:nvPr>
            <p:ph type="sldNum" sz="quarter" idx="12"/>
          </p:nvPr>
        </p:nvSpPr>
        <p:spPr/>
        <p:txBody>
          <a:bodyPr/>
          <a:lstStyle/>
          <a:p>
            <a:fld id="{B7729256-264F-0644-9949-8BEA27804429}" type="slidenum">
              <a:rPr lang="en-US" altLang="en-US" smtClean="0"/>
              <a:pPr/>
              <a:t>34</a:t>
            </a:fld>
            <a:endParaRPr lang="en-US" altLang="en-US"/>
          </a:p>
        </p:txBody>
      </p:sp>
    </p:spTree>
    <p:extLst>
      <p:ext uri="{BB962C8B-B14F-4D97-AF65-F5344CB8AC3E}">
        <p14:creationId xmlns:p14="http://schemas.microsoft.com/office/powerpoint/2010/main" val="2369655977"/>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C5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map of zambia">
            <a:extLst>
              <a:ext uri="{FF2B5EF4-FFF2-40B4-BE49-F238E27FC236}">
                <a16:creationId xmlns:a16="http://schemas.microsoft.com/office/drawing/2014/main" id="{FD37C83B-B058-40B5-ACED-55FB227735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7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489B52-9F6D-4787-B567-15F61BF04672}"/>
              </a:ext>
            </a:extLst>
          </p:cNvPr>
          <p:cNvSpPr txBox="1"/>
          <p:nvPr/>
        </p:nvSpPr>
        <p:spPr>
          <a:xfrm>
            <a:off x="1676400" y="762000"/>
            <a:ext cx="3009157" cy="1107996"/>
          </a:xfrm>
          <a:prstGeom prst="rect">
            <a:avLst/>
          </a:prstGeom>
          <a:noFill/>
        </p:spPr>
        <p:txBody>
          <a:bodyPr wrap="none" rtlCol="0">
            <a:spAutoFit/>
          </a:bodyPr>
          <a:lstStyle/>
          <a:p>
            <a:r>
              <a:rPr lang="en-US" sz="6600" dirty="0">
                <a:solidFill>
                  <a:schemeClr val="accent5">
                    <a:lumMod val="10000"/>
                  </a:schemeClr>
                </a:solidFill>
              </a:rPr>
              <a:t>Zambia</a:t>
            </a:r>
          </a:p>
        </p:txBody>
      </p:sp>
      <p:sp>
        <p:nvSpPr>
          <p:cNvPr id="3" name="Date Placeholder 2">
            <a:extLst>
              <a:ext uri="{FF2B5EF4-FFF2-40B4-BE49-F238E27FC236}">
                <a16:creationId xmlns:a16="http://schemas.microsoft.com/office/drawing/2014/main" id="{315F1EF4-89A5-4D73-88EC-668F4B5C6DDD}"/>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7B905AD5-CCAE-4988-9CBD-58792F379B6D}"/>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49AECF17-42CB-47B6-9A15-720E980C5B40}"/>
              </a:ext>
            </a:extLst>
          </p:cNvPr>
          <p:cNvSpPr>
            <a:spLocks noGrp="1"/>
          </p:cNvSpPr>
          <p:nvPr>
            <p:ph type="sldNum" sz="quarter" idx="12"/>
          </p:nvPr>
        </p:nvSpPr>
        <p:spPr/>
        <p:txBody>
          <a:bodyPr/>
          <a:lstStyle/>
          <a:p>
            <a:fld id="{B7729256-264F-0644-9949-8BEA27804429}" type="slidenum">
              <a:rPr lang="en-US" altLang="en-US" smtClean="0"/>
              <a:pPr/>
              <a:t>35</a:t>
            </a:fld>
            <a:endParaRPr lang="en-US" altLang="en-US"/>
          </a:p>
        </p:txBody>
      </p:sp>
    </p:spTree>
    <p:extLst>
      <p:ext uri="{BB962C8B-B14F-4D97-AF65-F5344CB8AC3E}">
        <p14:creationId xmlns:p14="http://schemas.microsoft.com/office/powerpoint/2010/main" val="3741680892"/>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2326FC-7086-4F2D-9E6A-130E82BCB8E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683379-C21E-4309-8CF8-50646AFA499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a:solidFill>
              <a:srgbClr val="B58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tent&#10;&#10;Description generated with high confidence">
            <a:extLst>
              <a:ext uri="{FF2B5EF4-FFF2-40B4-BE49-F238E27FC236}">
                <a16:creationId xmlns:a16="http://schemas.microsoft.com/office/drawing/2014/main" id="{6626BA6B-3686-4442-8194-9D73215ACF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82600" y="643467"/>
            <a:ext cx="8178799" cy="5571066"/>
          </a:xfrm>
          <a:prstGeom prst="rect">
            <a:avLst/>
          </a:prstGeom>
        </p:spPr>
      </p:pic>
      <p:sp>
        <p:nvSpPr>
          <p:cNvPr id="4" name="TextBox 3">
            <a:extLst>
              <a:ext uri="{FF2B5EF4-FFF2-40B4-BE49-F238E27FC236}">
                <a16:creationId xmlns:a16="http://schemas.microsoft.com/office/drawing/2014/main" id="{A5538063-A677-4EF1-93EA-5F63A96BFD39}"/>
              </a:ext>
            </a:extLst>
          </p:cNvPr>
          <p:cNvSpPr txBox="1"/>
          <p:nvPr/>
        </p:nvSpPr>
        <p:spPr>
          <a:xfrm>
            <a:off x="325101" y="243446"/>
            <a:ext cx="4889480" cy="769441"/>
          </a:xfrm>
          <a:prstGeom prst="rect">
            <a:avLst/>
          </a:prstGeom>
          <a:solidFill>
            <a:schemeClr val="bg1">
              <a:lumMod val="50000"/>
            </a:schemeClr>
          </a:solidFill>
        </p:spPr>
        <p:txBody>
          <a:bodyPr wrap="none" rtlCol="0">
            <a:spAutoFit/>
          </a:bodyPr>
          <a:lstStyle/>
          <a:p>
            <a:r>
              <a:rPr lang="en-US" sz="4400" b="1" dirty="0" err="1">
                <a:solidFill>
                  <a:schemeClr val="accent5">
                    <a:lumMod val="10000"/>
                  </a:schemeClr>
                </a:solidFill>
              </a:rPr>
              <a:t>Mumbwa</a:t>
            </a:r>
            <a:r>
              <a:rPr lang="en-US" sz="4400" b="1" dirty="0">
                <a:solidFill>
                  <a:schemeClr val="accent5">
                    <a:lumMod val="10000"/>
                  </a:schemeClr>
                </a:solidFill>
              </a:rPr>
              <a:t>, Zambia</a:t>
            </a:r>
          </a:p>
        </p:txBody>
      </p:sp>
      <p:sp>
        <p:nvSpPr>
          <p:cNvPr id="2" name="Date Placeholder 1">
            <a:extLst>
              <a:ext uri="{FF2B5EF4-FFF2-40B4-BE49-F238E27FC236}">
                <a16:creationId xmlns:a16="http://schemas.microsoft.com/office/drawing/2014/main" id="{DE44C62B-764C-43D7-B6B4-4FED7BE1BF10}"/>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1881F614-2DF0-4644-8F09-2263BCFFBFAF}"/>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4578BEFA-7265-4072-A67E-AF6D06E0BAA0}"/>
              </a:ext>
            </a:extLst>
          </p:cNvPr>
          <p:cNvSpPr>
            <a:spLocks noGrp="1"/>
          </p:cNvSpPr>
          <p:nvPr>
            <p:ph type="sldNum" sz="quarter" idx="12"/>
          </p:nvPr>
        </p:nvSpPr>
        <p:spPr/>
        <p:txBody>
          <a:bodyPr/>
          <a:lstStyle/>
          <a:p>
            <a:fld id="{B7729256-264F-0644-9949-8BEA27804429}" type="slidenum">
              <a:rPr lang="en-US" altLang="en-US" smtClean="0"/>
              <a:pPr/>
              <a:t>36</a:t>
            </a:fld>
            <a:endParaRPr lang="en-US" altLang="en-US"/>
          </a:p>
        </p:txBody>
      </p:sp>
    </p:spTree>
    <p:extLst>
      <p:ext uri="{BB962C8B-B14F-4D97-AF65-F5344CB8AC3E}">
        <p14:creationId xmlns:p14="http://schemas.microsoft.com/office/powerpoint/2010/main" val="4029659913"/>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83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walking down a dirt road&#10;&#10;Description generated with very high confidence">
            <a:extLst>
              <a:ext uri="{FF2B5EF4-FFF2-40B4-BE49-F238E27FC236}">
                <a16:creationId xmlns:a16="http://schemas.microsoft.com/office/drawing/2014/main" id="{01F1E5C2-006A-414D-9BE8-87C1D680A0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600" y="699326"/>
            <a:ext cx="8178799" cy="5459348"/>
          </a:xfrm>
          <a:prstGeom prst="rect">
            <a:avLst/>
          </a:prstGeom>
        </p:spPr>
      </p:pic>
      <p:sp>
        <p:nvSpPr>
          <p:cNvPr id="4" name="TextBox 3">
            <a:extLst>
              <a:ext uri="{FF2B5EF4-FFF2-40B4-BE49-F238E27FC236}">
                <a16:creationId xmlns:a16="http://schemas.microsoft.com/office/drawing/2014/main" id="{06FDEC09-F630-4478-9085-E6665A9F0E6D}"/>
              </a:ext>
            </a:extLst>
          </p:cNvPr>
          <p:cNvSpPr txBox="1"/>
          <p:nvPr/>
        </p:nvSpPr>
        <p:spPr>
          <a:xfrm>
            <a:off x="304800" y="274783"/>
            <a:ext cx="6203621" cy="646331"/>
          </a:xfrm>
          <a:prstGeom prst="rect">
            <a:avLst/>
          </a:prstGeom>
          <a:solidFill>
            <a:schemeClr val="bg1">
              <a:lumMod val="75000"/>
              <a:alpha val="99000"/>
            </a:schemeClr>
          </a:solidFill>
        </p:spPr>
        <p:txBody>
          <a:bodyPr wrap="none" rtlCol="0">
            <a:spAutoFit/>
          </a:bodyPr>
          <a:lstStyle/>
          <a:p>
            <a:r>
              <a:rPr lang="en-US" sz="3600" b="1" dirty="0">
                <a:solidFill>
                  <a:schemeClr val="accent5">
                    <a:lumMod val="10000"/>
                  </a:schemeClr>
                </a:solidFill>
              </a:rPr>
              <a:t>Village of </a:t>
            </a:r>
            <a:r>
              <a:rPr lang="en-US" sz="3600" b="1" dirty="0" err="1">
                <a:solidFill>
                  <a:schemeClr val="accent5">
                    <a:lumMod val="10000"/>
                  </a:schemeClr>
                </a:solidFill>
              </a:rPr>
              <a:t>Mumbwa</a:t>
            </a:r>
            <a:r>
              <a:rPr lang="en-US" sz="3600" b="1" dirty="0">
                <a:solidFill>
                  <a:schemeClr val="accent5">
                    <a:lumMod val="10000"/>
                  </a:schemeClr>
                </a:solidFill>
              </a:rPr>
              <a:t>, Zambia</a:t>
            </a:r>
          </a:p>
        </p:txBody>
      </p:sp>
      <p:sp>
        <p:nvSpPr>
          <p:cNvPr id="2" name="Date Placeholder 1">
            <a:extLst>
              <a:ext uri="{FF2B5EF4-FFF2-40B4-BE49-F238E27FC236}">
                <a16:creationId xmlns:a16="http://schemas.microsoft.com/office/drawing/2014/main" id="{E5D9C1CE-C611-4C0D-AE7E-4E9E34C2DAFB}"/>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E2BA511C-F0F1-496F-A478-AE5C2C1DD80F}"/>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F5B12FC7-B756-4433-9BC3-521805E7736B}"/>
              </a:ext>
            </a:extLst>
          </p:cNvPr>
          <p:cNvSpPr>
            <a:spLocks noGrp="1"/>
          </p:cNvSpPr>
          <p:nvPr>
            <p:ph type="sldNum" sz="quarter" idx="12"/>
          </p:nvPr>
        </p:nvSpPr>
        <p:spPr/>
        <p:txBody>
          <a:bodyPr/>
          <a:lstStyle/>
          <a:p>
            <a:fld id="{B7729256-264F-0644-9949-8BEA27804429}" type="slidenum">
              <a:rPr lang="en-US" altLang="en-US" smtClean="0"/>
              <a:pPr/>
              <a:t>37</a:t>
            </a:fld>
            <a:endParaRPr lang="en-US" altLang="en-US"/>
          </a:p>
        </p:txBody>
      </p:sp>
    </p:spTree>
    <p:extLst>
      <p:ext uri="{BB962C8B-B14F-4D97-AF65-F5344CB8AC3E}">
        <p14:creationId xmlns:p14="http://schemas.microsoft.com/office/powerpoint/2010/main" val="2101378159"/>
      </p:ext>
    </p:extLst>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extLst>
              <a:ext uri="{FF2B5EF4-FFF2-40B4-BE49-F238E27FC236}">
                <a16:creationId xmlns:a16="http://schemas.microsoft.com/office/drawing/2014/main" id="{407CD014-6EC0-4961-B2D2-D7FB7F76B5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86" y="1157566"/>
            <a:ext cx="9144000" cy="5700433"/>
          </a:xfrm>
          <a:prstGeom prst="rect">
            <a:avLst/>
          </a:prstGeom>
        </p:spPr>
      </p:pic>
      <p:sp>
        <p:nvSpPr>
          <p:cNvPr id="227331" name="Text Box 3"/>
          <p:cNvSpPr txBox="1">
            <a:spLocks noChangeArrowheads="1"/>
          </p:cNvSpPr>
          <p:nvPr/>
        </p:nvSpPr>
        <p:spPr bwMode="auto">
          <a:xfrm>
            <a:off x="533400" y="228600"/>
            <a:ext cx="3508974" cy="1200329"/>
          </a:xfrm>
          <a:prstGeom prst="rect">
            <a:avLst/>
          </a:prstGeom>
          <a:solidFill>
            <a:schemeClr val="tx1">
              <a:lumMod val="75000"/>
              <a:alpha val="91000"/>
            </a:schemeClr>
          </a:solidFill>
          <a:ln>
            <a:noFill/>
          </a:ln>
          <a:effectLst/>
          <a:extLst/>
        </p:spPr>
        <p:txBody>
          <a:bodyPr wrap="none">
            <a:spAutoFit/>
          </a:bodyPr>
          <a:lstStyle/>
          <a:p>
            <a:r>
              <a:rPr lang="en-US" altLang="en-US" sz="7200" dirty="0">
                <a:solidFill>
                  <a:schemeClr val="bg1"/>
                </a:solidFill>
                <a:latin typeface="Impact" charset="0"/>
                <a:ea typeface="Arial" charset="0"/>
                <a:cs typeface="Arial" charset="0"/>
              </a:rPr>
              <a:t>Tanzania</a:t>
            </a:r>
          </a:p>
        </p:txBody>
      </p:sp>
      <p:sp>
        <p:nvSpPr>
          <p:cNvPr id="2" name="Date Placeholder 1">
            <a:extLst>
              <a:ext uri="{FF2B5EF4-FFF2-40B4-BE49-F238E27FC236}">
                <a16:creationId xmlns:a16="http://schemas.microsoft.com/office/drawing/2014/main" id="{80EE0583-A98C-41E0-A3F1-AC3322964C6A}"/>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E97670F8-3B4D-4BF1-A2BC-91DABF26060A}"/>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F7907617-8194-422B-9661-2A60FBDB7CD9}"/>
              </a:ext>
            </a:extLst>
          </p:cNvPr>
          <p:cNvSpPr>
            <a:spLocks noGrp="1"/>
          </p:cNvSpPr>
          <p:nvPr>
            <p:ph type="sldNum" sz="quarter" idx="12"/>
          </p:nvPr>
        </p:nvSpPr>
        <p:spPr/>
        <p:txBody>
          <a:bodyPr/>
          <a:lstStyle/>
          <a:p>
            <a:fld id="{B7729256-264F-0644-9949-8BEA27804429}" type="slidenum">
              <a:rPr lang="en-US" altLang="en-US" smtClean="0"/>
              <a:pPr/>
              <a:t>38</a:t>
            </a:fld>
            <a:endParaRPr lang="en-US" altLang="en-US"/>
          </a:p>
        </p:txBody>
      </p:sp>
    </p:spTree>
    <p:extLst>
      <p:ext uri="{BB962C8B-B14F-4D97-AF65-F5344CB8AC3E}">
        <p14:creationId xmlns:p14="http://schemas.microsoft.com/office/powerpoint/2010/main" val="2031470710"/>
      </p:ext>
    </p:extLst>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rrc\Downloads\Duru (Mang'ati Church) (2).jpg">
            <a:extLst>
              <a:ext uri="{FF2B5EF4-FFF2-40B4-BE49-F238E27FC236}">
                <a16:creationId xmlns:a16="http://schemas.microsoft.com/office/drawing/2014/main" id="{0CD67496-FC72-4478-A5E5-2310595B42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4075"/>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6EB13C-CE18-4CD1-AD51-1D68081A9515}"/>
              </a:ext>
            </a:extLst>
          </p:cNvPr>
          <p:cNvSpPr txBox="1"/>
          <p:nvPr/>
        </p:nvSpPr>
        <p:spPr>
          <a:xfrm>
            <a:off x="381000" y="218630"/>
            <a:ext cx="5553636" cy="646331"/>
          </a:xfrm>
          <a:prstGeom prst="rect">
            <a:avLst/>
          </a:prstGeom>
          <a:noFill/>
        </p:spPr>
        <p:txBody>
          <a:bodyPr wrap="none" rtlCol="0">
            <a:spAutoFit/>
          </a:bodyPr>
          <a:lstStyle/>
          <a:p>
            <a:r>
              <a:rPr lang="en-US" sz="3600" b="1" dirty="0" err="1">
                <a:solidFill>
                  <a:schemeClr val="bg1"/>
                </a:solidFill>
              </a:rPr>
              <a:t>Duru</a:t>
            </a:r>
            <a:r>
              <a:rPr lang="en-US" sz="3600" b="1" dirty="0">
                <a:solidFill>
                  <a:schemeClr val="bg1"/>
                </a:solidFill>
              </a:rPr>
              <a:t> Church </a:t>
            </a:r>
            <a:r>
              <a:rPr lang="en-US" sz="3600" dirty="0">
                <a:solidFill>
                  <a:schemeClr val="bg1"/>
                </a:solidFill>
              </a:rPr>
              <a:t>(</a:t>
            </a:r>
            <a:r>
              <a:rPr lang="en-US" sz="3600" dirty="0" err="1">
                <a:solidFill>
                  <a:schemeClr val="bg1"/>
                </a:solidFill>
              </a:rPr>
              <a:t>Mang’atti</a:t>
            </a:r>
            <a:r>
              <a:rPr lang="en-US" sz="3600" dirty="0">
                <a:solidFill>
                  <a:schemeClr val="bg1"/>
                </a:solidFill>
              </a:rPr>
              <a:t>) </a:t>
            </a:r>
          </a:p>
        </p:txBody>
      </p:sp>
      <p:sp>
        <p:nvSpPr>
          <p:cNvPr id="3" name="Date Placeholder 2">
            <a:extLst>
              <a:ext uri="{FF2B5EF4-FFF2-40B4-BE49-F238E27FC236}">
                <a16:creationId xmlns:a16="http://schemas.microsoft.com/office/drawing/2014/main" id="{C75498AF-28BF-4158-86B8-BC5FCDF37697}"/>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7E3E0104-B231-4B12-8DD6-ABC3EECBED80}"/>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6F9DE15A-759A-47BF-9BC5-3EFFC55B3015}"/>
              </a:ext>
            </a:extLst>
          </p:cNvPr>
          <p:cNvSpPr>
            <a:spLocks noGrp="1"/>
          </p:cNvSpPr>
          <p:nvPr>
            <p:ph type="sldNum" sz="quarter" idx="12"/>
          </p:nvPr>
        </p:nvSpPr>
        <p:spPr/>
        <p:txBody>
          <a:bodyPr/>
          <a:lstStyle/>
          <a:p>
            <a:fld id="{B7729256-264F-0644-9949-8BEA27804429}" type="slidenum">
              <a:rPr lang="en-US" altLang="en-US" smtClean="0"/>
              <a:pPr/>
              <a:t>39</a:t>
            </a:fld>
            <a:endParaRPr lang="en-US" altLang="en-US"/>
          </a:p>
        </p:txBody>
      </p:sp>
    </p:spTree>
    <p:extLst>
      <p:ext uri="{BB962C8B-B14F-4D97-AF65-F5344CB8AC3E}">
        <p14:creationId xmlns:p14="http://schemas.microsoft.com/office/powerpoint/2010/main" val="1492622751"/>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Baptism in Russ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6224588" cy="7010400"/>
          </a:xfrm>
          <a:prstGeom prst="rect">
            <a:avLst/>
          </a:prstGeom>
          <a:noFill/>
          <a:extLst>
            <a:ext uri="{909E8E84-426E-40DD-AFC4-6F175D3DCCD1}">
              <a14:hiddenFill xmlns:a14="http://schemas.microsoft.com/office/drawing/2010/main">
                <a:solidFill>
                  <a:srgbClr val="FFFFFF"/>
                </a:solidFill>
              </a14:hiddenFill>
            </a:ext>
          </a:extLst>
        </p:spPr>
      </p:pic>
      <p:sp>
        <p:nvSpPr>
          <p:cNvPr id="166915" name="Text Box 3"/>
          <p:cNvSpPr txBox="1">
            <a:spLocks noChangeArrowheads="1"/>
          </p:cNvSpPr>
          <p:nvPr/>
        </p:nvSpPr>
        <p:spPr bwMode="auto">
          <a:xfrm>
            <a:off x="6248400" y="381000"/>
            <a:ext cx="2819400" cy="267765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en-US" sz="2800" b="1" dirty="0">
                <a:solidFill>
                  <a:schemeClr val="bg1"/>
                </a:solidFill>
                <a:latin typeface="Tahoma" charset="0"/>
                <a:ea typeface="Arial" charset="0"/>
                <a:cs typeface="Arial" charset="0"/>
              </a:rPr>
              <a:t>Baptizing in </a:t>
            </a:r>
          </a:p>
          <a:p>
            <a:r>
              <a:rPr lang="en-US" altLang="en-US" sz="2800" b="1" dirty="0">
                <a:solidFill>
                  <a:schemeClr val="bg1"/>
                </a:solidFill>
                <a:latin typeface="Tahoma" charset="0"/>
                <a:ea typeface="Arial" charset="0"/>
                <a:cs typeface="Arial" charset="0"/>
              </a:rPr>
              <a:t>Ulyanovsk,</a:t>
            </a:r>
          </a:p>
          <a:p>
            <a:r>
              <a:rPr lang="en-US" altLang="en-US" sz="2800" b="1" dirty="0">
                <a:solidFill>
                  <a:schemeClr val="bg1"/>
                </a:solidFill>
                <a:latin typeface="Tahoma" charset="0"/>
                <a:ea typeface="Arial" charset="0"/>
                <a:cs typeface="Arial" charset="0"/>
              </a:rPr>
              <a:t>Russia</a:t>
            </a:r>
          </a:p>
          <a:p>
            <a:endParaRPr lang="en-US" altLang="en-US" sz="2800" b="1" dirty="0">
              <a:solidFill>
                <a:schemeClr val="bg1"/>
              </a:solidFill>
              <a:latin typeface="Tahoma" charset="0"/>
              <a:ea typeface="Arial" charset="0"/>
              <a:cs typeface="Arial" charset="0"/>
            </a:endParaRPr>
          </a:p>
          <a:p>
            <a:r>
              <a:rPr lang="en-US" altLang="en-US" sz="2800" b="1" dirty="0">
                <a:solidFill>
                  <a:schemeClr val="bg1"/>
                </a:solidFill>
                <a:latin typeface="Tahoma" charset="0"/>
                <a:ea typeface="Arial" charset="0"/>
                <a:cs typeface="Arial" charset="0"/>
              </a:rPr>
              <a:t>2002</a:t>
            </a:r>
            <a:endParaRPr lang="en-US" altLang="en-US" sz="2800" b="1" dirty="0">
              <a:latin typeface="Tahoma" charset="0"/>
              <a:ea typeface="Arial" charset="0"/>
              <a:cs typeface="Arial" charset="0"/>
            </a:endParaRPr>
          </a:p>
          <a:p>
            <a:endParaRPr lang="en-US" altLang="en-US" sz="2800" b="1" dirty="0">
              <a:latin typeface="Tahoma" charset="0"/>
              <a:ea typeface="Arial" charset="0"/>
              <a:cs typeface="Arial" charset="0"/>
            </a:endParaRPr>
          </a:p>
        </p:txBody>
      </p:sp>
      <p:sp>
        <p:nvSpPr>
          <p:cNvPr id="2" name="Date Placeholder 1">
            <a:extLst>
              <a:ext uri="{FF2B5EF4-FFF2-40B4-BE49-F238E27FC236}">
                <a16:creationId xmlns:a16="http://schemas.microsoft.com/office/drawing/2014/main" id="{01762636-3074-4D51-93DC-8A80F707970D}"/>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4977EFA9-4890-404D-BF21-1E2151F9DDBA}"/>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5E63F4ED-65CE-4E5E-A8C4-F7DB6625B82B}"/>
              </a:ext>
            </a:extLst>
          </p:cNvPr>
          <p:cNvSpPr>
            <a:spLocks noGrp="1"/>
          </p:cNvSpPr>
          <p:nvPr>
            <p:ph type="sldNum" sz="quarter" idx="12"/>
          </p:nvPr>
        </p:nvSpPr>
        <p:spPr/>
        <p:txBody>
          <a:bodyPr/>
          <a:lstStyle/>
          <a:p>
            <a:fld id="{B7729256-264F-0644-9949-8BEA27804429}" type="slidenum">
              <a:rPr lang="en-US" altLang="en-US" smtClean="0"/>
              <a:pPr/>
              <a:t>4</a:t>
            </a:fld>
            <a:endParaRPr lang="en-US" altLang="en-US"/>
          </a:p>
        </p:txBody>
      </p:sp>
    </p:spTree>
  </p:cSld>
  <p:clrMapOvr>
    <a:masterClrMapping/>
  </p:clrMapOvr>
  <p:transition spd="med">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generated with very high confidence">
            <a:extLst>
              <a:ext uri="{FF2B5EF4-FFF2-40B4-BE49-F238E27FC236}">
                <a16:creationId xmlns:a16="http://schemas.microsoft.com/office/drawing/2014/main" id="{5D6F8B20-D6A2-4B43-A6A9-DFFD19DBAE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964"/>
            <a:ext cx="9144000" cy="5148072"/>
          </a:xfrm>
          <a:prstGeom prst="rect">
            <a:avLst/>
          </a:prstGeom>
        </p:spPr>
      </p:pic>
      <p:sp>
        <p:nvSpPr>
          <p:cNvPr id="2" name="Rectangle 1">
            <a:extLst>
              <a:ext uri="{FF2B5EF4-FFF2-40B4-BE49-F238E27FC236}">
                <a16:creationId xmlns:a16="http://schemas.microsoft.com/office/drawing/2014/main" id="{2990912C-E0B1-4137-8240-8FC298F8E0C6}"/>
              </a:ext>
            </a:extLst>
          </p:cNvPr>
          <p:cNvSpPr/>
          <p:nvPr/>
        </p:nvSpPr>
        <p:spPr>
          <a:xfrm>
            <a:off x="533400" y="208633"/>
            <a:ext cx="6169189" cy="646331"/>
          </a:xfrm>
          <a:prstGeom prst="rect">
            <a:avLst/>
          </a:prstGeom>
        </p:spPr>
        <p:txBody>
          <a:bodyPr wrap="none">
            <a:spAutoFit/>
          </a:bodyPr>
          <a:lstStyle/>
          <a:p>
            <a:r>
              <a:rPr lang="en-US" sz="3600" dirty="0" err="1">
                <a:solidFill>
                  <a:schemeClr val="bg1"/>
                </a:solidFill>
              </a:rPr>
              <a:t>Turiani</a:t>
            </a:r>
            <a:r>
              <a:rPr lang="en-US" sz="3600" dirty="0">
                <a:solidFill>
                  <a:schemeClr val="bg1"/>
                </a:solidFill>
              </a:rPr>
              <a:t> Church – in Morogoro</a:t>
            </a:r>
          </a:p>
        </p:txBody>
      </p:sp>
      <p:sp>
        <p:nvSpPr>
          <p:cNvPr id="4" name="Date Placeholder 3">
            <a:extLst>
              <a:ext uri="{FF2B5EF4-FFF2-40B4-BE49-F238E27FC236}">
                <a16:creationId xmlns:a16="http://schemas.microsoft.com/office/drawing/2014/main" id="{94A06799-ACE3-435F-A0B6-9E454D747F9A}"/>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136CB5D2-99C0-4BC2-8E9C-C8B25CF49D2B}"/>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368B035F-5464-4A6C-9729-B07FDE01623E}"/>
              </a:ext>
            </a:extLst>
          </p:cNvPr>
          <p:cNvSpPr>
            <a:spLocks noGrp="1"/>
          </p:cNvSpPr>
          <p:nvPr>
            <p:ph type="sldNum" sz="quarter" idx="12"/>
          </p:nvPr>
        </p:nvSpPr>
        <p:spPr/>
        <p:txBody>
          <a:bodyPr/>
          <a:lstStyle/>
          <a:p>
            <a:fld id="{B7729256-264F-0644-9949-8BEA27804429}" type="slidenum">
              <a:rPr lang="en-US" altLang="en-US" smtClean="0"/>
              <a:pPr/>
              <a:t>40</a:t>
            </a:fld>
            <a:endParaRPr lang="en-US" altLang="en-US"/>
          </a:p>
        </p:txBody>
      </p:sp>
    </p:spTree>
    <p:extLst>
      <p:ext uri="{BB962C8B-B14F-4D97-AF65-F5344CB8AC3E}">
        <p14:creationId xmlns:p14="http://schemas.microsoft.com/office/powerpoint/2010/main" val="1524010582"/>
      </p:ext>
    </p:extLst>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endParaRPr lang="en-US" altLang="en-US"/>
          </a:p>
        </p:txBody>
      </p:sp>
      <p:sp>
        <p:nvSpPr>
          <p:cNvPr id="235523" name="Rectangle 3"/>
          <p:cNvSpPr>
            <a:spLocks noGrp="1" noChangeArrowheads="1"/>
          </p:cNvSpPr>
          <p:nvPr>
            <p:ph type="body" idx="1"/>
          </p:nvPr>
        </p:nvSpPr>
        <p:spPr/>
        <p:txBody>
          <a:bodyPr/>
          <a:lstStyle/>
          <a:p>
            <a:endParaRPr lang="en-US" altLang="en-US"/>
          </a:p>
        </p:txBody>
      </p:sp>
      <p:pic>
        <p:nvPicPr>
          <p:cNvPr id="235524" name="Picture 4" descr="UBUNGO ENDTIME MESSAGE CHURCH BULDING 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25" name="Text Box 5"/>
          <p:cNvSpPr txBox="1">
            <a:spLocks noChangeArrowheads="1"/>
          </p:cNvSpPr>
          <p:nvPr/>
        </p:nvSpPr>
        <p:spPr bwMode="auto">
          <a:xfrm>
            <a:off x="3886200" y="457200"/>
            <a:ext cx="5003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2800">
                <a:solidFill>
                  <a:schemeClr val="bg1"/>
                </a:solidFill>
                <a:latin typeface="Arial Black" charset="0"/>
              </a:rPr>
              <a:t>New Church</a:t>
            </a:r>
          </a:p>
          <a:p>
            <a:pPr eaLnBrk="0" hangingPunct="0"/>
            <a:r>
              <a:rPr lang="en-US" altLang="en-US" sz="2800">
                <a:solidFill>
                  <a:schemeClr val="bg1"/>
                </a:solidFill>
                <a:latin typeface="Arial Black" charset="0"/>
              </a:rPr>
              <a:t>Dar Es Salaam, Tanzania</a:t>
            </a:r>
          </a:p>
        </p:txBody>
      </p:sp>
      <p:pic>
        <p:nvPicPr>
          <p:cNvPr id="235526" name="Picture 6" descr="UBUNGO ENDTIME MESSAGE CHURCH BULDING 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6013" y="1447800"/>
            <a:ext cx="1371600" cy="167322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52AB7D8-2E3E-49C3-B992-17FE54F5E1BA}"/>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D44F4CA0-8203-408F-BC37-14495AFA0594}"/>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014A6275-C7B4-4869-A94D-A1D8D007BFF9}"/>
              </a:ext>
            </a:extLst>
          </p:cNvPr>
          <p:cNvSpPr>
            <a:spLocks noGrp="1"/>
          </p:cNvSpPr>
          <p:nvPr>
            <p:ph type="sldNum" sz="quarter" idx="12"/>
          </p:nvPr>
        </p:nvSpPr>
        <p:spPr/>
        <p:txBody>
          <a:bodyPr/>
          <a:lstStyle/>
          <a:p>
            <a:fld id="{7D19E3CA-CF88-334D-981F-64B826EED273}" type="slidenum">
              <a:rPr lang="en-US" altLang="en-US" smtClean="0"/>
              <a:pPr/>
              <a:t>41</a:t>
            </a:fld>
            <a:endParaRPr lang="en-US" altLang="en-US"/>
          </a:p>
        </p:txBody>
      </p:sp>
    </p:spTree>
    <p:extLst>
      <p:ext uri="{BB962C8B-B14F-4D97-AF65-F5344CB8AC3E}">
        <p14:creationId xmlns:p14="http://schemas.microsoft.com/office/powerpoint/2010/main" val="1948476612"/>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on the back of a bicycle&#10;&#10;Description generated with very high confidence">
            <a:extLst>
              <a:ext uri="{FF2B5EF4-FFF2-40B4-BE49-F238E27FC236}">
                <a16:creationId xmlns:a16="http://schemas.microsoft.com/office/drawing/2014/main" id="{6FAB52E2-6BCC-462B-8F8B-1AB38CA96D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964"/>
            <a:ext cx="9144000" cy="5148072"/>
          </a:xfrm>
          <a:prstGeom prst="rect">
            <a:avLst/>
          </a:prstGeom>
        </p:spPr>
      </p:pic>
      <p:sp>
        <p:nvSpPr>
          <p:cNvPr id="4" name="TextBox 3">
            <a:extLst>
              <a:ext uri="{FF2B5EF4-FFF2-40B4-BE49-F238E27FC236}">
                <a16:creationId xmlns:a16="http://schemas.microsoft.com/office/drawing/2014/main" id="{1A02C6C4-DB08-464E-97F5-BED4B25AB535}"/>
              </a:ext>
            </a:extLst>
          </p:cNvPr>
          <p:cNvSpPr txBox="1"/>
          <p:nvPr/>
        </p:nvSpPr>
        <p:spPr>
          <a:xfrm>
            <a:off x="685800" y="228600"/>
            <a:ext cx="4692310" cy="707886"/>
          </a:xfrm>
          <a:prstGeom prst="rect">
            <a:avLst/>
          </a:prstGeom>
          <a:noFill/>
        </p:spPr>
        <p:txBody>
          <a:bodyPr wrap="none" rtlCol="0">
            <a:spAutoFit/>
          </a:bodyPr>
          <a:lstStyle/>
          <a:p>
            <a:r>
              <a:rPr lang="en-US" sz="4000" dirty="0">
                <a:solidFill>
                  <a:schemeClr val="bg1"/>
                </a:solidFill>
              </a:rPr>
              <a:t>6.5 hours to Church</a:t>
            </a:r>
          </a:p>
        </p:txBody>
      </p:sp>
      <p:sp>
        <p:nvSpPr>
          <p:cNvPr id="2" name="Date Placeholder 1">
            <a:extLst>
              <a:ext uri="{FF2B5EF4-FFF2-40B4-BE49-F238E27FC236}">
                <a16:creationId xmlns:a16="http://schemas.microsoft.com/office/drawing/2014/main" id="{32425614-E298-484A-9B64-9FCBCEA5757E}"/>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C0852C0C-1795-4DC7-A438-457DF596541F}"/>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E47C46F2-3404-4590-933B-AEF1BB78FA63}"/>
              </a:ext>
            </a:extLst>
          </p:cNvPr>
          <p:cNvSpPr>
            <a:spLocks noGrp="1"/>
          </p:cNvSpPr>
          <p:nvPr>
            <p:ph type="sldNum" sz="quarter" idx="12"/>
          </p:nvPr>
        </p:nvSpPr>
        <p:spPr/>
        <p:txBody>
          <a:bodyPr/>
          <a:lstStyle/>
          <a:p>
            <a:fld id="{B7729256-264F-0644-9949-8BEA27804429}" type="slidenum">
              <a:rPr lang="en-US" altLang="en-US" smtClean="0"/>
              <a:pPr/>
              <a:t>42</a:t>
            </a:fld>
            <a:endParaRPr lang="en-US" altLang="en-US"/>
          </a:p>
        </p:txBody>
      </p:sp>
    </p:spTree>
    <p:extLst>
      <p:ext uri="{BB962C8B-B14F-4D97-AF65-F5344CB8AC3E}">
        <p14:creationId xmlns:p14="http://schemas.microsoft.com/office/powerpoint/2010/main" val="1393020220"/>
      </p:ext>
    </p:extLst>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otorcycle parked on top of a lush green field&#10;&#10;Description generated with very high confidence">
            <a:extLst>
              <a:ext uri="{FF2B5EF4-FFF2-40B4-BE49-F238E27FC236}">
                <a16:creationId xmlns:a16="http://schemas.microsoft.com/office/drawing/2014/main" id="{89EA9653-7BCF-48FA-AB22-C473B5BB8E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8" name="Freeform: Shape 7">
            <a:extLst>
              <a:ext uri="{FF2B5EF4-FFF2-40B4-BE49-F238E27FC236}">
                <a16:creationId xmlns:a16="http://schemas.microsoft.com/office/drawing/2014/main" id="{8FF5081D-6F37-4BB4-B5EA-A116923589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415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DC041D-D1C3-4296-85D0-23923F3A49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627698"/>
            <a:ext cx="8186737"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2747D4D9-11E8-4D11-8DD8-1CED8EECECF2}"/>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EECFF677-4F9A-4723-AC90-1B85B1950FD6}"/>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354E7A19-332A-4385-B2A2-4ABA919C67F9}"/>
              </a:ext>
            </a:extLst>
          </p:cNvPr>
          <p:cNvSpPr>
            <a:spLocks noGrp="1"/>
          </p:cNvSpPr>
          <p:nvPr>
            <p:ph type="sldNum" sz="quarter" idx="12"/>
          </p:nvPr>
        </p:nvSpPr>
        <p:spPr/>
        <p:txBody>
          <a:bodyPr/>
          <a:lstStyle/>
          <a:p>
            <a:fld id="{B7729256-264F-0644-9949-8BEA27804429}" type="slidenum">
              <a:rPr lang="en-US" altLang="en-US" smtClean="0"/>
              <a:pPr/>
              <a:t>43</a:t>
            </a:fld>
            <a:endParaRPr lang="en-US" altLang="en-US"/>
          </a:p>
        </p:txBody>
      </p:sp>
    </p:spTree>
    <p:extLst>
      <p:ext uri="{BB962C8B-B14F-4D97-AF65-F5344CB8AC3E}">
        <p14:creationId xmlns:p14="http://schemas.microsoft.com/office/powerpoint/2010/main" val="34211975"/>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F0F0B8-5B06-4174-9742-1FD7ABE712A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next to a parked motorcycle&#10;&#10;Description generated with very high confidence">
            <a:extLst>
              <a:ext uri="{FF2B5EF4-FFF2-40B4-BE49-F238E27FC236}">
                <a16:creationId xmlns:a16="http://schemas.microsoft.com/office/drawing/2014/main" id="{A1BE1C50-1333-45F9-A907-4F331EB813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82600"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2" name="Date Placeholder 1">
            <a:extLst>
              <a:ext uri="{FF2B5EF4-FFF2-40B4-BE49-F238E27FC236}">
                <a16:creationId xmlns:a16="http://schemas.microsoft.com/office/drawing/2014/main" id="{1F71151D-D2D4-4F0A-9FBC-0B86F4675A8D}"/>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F430C05B-689F-4993-BD98-00A9A32D4E04}"/>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4A33FB29-FCAF-4105-B993-138A7EE9D551}"/>
              </a:ext>
            </a:extLst>
          </p:cNvPr>
          <p:cNvSpPr>
            <a:spLocks noGrp="1"/>
          </p:cNvSpPr>
          <p:nvPr>
            <p:ph type="sldNum" sz="quarter" idx="12"/>
          </p:nvPr>
        </p:nvSpPr>
        <p:spPr/>
        <p:txBody>
          <a:bodyPr/>
          <a:lstStyle/>
          <a:p>
            <a:fld id="{B7729256-264F-0644-9949-8BEA27804429}" type="slidenum">
              <a:rPr lang="en-US" altLang="en-US" smtClean="0"/>
              <a:pPr/>
              <a:t>44</a:t>
            </a:fld>
            <a:endParaRPr lang="en-US" altLang="en-US"/>
          </a:p>
        </p:txBody>
      </p:sp>
    </p:spTree>
    <p:extLst>
      <p:ext uri="{BB962C8B-B14F-4D97-AF65-F5344CB8AC3E}">
        <p14:creationId xmlns:p14="http://schemas.microsoft.com/office/powerpoint/2010/main" val="3537290170"/>
      </p:ext>
    </p:extLst>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torcycle parked on the side of a dirt field&#10;&#10;Description generated with very high confidence">
            <a:extLst>
              <a:ext uri="{FF2B5EF4-FFF2-40B4-BE49-F238E27FC236}">
                <a16:creationId xmlns:a16="http://schemas.microsoft.com/office/drawing/2014/main" id="{A66E0BFC-66AA-47B4-ACFA-2AFFA67F6E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 y="800100"/>
            <a:ext cx="8763000" cy="5257800"/>
          </a:xfrm>
          <a:prstGeom prst="rect">
            <a:avLst/>
          </a:prstGeom>
        </p:spPr>
      </p:pic>
      <p:sp>
        <p:nvSpPr>
          <p:cNvPr id="2" name="Date Placeholder 1">
            <a:extLst>
              <a:ext uri="{FF2B5EF4-FFF2-40B4-BE49-F238E27FC236}">
                <a16:creationId xmlns:a16="http://schemas.microsoft.com/office/drawing/2014/main" id="{AB523856-09F3-45DB-A9F8-7A27A2A22C15}"/>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337E02F0-DE24-4F30-B938-C51543F9FD26}"/>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1D207F48-4054-411F-9075-3FC4FDD52709}"/>
              </a:ext>
            </a:extLst>
          </p:cNvPr>
          <p:cNvSpPr>
            <a:spLocks noGrp="1"/>
          </p:cNvSpPr>
          <p:nvPr>
            <p:ph type="sldNum" sz="quarter" idx="12"/>
          </p:nvPr>
        </p:nvSpPr>
        <p:spPr/>
        <p:txBody>
          <a:bodyPr/>
          <a:lstStyle/>
          <a:p>
            <a:fld id="{B7729256-264F-0644-9949-8BEA27804429}" type="slidenum">
              <a:rPr lang="en-US" altLang="en-US" smtClean="0"/>
              <a:pPr/>
              <a:t>45</a:t>
            </a:fld>
            <a:endParaRPr lang="en-US" altLang="en-US"/>
          </a:p>
        </p:txBody>
      </p:sp>
    </p:spTree>
    <p:extLst>
      <p:ext uri="{BB962C8B-B14F-4D97-AF65-F5344CB8AC3E}">
        <p14:creationId xmlns:p14="http://schemas.microsoft.com/office/powerpoint/2010/main" val="1162718278"/>
      </p:ext>
    </p:extLst>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3E8E6F-2047-4B5C-A34B-1A4B388152AB}"/>
              </a:ext>
            </a:extLst>
          </p:cNvPr>
          <p:cNvSpPr/>
          <p:nvPr/>
        </p:nvSpPr>
        <p:spPr>
          <a:xfrm>
            <a:off x="114300" y="663000"/>
            <a:ext cx="8915400" cy="5509200"/>
          </a:xfrm>
          <a:prstGeom prst="rect">
            <a:avLst/>
          </a:prstGeom>
        </p:spPr>
        <p:txBody>
          <a:bodyPr wrap="square">
            <a:spAutoFit/>
          </a:bodyPr>
          <a:lstStyle/>
          <a:p>
            <a:pPr>
              <a:spcBef>
                <a:spcPts val="0"/>
              </a:spcBef>
              <a:spcAft>
                <a:spcPts val="0"/>
              </a:spcAft>
            </a:pPr>
            <a:r>
              <a:rPr lang="en-US" sz="3200" b="1" dirty="0">
                <a:solidFill>
                  <a:srgbClr val="222222"/>
                </a:solidFill>
                <a:latin typeface="Calibri" panose="020F0502020204030204" pitchFamily="34" charset="0"/>
              </a:rPr>
              <a:t>Bro. Barry,</a:t>
            </a:r>
          </a:p>
          <a:p>
            <a:pPr>
              <a:spcBef>
                <a:spcPts val="0"/>
              </a:spcBef>
              <a:spcAft>
                <a:spcPts val="0"/>
              </a:spcAft>
            </a:pPr>
            <a:r>
              <a:rPr lang="en-US" sz="3200" b="1" dirty="0">
                <a:solidFill>
                  <a:srgbClr val="222222"/>
                </a:solidFill>
                <a:latin typeface="Calibri" panose="020F0502020204030204" pitchFamily="34" charset="0"/>
              </a:rPr>
              <a:t> 	We have been trying to start planning and do preliminary preparations for the coming convention. Even though we are not decided yet, It seems the venue will be at the church due to financial situation in our country.	</a:t>
            </a:r>
          </a:p>
          <a:p>
            <a:pPr>
              <a:spcBef>
                <a:spcPts val="0"/>
              </a:spcBef>
              <a:spcAft>
                <a:spcPts val="0"/>
              </a:spcAft>
            </a:pPr>
            <a:r>
              <a:rPr lang="en-US" sz="3200" b="1" dirty="0">
                <a:solidFill>
                  <a:srgbClr val="222222"/>
                </a:solidFill>
                <a:latin typeface="Calibri" panose="020F0502020204030204" pitchFamily="34" charset="0"/>
              </a:rPr>
              <a:t>	Currently, we have very tough life (not believers only), due to economy environment. Money circulation is minimal – people are closing down their businesses. Every level of business is in jeopardy now.</a:t>
            </a:r>
            <a:endParaRPr lang="en-US" sz="3200" b="1" i="0" dirty="0">
              <a:solidFill>
                <a:srgbClr val="222222"/>
              </a:solidFill>
              <a:effectLst/>
              <a:latin typeface="Calibri" panose="020F0502020204030204" pitchFamily="34" charset="0"/>
            </a:endParaRPr>
          </a:p>
        </p:txBody>
      </p:sp>
      <p:sp>
        <p:nvSpPr>
          <p:cNvPr id="3" name="Date Placeholder 2">
            <a:extLst>
              <a:ext uri="{FF2B5EF4-FFF2-40B4-BE49-F238E27FC236}">
                <a16:creationId xmlns:a16="http://schemas.microsoft.com/office/drawing/2014/main" id="{49FE3675-5CF1-47F2-86FE-B3F32808EC17}"/>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6C29673B-6589-4E59-AAF8-EE78F2BF120C}"/>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358E2AB9-DF69-4D43-A8AB-F655751641FC}"/>
              </a:ext>
            </a:extLst>
          </p:cNvPr>
          <p:cNvSpPr>
            <a:spLocks noGrp="1"/>
          </p:cNvSpPr>
          <p:nvPr>
            <p:ph type="sldNum" sz="quarter" idx="12"/>
          </p:nvPr>
        </p:nvSpPr>
        <p:spPr/>
        <p:txBody>
          <a:bodyPr/>
          <a:lstStyle/>
          <a:p>
            <a:fld id="{B7729256-264F-0644-9949-8BEA27804429}" type="slidenum">
              <a:rPr lang="en-US" altLang="en-US" smtClean="0"/>
              <a:pPr/>
              <a:t>46</a:t>
            </a:fld>
            <a:endParaRPr lang="en-US" altLang="en-US"/>
          </a:p>
        </p:txBody>
      </p:sp>
    </p:spTree>
    <p:extLst>
      <p:ext uri="{BB962C8B-B14F-4D97-AF65-F5344CB8AC3E}">
        <p14:creationId xmlns:p14="http://schemas.microsoft.com/office/powerpoint/2010/main" val="2409760269"/>
      </p:ext>
    </p:extLst>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E06B6-2BCC-4E69-B13E-BF42A648C9E8}"/>
              </a:ext>
            </a:extLst>
          </p:cNvPr>
          <p:cNvSpPr/>
          <p:nvPr/>
        </p:nvSpPr>
        <p:spPr>
          <a:xfrm>
            <a:off x="76200" y="228600"/>
            <a:ext cx="8686800" cy="6001643"/>
          </a:xfrm>
          <a:prstGeom prst="rect">
            <a:avLst/>
          </a:prstGeom>
        </p:spPr>
        <p:txBody>
          <a:bodyPr wrap="square">
            <a:spAutoFit/>
          </a:bodyPr>
          <a:lstStyle/>
          <a:p>
            <a:pPr>
              <a:spcBef>
                <a:spcPts val="0"/>
              </a:spcBef>
              <a:spcAft>
                <a:spcPts val="0"/>
              </a:spcAft>
            </a:pPr>
            <a:r>
              <a:rPr lang="en-US" sz="3200" b="1" dirty="0">
                <a:solidFill>
                  <a:srgbClr val="222222"/>
                </a:solidFill>
                <a:latin typeface="Calibri" panose="020F0502020204030204" pitchFamily="34" charset="0"/>
              </a:rPr>
              <a:t>	So, we thought we can only try to raise some funds that can only be enough by using our church building as a convention hall. For that matter, we will be forced to reduce the number of invitees. We need your prayers so that God can make a way and we only trust in Him – otherwise this is the first convention with such difficult economic situation.</a:t>
            </a:r>
          </a:p>
          <a:p>
            <a:pPr>
              <a:spcBef>
                <a:spcPts val="0"/>
              </a:spcBef>
              <a:spcAft>
                <a:spcPts val="0"/>
              </a:spcAft>
            </a:pPr>
            <a:r>
              <a:rPr lang="en-US" sz="3200" b="1" dirty="0">
                <a:solidFill>
                  <a:srgbClr val="222222"/>
                </a:solidFill>
                <a:latin typeface="Calibri" panose="020F0502020204030204" pitchFamily="34" charset="0"/>
              </a:rPr>
              <a:t>	I just decided to inform you of this situation because you are familiar with our meetings and you are also an important stake holder.</a:t>
            </a:r>
          </a:p>
          <a:p>
            <a:pPr>
              <a:spcBef>
                <a:spcPts val="0"/>
              </a:spcBef>
              <a:spcAft>
                <a:spcPts val="0"/>
              </a:spcAft>
            </a:pPr>
            <a:r>
              <a:rPr lang="en-US" sz="3200" b="1" dirty="0">
                <a:solidFill>
                  <a:srgbClr val="222222"/>
                </a:solidFill>
                <a:latin typeface="Calibri" panose="020F0502020204030204" pitchFamily="34" charset="0"/>
              </a:rPr>
              <a:t> 	God bless, Bro. Elias</a:t>
            </a:r>
          </a:p>
        </p:txBody>
      </p:sp>
      <p:sp>
        <p:nvSpPr>
          <p:cNvPr id="3" name="Date Placeholder 2">
            <a:extLst>
              <a:ext uri="{FF2B5EF4-FFF2-40B4-BE49-F238E27FC236}">
                <a16:creationId xmlns:a16="http://schemas.microsoft.com/office/drawing/2014/main" id="{C9961FFF-0C9E-4BB8-8F89-DB329E592B55}"/>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F40C22C8-4998-44AD-A89F-4C675D6109F6}"/>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C9CA0CB4-2B49-4700-89E0-1FAB3F3C11FF}"/>
              </a:ext>
            </a:extLst>
          </p:cNvPr>
          <p:cNvSpPr>
            <a:spLocks noGrp="1"/>
          </p:cNvSpPr>
          <p:nvPr>
            <p:ph type="sldNum" sz="quarter" idx="12"/>
          </p:nvPr>
        </p:nvSpPr>
        <p:spPr/>
        <p:txBody>
          <a:bodyPr/>
          <a:lstStyle/>
          <a:p>
            <a:fld id="{B7729256-264F-0644-9949-8BEA27804429}" type="slidenum">
              <a:rPr lang="en-US" altLang="en-US" smtClean="0"/>
              <a:pPr/>
              <a:t>47</a:t>
            </a:fld>
            <a:endParaRPr lang="en-US" altLang="en-US"/>
          </a:p>
        </p:txBody>
      </p:sp>
    </p:spTree>
    <p:extLst>
      <p:ext uri="{BB962C8B-B14F-4D97-AF65-F5344CB8AC3E}">
        <p14:creationId xmlns:p14="http://schemas.microsoft.com/office/powerpoint/2010/main" val="1927694313"/>
      </p:ext>
    </p:extLst>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Afri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09788" y="0"/>
            <a:ext cx="4924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1667" name="Picture 3" descr="Malaw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013" y="-26988"/>
            <a:ext cx="6910387" cy="691038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C6A1B72C-AF92-41F5-9E6C-509ED6BC5C2A}"/>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44F7A2D3-EC93-4DF6-B93F-1E900641FC70}"/>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467C5374-B03F-47B6-BCCA-22D2CA13A3DE}"/>
              </a:ext>
            </a:extLst>
          </p:cNvPr>
          <p:cNvSpPr>
            <a:spLocks noGrp="1"/>
          </p:cNvSpPr>
          <p:nvPr>
            <p:ph type="sldNum" sz="quarter" idx="12"/>
          </p:nvPr>
        </p:nvSpPr>
        <p:spPr/>
        <p:txBody>
          <a:bodyPr/>
          <a:lstStyle/>
          <a:p>
            <a:fld id="{B7729256-264F-0644-9949-8BEA27804429}" type="slidenum">
              <a:rPr lang="en-US" altLang="en-US" smtClean="0"/>
              <a:pPr/>
              <a:t>48</a:t>
            </a:fld>
            <a:endParaRPr lang="en-US" altLang="en-US"/>
          </a:p>
        </p:txBody>
      </p:sp>
    </p:spTree>
    <p:extLst>
      <p:ext uri="{BB962C8B-B14F-4D97-AF65-F5344CB8AC3E}">
        <p14:creationId xmlns:p14="http://schemas.microsoft.com/office/powerpoint/2010/main" val="316239406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41667"/>
                                        </p:tgtEl>
                                        <p:attrNameLst>
                                          <p:attrName>style.visibility</p:attrName>
                                        </p:attrNameLst>
                                      </p:cBhvr>
                                      <p:to>
                                        <p:strVal val="visible"/>
                                      </p:to>
                                    </p:set>
                                    <p:anim calcmode="lin" valueType="num">
                                      <p:cBhvr>
                                        <p:cTn id="7" dur="500" fill="hold"/>
                                        <p:tgtEl>
                                          <p:spTgt spid="241667"/>
                                        </p:tgtEl>
                                        <p:attrNameLst>
                                          <p:attrName>ppt_w</p:attrName>
                                        </p:attrNameLst>
                                      </p:cBhvr>
                                      <p:tavLst>
                                        <p:tav tm="0">
                                          <p:val>
                                            <p:fltVal val="0"/>
                                          </p:val>
                                        </p:tav>
                                        <p:tav tm="100000">
                                          <p:val>
                                            <p:strVal val="#ppt_w"/>
                                          </p:val>
                                        </p:tav>
                                      </p:tavLst>
                                    </p:anim>
                                    <p:anim calcmode="lin" valueType="num">
                                      <p:cBhvr>
                                        <p:cTn id="8" dur="500" fill="hold"/>
                                        <p:tgtEl>
                                          <p:spTgt spid="241667"/>
                                        </p:tgtEl>
                                        <p:attrNameLst>
                                          <p:attrName>ppt_h</p:attrName>
                                        </p:attrNameLst>
                                      </p:cBhvr>
                                      <p:tavLst>
                                        <p:tav tm="0">
                                          <p:val>
                                            <p:fltVal val="0"/>
                                          </p:val>
                                        </p:tav>
                                        <p:tav tm="100000">
                                          <p:val>
                                            <p:strVal val="#ppt_h"/>
                                          </p:val>
                                        </p:tav>
                                      </p:tavLst>
                                    </p:anim>
                                    <p:anim calcmode="lin" valueType="num">
                                      <p:cBhvr>
                                        <p:cTn id="9" dur="500" fill="hold"/>
                                        <p:tgtEl>
                                          <p:spTgt spid="241667"/>
                                        </p:tgtEl>
                                        <p:attrNameLst>
                                          <p:attrName>ppt_x</p:attrName>
                                        </p:attrNameLst>
                                      </p:cBhvr>
                                      <p:tavLst>
                                        <p:tav tm="0">
                                          <p:val>
                                            <p:fltVal val="0.5"/>
                                          </p:val>
                                        </p:tav>
                                        <p:tav tm="100000">
                                          <p:val>
                                            <p:strVal val="#ppt_x"/>
                                          </p:val>
                                        </p:tav>
                                      </p:tavLst>
                                    </p:anim>
                                    <p:anim calcmode="lin" valueType="num">
                                      <p:cBhvr>
                                        <p:cTn id="10" dur="500" fill="hold"/>
                                        <p:tgtEl>
                                          <p:spTgt spid="24166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the camera&#10;&#10;Description generated with very high confidence">
            <a:extLst>
              <a:ext uri="{FF2B5EF4-FFF2-40B4-BE49-F238E27FC236}">
                <a16:creationId xmlns:a16="http://schemas.microsoft.com/office/drawing/2014/main" id="{952DA27C-D211-4F39-8FBE-0D3C6D436E1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10886"/>
            <a:ext cx="9144000" cy="6858000"/>
          </a:xfrm>
          <a:prstGeom prst="rect">
            <a:avLst/>
          </a:prstGeom>
        </p:spPr>
      </p:pic>
      <p:sp>
        <p:nvSpPr>
          <p:cNvPr id="8" name="Freeform: Shape 7">
            <a:extLst>
              <a:ext uri="{FF2B5EF4-FFF2-40B4-BE49-F238E27FC236}">
                <a16:creationId xmlns:a16="http://schemas.microsoft.com/office/drawing/2014/main" id="{8FF5081D-6F37-4BB4-B5EA-A116923589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rgbClr val="3B3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DC041D-D1C3-4296-85D0-23923F3A49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627698"/>
            <a:ext cx="8186737"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19FEE4D-6EAF-441B-948B-3251F88F7A17}"/>
              </a:ext>
            </a:extLst>
          </p:cNvPr>
          <p:cNvSpPr txBox="1"/>
          <p:nvPr/>
        </p:nvSpPr>
        <p:spPr>
          <a:xfrm>
            <a:off x="5105400" y="3505200"/>
            <a:ext cx="2069606" cy="830997"/>
          </a:xfrm>
          <a:prstGeom prst="rect">
            <a:avLst/>
          </a:prstGeom>
          <a:solidFill>
            <a:schemeClr val="bg2">
              <a:lumMod val="75000"/>
            </a:schemeClr>
          </a:solidFill>
        </p:spPr>
        <p:txBody>
          <a:bodyPr wrap="none" rtlCol="0">
            <a:spAutoFit/>
          </a:bodyPr>
          <a:lstStyle/>
          <a:p>
            <a:pPr algn="ctr"/>
            <a:r>
              <a:rPr lang="en-US" sz="2400" b="1" dirty="0">
                <a:solidFill>
                  <a:schemeClr val="bg1"/>
                </a:solidFill>
              </a:rPr>
              <a:t>Bro. </a:t>
            </a:r>
            <a:r>
              <a:rPr lang="en-US" sz="2400" b="1" dirty="0" err="1">
                <a:solidFill>
                  <a:schemeClr val="bg1"/>
                </a:solidFill>
              </a:rPr>
              <a:t>Anjelus</a:t>
            </a:r>
            <a:r>
              <a:rPr lang="en-US" sz="2400" b="1" dirty="0">
                <a:solidFill>
                  <a:schemeClr val="bg1"/>
                </a:solidFill>
              </a:rPr>
              <a:t> </a:t>
            </a:r>
          </a:p>
          <a:p>
            <a:pPr algn="ctr"/>
            <a:r>
              <a:rPr lang="en-US" sz="2400" b="1" dirty="0" err="1">
                <a:solidFill>
                  <a:schemeClr val="bg1"/>
                </a:solidFill>
              </a:rPr>
              <a:t>Haule</a:t>
            </a:r>
            <a:endParaRPr lang="en-US" sz="2400" b="1" dirty="0">
              <a:solidFill>
                <a:schemeClr val="bg1"/>
              </a:solidFill>
            </a:endParaRPr>
          </a:p>
        </p:txBody>
      </p:sp>
      <p:sp>
        <p:nvSpPr>
          <p:cNvPr id="2" name="Date Placeholder 1">
            <a:extLst>
              <a:ext uri="{FF2B5EF4-FFF2-40B4-BE49-F238E27FC236}">
                <a16:creationId xmlns:a16="http://schemas.microsoft.com/office/drawing/2014/main" id="{63A773AF-88D0-4DB3-9652-536E368539BB}"/>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73F4911E-834F-43A7-AFB4-ECAE73355E3B}"/>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D7040591-B85C-42F3-992F-DAB700FF04D3}"/>
              </a:ext>
            </a:extLst>
          </p:cNvPr>
          <p:cNvSpPr>
            <a:spLocks noGrp="1"/>
          </p:cNvSpPr>
          <p:nvPr>
            <p:ph type="sldNum" sz="quarter" idx="12"/>
          </p:nvPr>
        </p:nvSpPr>
        <p:spPr/>
        <p:txBody>
          <a:bodyPr/>
          <a:lstStyle/>
          <a:p>
            <a:fld id="{B7729256-264F-0644-9949-8BEA27804429}" type="slidenum">
              <a:rPr lang="en-US" altLang="en-US" smtClean="0"/>
              <a:pPr/>
              <a:t>49</a:t>
            </a:fld>
            <a:endParaRPr lang="en-US" altLang="en-US"/>
          </a:p>
        </p:txBody>
      </p:sp>
    </p:spTree>
    <p:extLst>
      <p:ext uri="{BB962C8B-B14F-4D97-AF65-F5344CB8AC3E}">
        <p14:creationId xmlns:p14="http://schemas.microsoft.com/office/powerpoint/2010/main" val="1947612059"/>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iberia 07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0"/>
            <a:ext cx="6151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4305300" y="381000"/>
            <a:ext cx="4873642" cy="1569660"/>
          </a:xfrm>
          <a:prstGeom prst="rect">
            <a:avLst/>
          </a:prstGeom>
          <a:solidFill>
            <a:srgbClr val="002060"/>
          </a:solidFill>
          <a:ln>
            <a:noFill/>
          </a:ln>
          <a:effectLst/>
          <a:extLst/>
        </p:spPr>
        <p:txBody>
          <a:bodyPr wrap="none">
            <a:spAutoFit/>
          </a:bodyPr>
          <a:lstStyle/>
          <a:p>
            <a:r>
              <a:rPr lang="en-US" altLang="en-US" sz="3200" dirty="0">
                <a:solidFill>
                  <a:schemeClr val="bg1"/>
                </a:solidFill>
                <a:latin typeface="Arial Black" charset="0"/>
              </a:rPr>
              <a:t>St. </a:t>
            </a:r>
            <a:r>
              <a:rPr lang="en-US" altLang="en-US" sz="3200" dirty="0" err="1">
                <a:solidFill>
                  <a:schemeClr val="bg1"/>
                </a:solidFill>
                <a:latin typeface="Arial Black" charset="0"/>
              </a:rPr>
              <a:t>Bazil’s</a:t>
            </a:r>
            <a:r>
              <a:rPr lang="en-US" altLang="en-US" sz="3200" dirty="0">
                <a:solidFill>
                  <a:schemeClr val="bg1"/>
                </a:solidFill>
                <a:latin typeface="Arial Black" charset="0"/>
              </a:rPr>
              <a:t> Church</a:t>
            </a:r>
          </a:p>
          <a:p>
            <a:r>
              <a:rPr lang="en-US" altLang="en-US" sz="3200" dirty="0">
                <a:solidFill>
                  <a:schemeClr val="bg1"/>
                </a:solidFill>
                <a:latin typeface="Arial Black" charset="0"/>
              </a:rPr>
              <a:t>Red Square, Moscow</a:t>
            </a:r>
          </a:p>
          <a:p>
            <a:r>
              <a:rPr lang="en-US" altLang="en-US" sz="3200" dirty="0">
                <a:solidFill>
                  <a:schemeClr val="bg1"/>
                </a:solidFill>
                <a:latin typeface="Arial Black" charset="0"/>
              </a:rPr>
              <a:t>December, 2003</a:t>
            </a:r>
          </a:p>
        </p:txBody>
      </p:sp>
      <p:sp>
        <p:nvSpPr>
          <p:cNvPr id="2" name="Date Placeholder 1">
            <a:extLst>
              <a:ext uri="{FF2B5EF4-FFF2-40B4-BE49-F238E27FC236}">
                <a16:creationId xmlns:a16="http://schemas.microsoft.com/office/drawing/2014/main" id="{4D453004-C82A-4C35-AA1B-627C0C4CEE23}"/>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19FFF0FC-AC00-4919-BC7D-DDC133EBF0BB}"/>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6C1BEF50-4593-4B15-9566-3185C7105A9C}"/>
              </a:ext>
            </a:extLst>
          </p:cNvPr>
          <p:cNvSpPr>
            <a:spLocks noGrp="1"/>
          </p:cNvSpPr>
          <p:nvPr>
            <p:ph type="sldNum" sz="quarter" idx="12"/>
          </p:nvPr>
        </p:nvSpPr>
        <p:spPr/>
        <p:txBody>
          <a:bodyPr/>
          <a:lstStyle/>
          <a:p>
            <a:fld id="{B7729256-264F-0644-9949-8BEA27804429}" type="slidenum">
              <a:rPr lang="en-US" altLang="en-US" smtClean="0"/>
              <a:pPr/>
              <a:t>5</a:t>
            </a:fld>
            <a:endParaRPr lang="en-US" altLang="en-US"/>
          </a:p>
        </p:txBody>
      </p:sp>
    </p:spTree>
    <p:extLst>
      <p:ext uri="{BB962C8B-B14F-4D97-AF65-F5344CB8AC3E}">
        <p14:creationId xmlns:p14="http://schemas.microsoft.com/office/powerpoint/2010/main" val="108731625"/>
      </p:ext>
    </p:extLst>
  </p:cSld>
  <p:clrMapOvr>
    <a:masterClrMapping/>
  </p:clrMapOvr>
  <p:transition spd="med">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endParaRPr lang="en-US" altLang="en-US"/>
          </a:p>
        </p:txBody>
      </p:sp>
      <p:sp>
        <p:nvSpPr>
          <p:cNvPr id="233475" name="Rectangle 3"/>
          <p:cNvSpPr>
            <a:spLocks noGrp="1" noChangeArrowheads="1"/>
          </p:cNvSpPr>
          <p:nvPr>
            <p:ph type="body" idx="1"/>
          </p:nvPr>
        </p:nvSpPr>
        <p:spPr/>
        <p:txBody>
          <a:bodyPr/>
          <a:lstStyle/>
          <a:p>
            <a:endParaRPr lang="en-US" altLang="en-US"/>
          </a:p>
        </p:txBody>
      </p:sp>
      <p:pic>
        <p:nvPicPr>
          <p:cNvPr id="233476" name="Picture 4" descr="DSCN144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3477" name="Text Box 5"/>
          <p:cNvSpPr txBox="1">
            <a:spLocks noChangeArrowheads="1"/>
          </p:cNvSpPr>
          <p:nvPr/>
        </p:nvSpPr>
        <p:spPr bwMode="auto">
          <a:xfrm>
            <a:off x="572598" y="4876800"/>
            <a:ext cx="761939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en-US" sz="4000" b="1" dirty="0">
                <a:solidFill>
                  <a:schemeClr val="bg1"/>
                </a:solidFill>
              </a:rPr>
              <a:t>Bible and Books waiting to be </a:t>
            </a:r>
          </a:p>
          <a:p>
            <a:pPr algn="ctr" eaLnBrk="0" hangingPunct="0"/>
            <a:r>
              <a:rPr lang="en-US" altLang="en-US" sz="4000" b="1" dirty="0">
                <a:solidFill>
                  <a:schemeClr val="bg1"/>
                </a:solidFill>
              </a:rPr>
              <a:t>shipped from Arusha</a:t>
            </a:r>
          </a:p>
        </p:txBody>
      </p:sp>
      <p:sp>
        <p:nvSpPr>
          <p:cNvPr id="2" name="Date Placeholder 1">
            <a:extLst>
              <a:ext uri="{FF2B5EF4-FFF2-40B4-BE49-F238E27FC236}">
                <a16:creationId xmlns:a16="http://schemas.microsoft.com/office/drawing/2014/main" id="{E3480157-4AD2-4A99-B6C6-56A2606F1674}"/>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63531FBF-AC24-493A-8346-C1CE383748E2}"/>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AC37A23F-CAF7-4611-B79F-9E9FA406F60E}"/>
              </a:ext>
            </a:extLst>
          </p:cNvPr>
          <p:cNvSpPr>
            <a:spLocks noGrp="1"/>
          </p:cNvSpPr>
          <p:nvPr>
            <p:ph type="sldNum" sz="quarter" idx="12"/>
          </p:nvPr>
        </p:nvSpPr>
        <p:spPr/>
        <p:txBody>
          <a:bodyPr/>
          <a:lstStyle/>
          <a:p>
            <a:fld id="{7D19E3CA-CF88-334D-981F-64B826EED273}" type="slidenum">
              <a:rPr lang="en-US" altLang="en-US" smtClean="0"/>
              <a:pPr/>
              <a:t>50</a:t>
            </a:fld>
            <a:endParaRPr lang="en-US" altLang="en-US"/>
          </a:p>
        </p:txBody>
      </p:sp>
    </p:spTree>
    <p:extLst>
      <p:ext uri="{BB962C8B-B14F-4D97-AF65-F5344CB8AC3E}">
        <p14:creationId xmlns:p14="http://schemas.microsoft.com/office/powerpoint/2010/main" val="388579754"/>
      </p:ext>
    </p:extLst>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https://mail.google.com/mail/u/0/?ui=2&amp;ik=140bbc08f5&amp;view=fimg&amp;th=1612eaada858ad8d&amp;attid=0.1&amp;disp=emb&amp;realattid=2135adf37196d77c_0.1&amp;attbid=ANGjdJ-QkZCNjxxlIFrLoV2OfUrEN7WCS98GNE4-bzQuKkxc0ibYjfs4T5R5m7LWM2b6MlYvfGpZCUvX8gkg2-paeYfrjJYYSJaV0j_a3XGN9A9PmHpkXkLPUTm-M1o&amp;sz=w1292-h532&amp;ats=1521836504872&amp;rm=1612eaada858ad8d&amp;zw&amp;atsh=1">
            <a:extLst>
              <a:ext uri="{FF2B5EF4-FFF2-40B4-BE49-F238E27FC236}">
                <a16:creationId xmlns:a16="http://schemas.microsoft.com/office/drawing/2014/main" id="{15BCCC04-B98D-41FA-B9D8-B2C10E717EC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10702F9-1433-4C64-8399-FE8DD01E55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771" y="304800"/>
            <a:ext cx="8916264" cy="3657600"/>
          </a:xfrm>
          <a:prstGeom prst="rect">
            <a:avLst/>
          </a:prstGeom>
        </p:spPr>
      </p:pic>
      <p:sp>
        <p:nvSpPr>
          <p:cNvPr id="9" name="TextBox 8">
            <a:extLst>
              <a:ext uri="{FF2B5EF4-FFF2-40B4-BE49-F238E27FC236}">
                <a16:creationId xmlns:a16="http://schemas.microsoft.com/office/drawing/2014/main" id="{34FF98EF-06B7-440A-996F-3B54F2B02E47}"/>
              </a:ext>
            </a:extLst>
          </p:cNvPr>
          <p:cNvSpPr txBox="1"/>
          <p:nvPr/>
        </p:nvSpPr>
        <p:spPr>
          <a:xfrm>
            <a:off x="228600" y="4114800"/>
            <a:ext cx="8610600" cy="2308324"/>
          </a:xfrm>
          <a:prstGeom prst="rect">
            <a:avLst/>
          </a:prstGeom>
          <a:noFill/>
        </p:spPr>
        <p:txBody>
          <a:bodyPr wrap="square" rtlCol="0">
            <a:spAutoFit/>
          </a:bodyPr>
          <a:lstStyle/>
          <a:p>
            <a:r>
              <a:rPr lang="en-US" sz="3600" b="1" dirty="0">
                <a:solidFill>
                  <a:srgbClr val="002060"/>
                </a:solidFill>
              </a:rPr>
              <a:t>Total Cards Sent: </a:t>
            </a:r>
            <a:r>
              <a:rPr lang="en-US" sz="3600" dirty="0">
                <a:solidFill>
                  <a:srgbClr val="002060"/>
                </a:solidFill>
              </a:rPr>
              <a:t>3,976</a:t>
            </a:r>
          </a:p>
          <a:p>
            <a:r>
              <a:rPr lang="en-US" sz="3600" b="1" dirty="0">
                <a:solidFill>
                  <a:srgbClr val="002060"/>
                </a:solidFill>
              </a:rPr>
              <a:t>Total MP# Messages: </a:t>
            </a:r>
            <a:r>
              <a:rPr lang="en-US" sz="3600" dirty="0">
                <a:solidFill>
                  <a:srgbClr val="002060"/>
                </a:solidFill>
              </a:rPr>
              <a:t>5,083,035 </a:t>
            </a:r>
          </a:p>
          <a:p>
            <a:r>
              <a:rPr lang="en-US" sz="3600" b="1" dirty="0">
                <a:solidFill>
                  <a:srgbClr val="002060"/>
                </a:solidFill>
              </a:rPr>
              <a:t>Total PDF Messages: </a:t>
            </a:r>
            <a:r>
              <a:rPr lang="en-US" sz="3600" dirty="0">
                <a:solidFill>
                  <a:srgbClr val="002060"/>
                </a:solidFill>
              </a:rPr>
              <a:t>5,497,228</a:t>
            </a:r>
          </a:p>
          <a:p>
            <a:r>
              <a:rPr lang="en-US" sz="3600" b="1" dirty="0">
                <a:solidFill>
                  <a:srgbClr val="002060"/>
                </a:solidFill>
              </a:rPr>
              <a:t>Bibles: </a:t>
            </a:r>
            <a:r>
              <a:rPr lang="en-US" sz="3600" dirty="0">
                <a:solidFill>
                  <a:srgbClr val="002060"/>
                </a:solidFill>
              </a:rPr>
              <a:t>3,976</a:t>
            </a:r>
          </a:p>
        </p:txBody>
      </p:sp>
      <p:sp>
        <p:nvSpPr>
          <p:cNvPr id="2" name="Date Placeholder 1">
            <a:extLst>
              <a:ext uri="{FF2B5EF4-FFF2-40B4-BE49-F238E27FC236}">
                <a16:creationId xmlns:a16="http://schemas.microsoft.com/office/drawing/2014/main" id="{BF3039DF-5E91-47F1-A397-9BA030A9E397}"/>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2AB93E95-6768-4403-B133-D94FCA2C9D3E}"/>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A8F52388-F88B-424B-AF82-A0F96615613F}"/>
              </a:ext>
            </a:extLst>
          </p:cNvPr>
          <p:cNvSpPr>
            <a:spLocks noGrp="1"/>
          </p:cNvSpPr>
          <p:nvPr>
            <p:ph type="sldNum" sz="quarter" idx="12"/>
          </p:nvPr>
        </p:nvSpPr>
        <p:spPr/>
        <p:txBody>
          <a:bodyPr/>
          <a:lstStyle/>
          <a:p>
            <a:fld id="{B7729256-264F-0644-9949-8BEA27804429}" type="slidenum">
              <a:rPr lang="en-US" altLang="en-US" smtClean="0"/>
              <a:pPr/>
              <a:t>51</a:t>
            </a:fld>
            <a:endParaRPr lang="en-US" altLang="en-US"/>
          </a:p>
        </p:txBody>
      </p:sp>
    </p:spTree>
    <p:extLst>
      <p:ext uri="{BB962C8B-B14F-4D97-AF65-F5344CB8AC3E}">
        <p14:creationId xmlns:p14="http://schemas.microsoft.com/office/powerpoint/2010/main" val="3860305879"/>
      </p:ext>
    </p:extLst>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3-25-18</a:t>
            </a:r>
          </a:p>
        </p:txBody>
      </p:sp>
      <p:sp>
        <p:nvSpPr>
          <p:cNvPr id="5" name="Footer Placeholder 4"/>
          <p:cNvSpPr>
            <a:spLocks noGrp="1"/>
          </p:cNvSpPr>
          <p:nvPr>
            <p:ph type="ftr" sz="quarter" idx="11"/>
          </p:nvPr>
        </p:nvSpPr>
        <p:spPr/>
        <p:txBody>
          <a:bodyPr/>
          <a:lstStyle/>
          <a:p>
            <a:r>
              <a:rPr lang="en-US"/>
              <a:t>Missions 2018</a:t>
            </a:r>
          </a:p>
        </p:txBody>
      </p:sp>
      <p:sp>
        <p:nvSpPr>
          <p:cNvPr id="6" name="Slide Number Placeholder 5"/>
          <p:cNvSpPr>
            <a:spLocks noGrp="1"/>
          </p:cNvSpPr>
          <p:nvPr>
            <p:ph type="sldNum" sz="quarter" idx="12"/>
          </p:nvPr>
        </p:nvSpPr>
        <p:spPr/>
        <p:txBody>
          <a:bodyPr/>
          <a:lstStyle/>
          <a:p>
            <a:fld id="{0D98ADAB-A19B-A342-AF8E-B8F45975517E}" type="slidenum">
              <a:rPr lang="en-US" smtClean="0"/>
              <a:t>52</a:t>
            </a:fld>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4D42400E-2EA6-4622-91F9-B6D69A2346A2}"/>
              </a:ext>
            </a:extLst>
          </p:cNvPr>
          <p:cNvSpPr txBox="1"/>
          <p:nvPr/>
        </p:nvSpPr>
        <p:spPr>
          <a:xfrm>
            <a:off x="478971" y="304800"/>
            <a:ext cx="2865208" cy="923330"/>
          </a:xfrm>
          <a:prstGeom prst="rect">
            <a:avLst/>
          </a:prstGeom>
          <a:noFill/>
        </p:spPr>
        <p:txBody>
          <a:bodyPr wrap="none" rtlCol="0">
            <a:spAutoFit/>
          </a:bodyPr>
          <a:lstStyle/>
          <a:p>
            <a:r>
              <a:rPr lang="en-US" sz="5400" b="1" dirty="0">
                <a:solidFill>
                  <a:schemeClr val="bg1"/>
                </a:solidFill>
              </a:rPr>
              <a:t>Vietnam</a:t>
            </a:r>
          </a:p>
        </p:txBody>
      </p:sp>
    </p:spTree>
    <p:extLst>
      <p:ext uri="{BB962C8B-B14F-4D97-AF65-F5344CB8AC3E}">
        <p14:creationId xmlns:p14="http://schemas.microsoft.com/office/powerpoint/2010/main" val="3065779149"/>
      </p:ext>
    </p:extLst>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73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map&#10;&#10;Description generated with very high confidence">
            <a:extLst>
              <a:ext uri="{FF2B5EF4-FFF2-40B4-BE49-F238E27FC236}">
                <a16:creationId xmlns:a16="http://schemas.microsoft.com/office/drawing/2014/main" id="{0B07AA66-1FF7-4C79-BF54-EA95BED6547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82600" y="643467"/>
            <a:ext cx="8178799" cy="5571066"/>
          </a:xfrm>
          <a:prstGeom prst="rect">
            <a:avLst/>
          </a:prstGeom>
        </p:spPr>
      </p:pic>
      <p:sp>
        <p:nvSpPr>
          <p:cNvPr id="80" name="Rectangle 79">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438E4D0-A5C9-44F8-A9AB-EDACBE433377}"/>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BB642CB2-C60D-4E7B-BBD6-165A1F197053}"/>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D2E61153-2D9C-46BA-98B0-01D99DCC99DA}"/>
              </a:ext>
            </a:extLst>
          </p:cNvPr>
          <p:cNvSpPr>
            <a:spLocks noGrp="1"/>
          </p:cNvSpPr>
          <p:nvPr>
            <p:ph type="sldNum" sz="quarter" idx="12"/>
          </p:nvPr>
        </p:nvSpPr>
        <p:spPr/>
        <p:txBody>
          <a:bodyPr/>
          <a:lstStyle/>
          <a:p>
            <a:fld id="{B7729256-264F-0644-9949-8BEA27804429}" type="slidenum">
              <a:rPr lang="en-US" altLang="en-US" smtClean="0"/>
              <a:pPr/>
              <a:t>53</a:t>
            </a:fld>
            <a:endParaRPr lang="en-US" altLang="en-US"/>
          </a:p>
        </p:txBody>
      </p:sp>
    </p:spTree>
    <p:extLst>
      <p:ext uri="{BB962C8B-B14F-4D97-AF65-F5344CB8AC3E}">
        <p14:creationId xmlns:p14="http://schemas.microsoft.com/office/powerpoint/2010/main" val="3468381624"/>
      </p:ext>
    </p:extLst>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eating food&#10;&#10;Description generated with very high confidence">
            <a:extLst>
              <a:ext uri="{FF2B5EF4-FFF2-40B4-BE49-F238E27FC236}">
                <a16:creationId xmlns:a16="http://schemas.microsoft.com/office/drawing/2014/main" id="{808CC9CA-9E8B-4D6B-BAB6-ADF4F48B5C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52400"/>
            <a:ext cx="9033348" cy="6153150"/>
          </a:xfrm>
          <a:prstGeom prst="rect">
            <a:avLst/>
          </a:prstGeom>
          <a:ln>
            <a:noFill/>
          </a:ln>
          <a:effectLst>
            <a:softEdge rad="112500"/>
          </a:effectLst>
        </p:spPr>
      </p:pic>
      <p:sp>
        <p:nvSpPr>
          <p:cNvPr id="4" name="TextBox 3">
            <a:extLst>
              <a:ext uri="{FF2B5EF4-FFF2-40B4-BE49-F238E27FC236}">
                <a16:creationId xmlns:a16="http://schemas.microsoft.com/office/drawing/2014/main" id="{689ED91E-C2B8-4DDC-90C8-EC62326771A2}"/>
              </a:ext>
            </a:extLst>
          </p:cNvPr>
          <p:cNvSpPr txBox="1"/>
          <p:nvPr/>
        </p:nvSpPr>
        <p:spPr>
          <a:xfrm>
            <a:off x="5156123" y="457200"/>
            <a:ext cx="3553089" cy="646331"/>
          </a:xfrm>
          <a:prstGeom prst="rect">
            <a:avLst/>
          </a:prstGeom>
          <a:solidFill>
            <a:schemeClr val="tx2"/>
          </a:solidFill>
        </p:spPr>
        <p:txBody>
          <a:bodyPr wrap="none" rtlCol="0">
            <a:spAutoFit/>
          </a:bodyPr>
          <a:lstStyle/>
          <a:p>
            <a:r>
              <a:rPr lang="en-US" sz="3600" b="1" dirty="0" err="1">
                <a:solidFill>
                  <a:schemeClr val="bg1"/>
                </a:solidFill>
              </a:rPr>
              <a:t>Chevak</a:t>
            </a:r>
            <a:r>
              <a:rPr lang="en-US" sz="3600" b="1" dirty="0">
                <a:solidFill>
                  <a:schemeClr val="bg1"/>
                </a:solidFill>
              </a:rPr>
              <a:t>, Alaska</a:t>
            </a:r>
          </a:p>
        </p:txBody>
      </p:sp>
      <p:sp>
        <p:nvSpPr>
          <p:cNvPr id="2" name="Date Placeholder 1">
            <a:extLst>
              <a:ext uri="{FF2B5EF4-FFF2-40B4-BE49-F238E27FC236}">
                <a16:creationId xmlns:a16="http://schemas.microsoft.com/office/drawing/2014/main" id="{110E888C-ECA4-486C-933F-8A35F6385827}"/>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7A5A2F4E-5542-47A9-AF91-04F9F44FAB51}"/>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9A467871-FBEA-4948-92FD-2CD4CFB80622}"/>
              </a:ext>
            </a:extLst>
          </p:cNvPr>
          <p:cNvSpPr>
            <a:spLocks noGrp="1"/>
          </p:cNvSpPr>
          <p:nvPr>
            <p:ph type="sldNum" sz="quarter" idx="12"/>
          </p:nvPr>
        </p:nvSpPr>
        <p:spPr/>
        <p:txBody>
          <a:bodyPr/>
          <a:lstStyle/>
          <a:p>
            <a:fld id="{B7729256-264F-0644-9949-8BEA27804429}" type="slidenum">
              <a:rPr lang="en-US" altLang="en-US" smtClean="0"/>
              <a:pPr/>
              <a:t>54</a:t>
            </a:fld>
            <a:endParaRPr lang="en-US" altLang="en-US"/>
          </a:p>
        </p:txBody>
      </p:sp>
    </p:spTree>
    <p:extLst>
      <p:ext uri="{BB962C8B-B14F-4D97-AF65-F5344CB8AC3E}">
        <p14:creationId xmlns:p14="http://schemas.microsoft.com/office/powerpoint/2010/main" val="2045012775"/>
      </p:ext>
    </p:extLst>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transport, sky&#10;&#10;Description generated with very high confidence">
            <a:extLst>
              <a:ext uri="{FF2B5EF4-FFF2-40B4-BE49-F238E27FC236}">
                <a16:creationId xmlns:a16="http://schemas.microsoft.com/office/drawing/2014/main" id="{0CF95047-8C7D-4184-B42F-2E92A4ED80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447800" y="-1117329"/>
            <a:ext cx="6248400" cy="8787858"/>
          </a:xfrm>
          <a:prstGeom prst="rect">
            <a:avLst/>
          </a:prstGeom>
        </p:spPr>
      </p:pic>
      <p:sp>
        <p:nvSpPr>
          <p:cNvPr id="4" name="TextBox 3">
            <a:extLst>
              <a:ext uri="{FF2B5EF4-FFF2-40B4-BE49-F238E27FC236}">
                <a16:creationId xmlns:a16="http://schemas.microsoft.com/office/drawing/2014/main" id="{37139543-C4D2-4CED-81A5-B76F391DCED9}"/>
              </a:ext>
            </a:extLst>
          </p:cNvPr>
          <p:cNvSpPr txBox="1"/>
          <p:nvPr/>
        </p:nvSpPr>
        <p:spPr>
          <a:xfrm flipH="1">
            <a:off x="609600" y="1828800"/>
            <a:ext cx="2316481" cy="1938992"/>
          </a:xfrm>
          <a:prstGeom prst="rect">
            <a:avLst/>
          </a:prstGeom>
          <a:noFill/>
        </p:spPr>
        <p:txBody>
          <a:bodyPr wrap="square" rtlCol="0">
            <a:spAutoFit/>
          </a:bodyPr>
          <a:lstStyle/>
          <a:p>
            <a:pPr algn="r"/>
            <a:r>
              <a:rPr lang="en-US" sz="4000" b="1" dirty="0">
                <a:solidFill>
                  <a:srgbClr val="002060"/>
                </a:solidFill>
              </a:rPr>
              <a:t>Arriving</a:t>
            </a:r>
          </a:p>
          <a:p>
            <a:pPr algn="r"/>
            <a:r>
              <a:rPr lang="en-US" sz="4000" b="1" dirty="0">
                <a:solidFill>
                  <a:srgbClr val="002060"/>
                </a:solidFill>
              </a:rPr>
              <a:t>At Church</a:t>
            </a:r>
          </a:p>
        </p:txBody>
      </p:sp>
      <p:sp>
        <p:nvSpPr>
          <p:cNvPr id="2" name="Date Placeholder 1">
            <a:extLst>
              <a:ext uri="{FF2B5EF4-FFF2-40B4-BE49-F238E27FC236}">
                <a16:creationId xmlns:a16="http://schemas.microsoft.com/office/drawing/2014/main" id="{B5EE7642-8010-4455-A062-B3FE3733A233}"/>
              </a:ext>
            </a:extLst>
          </p:cNvPr>
          <p:cNvSpPr>
            <a:spLocks noGrp="1"/>
          </p:cNvSpPr>
          <p:nvPr>
            <p:ph type="dt" sz="half" idx="10"/>
          </p:nvPr>
        </p:nvSpPr>
        <p:spPr/>
        <p:txBody>
          <a:bodyPr/>
          <a:lstStyle/>
          <a:p>
            <a:r>
              <a:rPr lang="en-US" altLang="en-US"/>
              <a:t>3-25-18</a:t>
            </a:r>
          </a:p>
        </p:txBody>
      </p:sp>
      <p:sp>
        <p:nvSpPr>
          <p:cNvPr id="5" name="Footer Placeholder 4">
            <a:extLst>
              <a:ext uri="{FF2B5EF4-FFF2-40B4-BE49-F238E27FC236}">
                <a16:creationId xmlns:a16="http://schemas.microsoft.com/office/drawing/2014/main" id="{AA5B4DA5-F667-4AF8-8A76-A31B262E335D}"/>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9E57FA73-FDE5-4A33-A74B-3ED8D90CBEC7}"/>
              </a:ext>
            </a:extLst>
          </p:cNvPr>
          <p:cNvSpPr>
            <a:spLocks noGrp="1"/>
          </p:cNvSpPr>
          <p:nvPr>
            <p:ph type="sldNum" sz="quarter" idx="12"/>
          </p:nvPr>
        </p:nvSpPr>
        <p:spPr/>
        <p:txBody>
          <a:bodyPr/>
          <a:lstStyle/>
          <a:p>
            <a:fld id="{B7729256-264F-0644-9949-8BEA27804429}" type="slidenum">
              <a:rPr lang="en-US" altLang="en-US" smtClean="0"/>
              <a:pPr/>
              <a:t>55</a:t>
            </a:fld>
            <a:endParaRPr lang="en-US" altLang="en-US"/>
          </a:p>
        </p:txBody>
      </p:sp>
    </p:spTree>
    <p:extLst>
      <p:ext uri="{BB962C8B-B14F-4D97-AF65-F5344CB8AC3E}">
        <p14:creationId xmlns:p14="http://schemas.microsoft.com/office/powerpoint/2010/main" val="2653751708"/>
      </p:ext>
    </p:extLst>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body of water&#10;&#10;Description generated with very high confidence">
            <a:extLst>
              <a:ext uri="{FF2B5EF4-FFF2-40B4-BE49-F238E27FC236}">
                <a16:creationId xmlns:a16="http://schemas.microsoft.com/office/drawing/2014/main" id="{5EAF04EA-7635-4CE3-8E5F-0D40636B10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rot="10800000">
            <a:off x="4815776" y="643467"/>
            <a:ext cx="3847338" cy="5571066"/>
          </a:xfrm>
          <a:prstGeom prst="rect">
            <a:avLst/>
          </a:prstGeom>
        </p:spPr>
      </p:pic>
      <p:pic>
        <p:nvPicPr>
          <p:cNvPr id="3" name="Picture 2" descr="A picture containing indoor, wall, person&#10;&#10;Description generated with very high confidence">
            <a:extLst>
              <a:ext uri="{FF2B5EF4-FFF2-40B4-BE49-F238E27FC236}">
                <a16:creationId xmlns:a16="http://schemas.microsoft.com/office/drawing/2014/main" id="{50D1D8F8-4969-412A-8006-5406BD7D81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80979" y="1505331"/>
            <a:ext cx="5571066" cy="3847338"/>
          </a:xfrm>
          <a:prstGeom prst="rect">
            <a:avLst/>
          </a:prstGeom>
        </p:spPr>
      </p:pic>
      <p:sp>
        <p:nvSpPr>
          <p:cNvPr id="2" name="Date Placeholder 1">
            <a:extLst>
              <a:ext uri="{FF2B5EF4-FFF2-40B4-BE49-F238E27FC236}">
                <a16:creationId xmlns:a16="http://schemas.microsoft.com/office/drawing/2014/main" id="{65CDF004-5BB4-4280-B5CA-B5EC1F116C8F}"/>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2D5B2B9A-DE1A-4FB2-BF89-8971EF4E8A64}"/>
              </a:ext>
            </a:extLst>
          </p:cNvPr>
          <p:cNvSpPr>
            <a:spLocks noGrp="1"/>
          </p:cNvSpPr>
          <p:nvPr>
            <p:ph type="ftr" sz="quarter" idx="11"/>
          </p:nvPr>
        </p:nvSpPr>
        <p:spPr/>
        <p:txBody>
          <a:bodyPr/>
          <a:lstStyle/>
          <a:p>
            <a:r>
              <a:rPr lang="en-US" altLang="en-US"/>
              <a:t>Missions 2018</a:t>
            </a:r>
          </a:p>
        </p:txBody>
      </p:sp>
      <p:sp>
        <p:nvSpPr>
          <p:cNvPr id="6" name="Slide Number Placeholder 5">
            <a:extLst>
              <a:ext uri="{FF2B5EF4-FFF2-40B4-BE49-F238E27FC236}">
                <a16:creationId xmlns:a16="http://schemas.microsoft.com/office/drawing/2014/main" id="{576A41E9-226A-4942-81A9-15F856E49DE5}"/>
              </a:ext>
            </a:extLst>
          </p:cNvPr>
          <p:cNvSpPr>
            <a:spLocks noGrp="1"/>
          </p:cNvSpPr>
          <p:nvPr>
            <p:ph type="sldNum" sz="quarter" idx="12"/>
          </p:nvPr>
        </p:nvSpPr>
        <p:spPr/>
        <p:txBody>
          <a:bodyPr/>
          <a:lstStyle/>
          <a:p>
            <a:fld id="{B7729256-264F-0644-9949-8BEA27804429}" type="slidenum">
              <a:rPr lang="en-US" altLang="en-US" smtClean="0"/>
              <a:pPr/>
              <a:t>56</a:t>
            </a:fld>
            <a:endParaRPr lang="en-US" altLang="en-US"/>
          </a:p>
        </p:txBody>
      </p:sp>
    </p:spTree>
    <p:extLst>
      <p:ext uri="{BB962C8B-B14F-4D97-AF65-F5344CB8AC3E}">
        <p14:creationId xmlns:p14="http://schemas.microsoft.com/office/powerpoint/2010/main" val="2969951431"/>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endParaRPr lang="en-US" altLang="en-US"/>
          </a:p>
        </p:txBody>
      </p:sp>
      <p:sp>
        <p:nvSpPr>
          <p:cNvPr id="147459" name="Rectangle 3"/>
          <p:cNvSpPr>
            <a:spLocks noGrp="1" noChangeArrowheads="1"/>
          </p:cNvSpPr>
          <p:nvPr>
            <p:ph type="body" idx="1"/>
          </p:nvPr>
        </p:nvSpPr>
        <p:spPr/>
        <p:txBody>
          <a:bodyPr/>
          <a:lstStyle/>
          <a:p>
            <a:endParaRPr lang="en-US" altLang="en-US"/>
          </a:p>
        </p:txBody>
      </p:sp>
      <p:pic>
        <p:nvPicPr>
          <p:cNvPr id="147460" name="Picture 4" descr="DSC_873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54037"/>
            <a:ext cx="9766300" cy="6875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C98F37A-8179-4082-B840-414ADDD0A1F2}"/>
              </a:ext>
            </a:extLst>
          </p:cNvPr>
          <p:cNvSpPr/>
          <p:nvPr/>
        </p:nvSpPr>
        <p:spPr>
          <a:xfrm>
            <a:off x="3886200" y="668961"/>
            <a:ext cx="4572000" cy="1231106"/>
          </a:xfrm>
          <a:prstGeom prst="rect">
            <a:avLst/>
          </a:prstGeom>
        </p:spPr>
        <p:txBody>
          <a:bodyPr>
            <a:spAutoFit/>
          </a:bodyPr>
          <a:lstStyle/>
          <a:p>
            <a:pPr eaLnBrk="0" hangingPunct="0"/>
            <a:endParaRPr lang="en-US" altLang="en-US" dirty="0">
              <a:solidFill>
                <a:schemeClr val="bg1"/>
              </a:solidFill>
              <a:latin typeface="Arial Black" charset="0"/>
            </a:endParaRPr>
          </a:p>
          <a:p>
            <a:pPr algn="r" eaLnBrk="0" hangingPunct="0"/>
            <a:r>
              <a:rPr lang="en-US" altLang="en-US" sz="2800" dirty="0" err="1">
                <a:solidFill>
                  <a:schemeClr val="bg1"/>
                </a:solidFill>
                <a:latin typeface="Arial Black" charset="0"/>
              </a:rPr>
              <a:t>Alushta</a:t>
            </a:r>
            <a:r>
              <a:rPr lang="en-US" altLang="en-US" sz="2800" dirty="0">
                <a:solidFill>
                  <a:schemeClr val="bg1"/>
                </a:solidFill>
                <a:latin typeface="Arial Black" charset="0"/>
              </a:rPr>
              <a:t>, Ukraine</a:t>
            </a:r>
          </a:p>
          <a:p>
            <a:pPr algn="r" eaLnBrk="0" hangingPunct="0"/>
            <a:r>
              <a:rPr lang="en-US" altLang="en-US" sz="2800" dirty="0">
                <a:solidFill>
                  <a:schemeClr val="bg1"/>
                </a:solidFill>
                <a:latin typeface="Arial Black" charset="0"/>
              </a:rPr>
              <a:t>May, 2004</a:t>
            </a:r>
          </a:p>
        </p:txBody>
      </p:sp>
      <p:sp>
        <p:nvSpPr>
          <p:cNvPr id="2" name="Date Placeholder 1">
            <a:extLst>
              <a:ext uri="{FF2B5EF4-FFF2-40B4-BE49-F238E27FC236}">
                <a16:creationId xmlns:a16="http://schemas.microsoft.com/office/drawing/2014/main" id="{CFF4473E-4E78-4449-86EF-7F9B856C8D4D}"/>
              </a:ext>
            </a:extLst>
          </p:cNvPr>
          <p:cNvSpPr>
            <a:spLocks noGrp="1"/>
          </p:cNvSpPr>
          <p:nvPr>
            <p:ph type="dt" sz="half" idx="10"/>
          </p:nvPr>
        </p:nvSpPr>
        <p:spPr/>
        <p:txBody>
          <a:bodyPr/>
          <a:lstStyle/>
          <a:p>
            <a:r>
              <a:rPr lang="en-US" altLang="en-US"/>
              <a:t>3-25-18</a:t>
            </a:r>
          </a:p>
        </p:txBody>
      </p:sp>
      <p:sp>
        <p:nvSpPr>
          <p:cNvPr id="4" name="Footer Placeholder 3">
            <a:extLst>
              <a:ext uri="{FF2B5EF4-FFF2-40B4-BE49-F238E27FC236}">
                <a16:creationId xmlns:a16="http://schemas.microsoft.com/office/drawing/2014/main" id="{8E2BFC20-2197-47D6-B65F-8EF505C44F19}"/>
              </a:ext>
            </a:extLst>
          </p:cNvPr>
          <p:cNvSpPr>
            <a:spLocks noGrp="1"/>
          </p:cNvSpPr>
          <p:nvPr>
            <p:ph type="ftr" sz="quarter" idx="11"/>
          </p:nvPr>
        </p:nvSpPr>
        <p:spPr/>
        <p:txBody>
          <a:bodyPr/>
          <a:lstStyle/>
          <a:p>
            <a:r>
              <a:rPr lang="en-US" altLang="en-US"/>
              <a:t>Missions 2018</a:t>
            </a:r>
          </a:p>
        </p:txBody>
      </p:sp>
      <p:sp>
        <p:nvSpPr>
          <p:cNvPr id="5" name="Slide Number Placeholder 4">
            <a:extLst>
              <a:ext uri="{FF2B5EF4-FFF2-40B4-BE49-F238E27FC236}">
                <a16:creationId xmlns:a16="http://schemas.microsoft.com/office/drawing/2014/main" id="{3E8882CC-9214-4AB2-B4C5-E600DA687696}"/>
              </a:ext>
            </a:extLst>
          </p:cNvPr>
          <p:cNvSpPr>
            <a:spLocks noGrp="1"/>
          </p:cNvSpPr>
          <p:nvPr>
            <p:ph type="sldNum" sz="quarter" idx="12"/>
          </p:nvPr>
        </p:nvSpPr>
        <p:spPr/>
        <p:txBody>
          <a:bodyPr/>
          <a:lstStyle/>
          <a:p>
            <a:fld id="{7D19E3CA-CF88-334D-981F-64B826EED273}" type="slidenum">
              <a:rPr lang="en-US" altLang="en-US" smtClean="0"/>
              <a:pPr/>
              <a:t>6</a:t>
            </a:fld>
            <a:endParaRPr lang="en-US" altLang="en-US"/>
          </a:p>
        </p:txBody>
      </p:sp>
    </p:spTree>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endParaRPr lang="en-US" altLang="en-US"/>
          </a:p>
        </p:txBody>
      </p:sp>
      <p:sp>
        <p:nvSpPr>
          <p:cNvPr id="219139" name="Rectangle 3"/>
          <p:cNvSpPr>
            <a:spLocks noGrp="1" noChangeArrowheads="1"/>
          </p:cNvSpPr>
          <p:nvPr>
            <p:ph type="body" idx="1"/>
          </p:nvPr>
        </p:nvSpPr>
        <p:spPr/>
        <p:txBody>
          <a:bodyPr/>
          <a:lstStyle/>
          <a:p>
            <a:endParaRPr lang="en-US" altLang="en-US"/>
          </a:p>
        </p:txBody>
      </p:sp>
      <p:pic>
        <p:nvPicPr>
          <p:cNvPr id="219140" name="Picture 4" descr="100_33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6350"/>
            <a:ext cx="9159876" cy="6870700"/>
          </a:xfrm>
          <a:prstGeom prst="rect">
            <a:avLst/>
          </a:prstGeom>
          <a:noFill/>
          <a:extLst>
            <a:ext uri="{909E8E84-426E-40DD-AFC4-6F175D3DCCD1}">
              <a14:hiddenFill xmlns:a14="http://schemas.microsoft.com/office/drawing/2010/main">
                <a:solidFill>
                  <a:srgbClr val="FFFFFF"/>
                </a:solidFill>
              </a14:hiddenFill>
            </a:ext>
          </a:extLst>
        </p:spPr>
      </p:pic>
      <p:sp>
        <p:nvSpPr>
          <p:cNvPr id="219141" name="Text Box 5"/>
          <p:cNvSpPr txBox="1">
            <a:spLocks noChangeArrowheads="1"/>
          </p:cNvSpPr>
          <p:nvPr/>
        </p:nvSpPr>
        <p:spPr bwMode="auto">
          <a:xfrm>
            <a:off x="228600" y="1143000"/>
            <a:ext cx="5500545"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8000" b="1" dirty="0">
                <a:solidFill>
                  <a:schemeClr val="tx2"/>
                </a:solidFill>
                <a:latin typeface="Garamond" charset="0"/>
              </a:rPr>
              <a:t>Kazakhstan</a:t>
            </a:r>
            <a:r>
              <a:rPr lang="en-US" altLang="en-US" sz="6600" dirty="0">
                <a:solidFill>
                  <a:schemeClr val="tx2"/>
                </a:solidFill>
                <a:latin typeface="Garamond" charset="0"/>
              </a:rPr>
              <a:t> </a:t>
            </a:r>
          </a:p>
          <a:p>
            <a:pPr eaLnBrk="0" hangingPunct="0"/>
            <a:r>
              <a:rPr lang="en-US" altLang="en-US" sz="5400" b="1" dirty="0">
                <a:solidFill>
                  <a:schemeClr val="bg1"/>
                </a:solidFill>
                <a:latin typeface="Garamond" charset="0"/>
              </a:rPr>
              <a:t>July 2005</a:t>
            </a:r>
          </a:p>
        </p:txBody>
      </p:sp>
      <p:sp>
        <p:nvSpPr>
          <p:cNvPr id="2" name="Date Placeholder 1">
            <a:extLst>
              <a:ext uri="{FF2B5EF4-FFF2-40B4-BE49-F238E27FC236}">
                <a16:creationId xmlns:a16="http://schemas.microsoft.com/office/drawing/2014/main" id="{B7780A92-516A-4672-B466-AAA1809F3968}"/>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31E59E16-D4ED-4C11-8E6F-ED4CFE8AC3F4}"/>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DF901815-7191-4111-8F8F-E03FB894E754}"/>
              </a:ext>
            </a:extLst>
          </p:cNvPr>
          <p:cNvSpPr>
            <a:spLocks noGrp="1"/>
          </p:cNvSpPr>
          <p:nvPr>
            <p:ph type="sldNum" sz="quarter" idx="12"/>
          </p:nvPr>
        </p:nvSpPr>
        <p:spPr/>
        <p:txBody>
          <a:bodyPr/>
          <a:lstStyle/>
          <a:p>
            <a:fld id="{7D19E3CA-CF88-334D-981F-64B826EED273}" type="slidenum">
              <a:rPr lang="en-US" altLang="en-US" smtClean="0"/>
              <a:pPr/>
              <a:t>7</a:t>
            </a:fld>
            <a:endParaRPr lang="en-US" altLang="en-US"/>
          </a:p>
        </p:txBody>
      </p:sp>
    </p:spTree>
    <p:extLst>
      <p:ext uri="{BB962C8B-B14F-4D97-AF65-F5344CB8AC3E}">
        <p14:creationId xmlns:p14="http://schemas.microsoft.com/office/powerpoint/2010/main" val="2087082156"/>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endParaRPr lang="en-US" altLang="en-US"/>
          </a:p>
        </p:txBody>
      </p:sp>
      <p:sp>
        <p:nvSpPr>
          <p:cNvPr id="223235" name="Rectangle 3"/>
          <p:cNvSpPr>
            <a:spLocks noGrp="1" noChangeArrowheads="1"/>
          </p:cNvSpPr>
          <p:nvPr>
            <p:ph type="body" idx="1"/>
          </p:nvPr>
        </p:nvSpPr>
        <p:spPr/>
        <p:txBody>
          <a:bodyPr/>
          <a:lstStyle/>
          <a:p>
            <a:endParaRPr lang="en-US" altLang="en-US"/>
          </a:p>
        </p:txBody>
      </p:sp>
      <p:pic>
        <p:nvPicPr>
          <p:cNvPr id="223236" name="Picture 4" descr="100_328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8" y="-6350"/>
            <a:ext cx="9159876" cy="68707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EBFC802-5BC5-447F-A98E-9C7AF735A77A}"/>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723BE295-B168-4E2A-8E36-D12E2FCB9FC2}"/>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921102FB-D214-4DCF-9FDD-AEFA9CD0B55A}"/>
              </a:ext>
            </a:extLst>
          </p:cNvPr>
          <p:cNvSpPr>
            <a:spLocks noGrp="1"/>
          </p:cNvSpPr>
          <p:nvPr>
            <p:ph type="sldNum" sz="quarter" idx="12"/>
          </p:nvPr>
        </p:nvSpPr>
        <p:spPr/>
        <p:txBody>
          <a:bodyPr/>
          <a:lstStyle/>
          <a:p>
            <a:fld id="{7D19E3CA-CF88-334D-981F-64B826EED273}" type="slidenum">
              <a:rPr lang="en-US" altLang="en-US" smtClean="0"/>
              <a:pPr/>
              <a:t>8</a:t>
            </a:fld>
            <a:endParaRPr lang="en-US" altLang="en-US"/>
          </a:p>
        </p:txBody>
      </p:sp>
    </p:spTree>
    <p:extLst>
      <p:ext uri="{BB962C8B-B14F-4D97-AF65-F5344CB8AC3E}">
        <p14:creationId xmlns:p14="http://schemas.microsoft.com/office/powerpoint/2010/main" val="4283911276"/>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DSC_218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13" y="381000"/>
            <a:ext cx="9167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148483" name="Text Box 3"/>
          <p:cNvSpPr txBox="1">
            <a:spLocks noChangeArrowheads="1"/>
          </p:cNvSpPr>
          <p:nvPr/>
        </p:nvSpPr>
        <p:spPr bwMode="auto">
          <a:xfrm>
            <a:off x="533400" y="4724400"/>
            <a:ext cx="7245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3600">
                <a:solidFill>
                  <a:schemeClr val="bg1"/>
                </a:solidFill>
                <a:latin typeface="Arial Black" charset="0"/>
              </a:rPr>
              <a:t>Arriving in Vilnius, Lithuania</a:t>
            </a:r>
          </a:p>
          <a:p>
            <a:pPr eaLnBrk="0" hangingPunct="0"/>
            <a:r>
              <a:rPr lang="en-US" altLang="en-US" sz="3600">
                <a:solidFill>
                  <a:schemeClr val="bg1"/>
                </a:solidFill>
                <a:latin typeface="Arial Black" charset="0"/>
              </a:rPr>
              <a:t>March, 2006</a:t>
            </a:r>
          </a:p>
        </p:txBody>
      </p:sp>
      <p:sp>
        <p:nvSpPr>
          <p:cNvPr id="2" name="Date Placeholder 1">
            <a:extLst>
              <a:ext uri="{FF2B5EF4-FFF2-40B4-BE49-F238E27FC236}">
                <a16:creationId xmlns:a16="http://schemas.microsoft.com/office/drawing/2014/main" id="{DA679368-953E-4809-A757-8A10A734FA92}"/>
              </a:ext>
            </a:extLst>
          </p:cNvPr>
          <p:cNvSpPr>
            <a:spLocks noGrp="1"/>
          </p:cNvSpPr>
          <p:nvPr>
            <p:ph type="dt" sz="half" idx="10"/>
          </p:nvPr>
        </p:nvSpPr>
        <p:spPr/>
        <p:txBody>
          <a:bodyPr/>
          <a:lstStyle/>
          <a:p>
            <a:r>
              <a:rPr lang="en-US" altLang="en-US"/>
              <a:t>3-25-18</a:t>
            </a:r>
          </a:p>
        </p:txBody>
      </p:sp>
      <p:sp>
        <p:nvSpPr>
          <p:cNvPr id="3" name="Footer Placeholder 2">
            <a:extLst>
              <a:ext uri="{FF2B5EF4-FFF2-40B4-BE49-F238E27FC236}">
                <a16:creationId xmlns:a16="http://schemas.microsoft.com/office/drawing/2014/main" id="{E5433F89-5950-444C-A647-F7E9A13D0157}"/>
              </a:ext>
            </a:extLst>
          </p:cNvPr>
          <p:cNvSpPr>
            <a:spLocks noGrp="1"/>
          </p:cNvSpPr>
          <p:nvPr>
            <p:ph type="ftr" sz="quarter" idx="11"/>
          </p:nvPr>
        </p:nvSpPr>
        <p:spPr/>
        <p:txBody>
          <a:bodyPr/>
          <a:lstStyle/>
          <a:p>
            <a:r>
              <a:rPr lang="en-US" altLang="en-US"/>
              <a:t>Missions 2018</a:t>
            </a:r>
          </a:p>
        </p:txBody>
      </p:sp>
      <p:sp>
        <p:nvSpPr>
          <p:cNvPr id="4" name="Slide Number Placeholder 3">
            <a:extLst>
              <a:ext uri="{FF2B5EF4-FFF2-40B4-BE49-F238E27FC236}">
                <a16:creationId xmlns:a16="http://schemas.microsoft.com/office/drawing/2014/main" id="{FA9D40AA-5981-4EF9-97BB-47677E911223}"/>
              </a:ext>
            </a:extLst>
          </p:cNvPr>
          <p:cNvSpPr>
            <a:spLocks noGrp="1"/>
          </p:cNvSpPr>
          <p:nvPr>
            <p:ph type="sldNum" sz="quarter" idx="12"/>
          </p:nvPr>
        </p:nvSpPr>
        <p:spPr/>
        <p:txBody>
          <a:bodyPr/>
          <a:lstStyle/>
          <a:p>
            <a:fld id="{B7729256-264F-0644-9949-8BEA27804429}" type="slidenum">
              <a:rPr lang="en-US" altLang="en-US" smtClean="0"/>
              <a:pPr/>
              <a:t>9</a:t>
            </a:fld>
            <a:endParaRPr lang="en-US" altLang="en-US"/>
          </a:p>
        </p:txBody>
      </p:sp>
    </p:spTree>
  </p:cSld>
  <p:clrMapOvr>
    <a:masterClrMapping/>
  </p:clrMapOvr>
  <p:transition spd="med">
    <p:fade thruBlk="1"/>
  </p:transition>
</p:sld>
</file>

<file path=ppt/theme/theme1.xml><?xml version="1.0" encoding="utf-8"?>
<a:theme xmlns:a="http://schemas.openxmlformats.org/drawingml/2006/main" name="Target the market design template">
  <a:themeElements>
    <a:clrScheme name="Target the market design template 12">
      <a:dk1>
        <a:srgbClr val="D7730F"/>
      </a:dk1>
      <a:lt1>
        <a:srgbClr val="FFFFFF"/>
      </a:lt1>
      <a:dk2>
        <a:srgbClr val="640013"/>
      </a:dk2>
      <a:lt2>
        <a:srgbClr val="969696"/>
      </a:lt2>
      <a:accent1>
        <a:srgbClr val="FBDF53"/>
      </a:accent1>
      <a:accent2>
        <a:srgbClr val="FF9966"/>
      </a:accent2>
      <a:accent3>
        <a:srgbClr val="FFFFFF"/>
      </a:accent3>
      <a:accent4>
        <a:srgbClr val="B7610B"/>
      </a:accent4>
      <a:accent5>
        <a:srgbClr val="FDECB3"/>
      </a:accent5>
      <a:accent6>
        <a:srgbClr val="E78A5C"/>
      </a:accent6>
      <a:hlink>
        <a:srgbClr val="CC3300"/>
      </a:hlink>
      <a:folHlink>
        <a:srgbClr val="996600"/>
      </a:folHlink>
    </a:clrScheme>
    <a:fontScheme name="Target the market design 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arget the market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arget the market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rget the market design templat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arget the market design templat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arget the market design templat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arget the market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arget the market design templat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arget the market design templat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arget the market design templat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arget the market design templat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arget the market design templat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arget the market design template 12">
        <a:dk1>
          <a:srgbClr val="D7730F"/>
        </a:dk1>
        <a:lt1>
          <a:srgbClr val="FFFFFF"/>
        </a:lt1>
        <a:dk2>
          <a:srgbClr val="640013"/>
        </a:dk2>
        <a:lt2>
          <a:srgbClr val="969696"/>
        </a:lt2>
        <a:accent1>
          <a:srgbClr val="FBDF53"/>
        </a:accent1>
        <a:accent2>
          <a:srgbClr val="FF9966"/>
        </a:accent2>
        <a:accent3>
          <a:srgbClr val="FFFFFF"/>
        </a:accent3>
        <a:accent4>
          <a:srgbClr val="B7610B"/>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TotalTime>
  <Words>449</Words>
  <Application>Microsoft Macintosh PowerPoint</Application>
  <PresentationFormat>On-screen Show (4:3)</PresentationFormat>
  <Paragraphs>263</Paragraphs>
  <Slides>56</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Albertus</vt:lpstr>
      <vt:lpstr>Albertus Extra Bold</vt:lpstr>
      <vt:lpstr>Albertus Medium</vt:lpstr>
      <vt:lpstr>Arial</vt:lpstr>
      <vt:lpstr>Arial Black</vt:lpstr>
      <vt:lpstr>Calibri</vt:lpstr>
      <vt:lpstr>Cambria</vt:lpstr>
      <vt:lpstr>Garamond</vt:lpstr>
      <vt:lpstr>Impact</vt:lpstr>
      <vt:lpstr>Tahoma</vt:lpstr>
      <vt:lpstr>Times New Roman</vt:lpstr>
      <vt:lpstr>Target the market design template</vt:lpstr>
      <vt:lpstr>“All the World…”  And this gospel of the kingdom shall be preached in all the world for a witness unto all nations; and then shall the end come.   Matthew 24:14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 Vitaly in recording studio Vilnius, Lithuania</vt:lpstr>
      <vt:lpstr>PowerPoint Presentation</vt:lpstr>
      <vt:lpstr>Donated Laptops  For Ministers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CHRISTIAN FELLOWSHIP MINISTRIES</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Spread  of the Message  2006  And this gospel of the kingdom shall be preached in all the world for a witness unto all nations; and then shall the end come.  Matthew 24:14</dc:title>
  <dc:creator>Barry Coffey</dc:creator>
  <cp:lastModifiedBy>Barry Coffey</cp:lastModifiedBy>
  <cp:revision>62</cp:revision>
  <dcterms:created xsi:type="dcterms:W3CDTF">2006-12-08T11:51:08Z</dcterms:created>
  <dcterms:modified xsi:type="dcterms:W3CDTF">2018-03-25T21:02:47Z</dcterms:modified>
</cp:coreProperties>
</file>