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51" r:id="rId3"/>
    <p:sldMasterId id="2147483652" r:id="rId4"/>
    <p:sldMasterId id="2147483653" r:id="rId5"/>
    <p:sldMasterId id="2147483654" r:id="rId6"/>
  </p:sldMasterIdLst>
  <p:notesMasterIdLst>
    <p:notesMasterId r:id="rId38"/>
  </p:notesMasterIdLst>
  <p:handoutMasterIdLst>
    <p:handoutMasterId r:id="rId39"/>
  </p:handoutMasterIdLst>
  <p:sldIdLst>
    <p:sldId id="349" r:id="rId7"/>
    <p:sldId id="295" r:id="rId8"/>
    <p:sldId id="360" r:id="rId9"/>
    <p:sldId id="361" r:id="rId10"/>
    <p:sldId id="333" r:id="rId11"/>
    <p:sldId id="328" r:id="rId12"/>
    <p:sldId id="336" r:id="rId13"/>
    <p:sldId id="304" r:id="rId14"/>
    <p:sldId id="331" r:id="rId15"/>
    <p:sldId id="362" r:id="rId16"/>
    <p:sldId id="363" r:id="rId17"/>
    <p:sldId id="364" r:id="rId18"/>
    <p:sldId id="365" r:id="rId19"/>
    <p:sldId id="310" r:id="rId20"/>
    <p:sldId id="341" r:id="rId21"/>
    <p:sldId id="367" r:id="rId22"/>
    <p:sldId id="343" r:id="rId23"/>
    <p:sldId id="353" r:id="rId24"/>
    <p:sldId id="345" r:id="rId25"/>
    <p:sldId id="346" r:id="rId26"/>
    <p:sldId id="347" r:id="rId27"/>
    <p:sldId id="348" r:id="rId28"/>
    <p:sldId id="344" r:id="rId29"/>
    <p:sldId id="366" r:id="rId30"/>
    <p:sldId id="307" r:id="rId31"/>
    <p:sldId id="303" r:id="rId32"/>
    <p:sldId id="335" r:id="rId33"/>
    <p:sldId id="325" r:id="rId34"/>
    <p:sldId id="329" r:id="rId35"/>
    <p:sldId id="330" r:id="rId36"/>
    <p:sldId id="34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59" autoAdjust="0"/>
    <p:restoredTop sz="99836" autoAdjust="0"/>
  </p:normalViewPr>
  <p:slideViewPr>
    <p:cSldViewPr>
      <p:cViewPr varScale="1">
        <p:scale>
          <a:sx n="63" d="100"/>
          <a:sy n="63" d="100"/>
        </p:scale>
        <p:origin x="1164" y="6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0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E18C1-EF7F-F947-A53A-D5BE415EA58B}" type="datetimeFigureOut">
              <a:rPr lang="en-US" smtClean="0"/>
              <a:t>4/18/2018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5AB79D-D09C-9D4D-9AEE-54DC68D5932D}" type="slidenum">
              <a:rPr lang="en-US" smtClean="0"/>
              <a:t>‹#›</a:t>
            </a:fld>
            <a:endParaRPr lang="en-US"/>
          </a:p>
        </p:txBody>
      </p:sp>
    </p:spTree>
    <p:extLst>
      <p:ext uri="{BB962C8B-B14F-4D97-AF65-F5344CB8AC3E}">
        <p14:creationId xmlns:p14="http://schemas.microsoft.com/office/powerpoint/2010/main" val="10688238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EBFA6C-C40E-484B-9869-78BF9672E87A}" type="datetimeFigureOut">
              <a:rPr lang="en-US" smtClean="0"/>
              <a:pPr/>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C9D63F-047E-4A0E-8897-DB58F807D21C}" type="slidenum">
              <a:rPr lang="en-US" smtClean="0"/>
              <a:pPr/>
              <a:t>‹#›</a:t>
            </a:fld>
            <a:endParaRPr lang="en-US"/>
          </a:p>
        </p:txBody>
      </p:sp>
    </p:spTree>
    <p:extLst>
      <p:ext uri="{BB962C8B-B14F-4D97-AF65-F5344CB8AC3E}">
        <p14:creationId xmlns:p14="http://schemas.microsoft.com/office/powerpoint/2010/main" val="10058815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0" y="2362200"/>
            <a:ext cx="4038600" cy="1752600"/>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4572000" y="4114800"/>
            <a:ext cx="2971800" cy="838200"/>
          </a:xfrm>
        </p:spPr>
        <p:txBody>
          <a:bodyPr/>
          <a:lstStyle>
            <a:lvl1pPr marL="0" indent="0">
              <a:buFontTx/>
              <a:buNone/>
              <a:defRPr sz="2400" i="1"/>
            </a:lvl1pPr>
          </a:lstStyle>
          <a:p>
            <a:r>
              <a:rPr lang="en-US"/>
              <a:t>Click to edit Master subtitle style</a:t>
            </a:r>
          </a:p>
        </p:txBody>
      </p:sp>
      <p:sp>
        <p:nvSpPr>
          <p:cNvPr id="3076" name="Rectangle 4"/>
          <p:cNvSpPr>
            <a:spLocks noGrp="1" noChangeArrowheads="1"/>
          </p:cNvSpPr>
          <p:nvPr>
            <p:ph type="dt" sz="half" idx="2"/>
          </p:nvPr>
        </p:nvSpPr>
        <p:spPr>
          <a:xfrm>
            <a:off x="0" y="6686550"/>
            <a:ext cx="2133600" cy="476250"/>
          </a:xfrm>
        </p:spPr>
        <p:txBody>
          <a:bodyPr/>
          <a:lstStyle>
            <a:lvl1pPr>
              <a:defRPr/>
            </a:lvl1pPr>
          </a:lstStyle>
          <a:p>
            <a:r>
              <a:rPr lang="en-US"/>
              <a:t>4-4-18</a:t>
            </a:r>
          </a:p>
        </p:txBody>
      </p:sp>
      <p:sp>
        <p:nvSpPr>
          <p:cNvPr id="3077" name="Rectangle 5"/>
          <p:cNvSpPr>
            <a:spLocks noGrp="1" noChangeArrowheads="1"/>
          </p:cNvSpPr>
          <p:nvPr>
            <p:ph type="ftr" sz="quarter" idx="3"/>
          </p:nvPr>
        </p:nvSpPr>
        <p:spPr>
          <a:xfrm>
            <a:off x="3162300" y="6686550"/>
            <a:ext cx="2895600" cy="476250"/>
          </a:xfrm>
        </p:spPr>
        <p:txBody>
          <a:bodyPr/>
          <a:lstStyle>
            <a:lvl1pPr>
              <a:defRPr/>
            </a:lvl1pPr>
          </a:lstStyle>
          <a:p>
            <a:r>
              <a:rPr lang="en-US"/>
              <a:t>Pastors</a:t>
            </a:r>
          </a:p>
        </p:txBody>
      </p:sp>
      <p:sp>
        <p:nvSpPr>
          <p:cNvPr id="3078" name="Rectangle 6"/>
          <p:cNvSpPr>
            <a:spLocks noGrp="1" noChangeArrowheads="1"/>
          </p:cNvSpPr>
          <p:nvPr>
            <p:ph type="sldNum" sz="quarter" idx="4"/>
          </p:nvPr>
        </p:nvSpPr>
        <p:spPr>
          <a:xfrm>
            <a:off x="7086600" y="6686550"/>
            <a:ext cx="2133600" cy="476250"/>
          </a:xfrm>
        </p:spPr>
        <p:txBody>
          <a:bodyPr/>
          <a:lstStyle>
            <a:lvl1pPr>
              <a:defRPr/>
            </a:lvl1pPr>
          </a:lstStyle>
          <a:p>
            <a:fld id="{7BC6BCA8-2798-4808-8651-A9EBB6C4B984}"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F19E0B7-3983-4FE2-8ABE-C0AD9A458353}" type="slidenum">
              <a:rPr lang="en-US"/>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0"/>
            <a:ext cx="22669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6484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E5636B13-7F12-4472-8916-4C86A94C6EB7}" type="slidenum">
              <a:rPr lang="en-US"/>
              <a:pPr/>
              <a:t>‹#›</a:t>
            </a:fld>
            <a:endParaRPr lang="en-US"/>
          </a:p>
        </p:txBody>
      </p:sp>
    </p:spTree>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6F0C3E18-91C9-4453-AFD7-55EB6333E56F}" type="slidenum">
              <a:rPr lang="en-US"/>
              <a:pPr/>
              <a:t>‹#›</a:t>
            </a:fld>
            <a:endParaRPr lang="en-US"/>
          </a:p>
        </p:txBody>
      </p:sp>
    </p:spTree>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8E0A81E-B7E2-4B13-AE66-E956861219FA}" type="slidenum">
              <a:rPr lang="en-US"/>
              <a:pPr/>
              <a:t>‹#›</a:t>
            </a:fld>
            <a:endParaRPr lang="en-US"/>
          </a:p>
        </p:txBody>
      </p:sp>
    </p:spTree>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1CF8103-83C0-44DF-A7CD-4223F8BCBEFB}" type="slidenum">
              <a:rPr lang="en-US"/>
              <a:pPr/>
              <a:t>‹#›</a:t>
            </a:fld>
            <a:endParaRPr lang="en-US"/>
          </a:p>
        </p:txBody>
      </p:sp>
    </p:spTree>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4478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4478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73D0ED0A-0C0F-46DF-825A-7CA0CEAEA31E}" type="slidenum">
              <a:rPr lang="en-US"/>
              <a:pPr/>
              <a:t>‹#›</a:t>
            </a:fld>
            <a:endParaRPr lang="en-US"/>
          </a:p>
        </p:txBody>
      </p:sp>
    </p:spTree>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233B2D0C-6FE7-437E-8EFA-C60B089D300D}" type="slidenum">
              <a:rPr lang="en-US"/>
              <a:pPr/>
              <a:t>‹#›</a:t>
            </a:fld>
            <a:endParaRPr lang="en-US"/>
          </a:p>
        </p:txBody>
      </p:sp>
    </p:spTree>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68F35953-1C6D-4041-BCC8-FA1592ADB118}" type="slidenum">
              <a:rPr lang="en-US"/>
              <a:pPr/>
              <a:t>‹#›</a:t>
            </a:fld>
            <a:endParaRPr lang="en-US"/>
          </a:p>
        </p:txBody>
      </p:sp>
    </p:spTree>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E91B2A8F-5CE0-47F6-8E1C-C5CAA23147AB}" type="slidenum">
              <a:rPr lang="en-US"/>
              <a:pPr/>
              <a:t>‹#›</a:t>
            </a:fld>
            <a:endParaRPr lang="en-US"/>
          </a:p>
        </p:txBody>
      </p:sp>
    </p:spTree>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0E7E88CE-908D-448D-AA68-6A5B16CB8501}" type="slidenum">
              <a:rPr lang="en-US"/>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B8DA1012-E90D-4952-9C4A-A83B4AE7EF20}" type="slidenum">
              <a:rPr lang="en-US"/>
              <a:pPr/>
              <a:t>‹#›</a:t>
            </a:fld>
            <a:endParaRPr lang="en-US"/>
          </a:p>
        </p:txBody>
      </p:sp>
    </p:spTree>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254DAC71-E88A-4A43-9CE4-75759E7926B7}" type="slidenum">
              <a:rPr lang="en-US"/>
              <a:pPr/>
              <a:t>‹#›</a:t>
            </a:fld>
            <a:endParaRPr lang="en-US"/>
          </a:p>
        </p:txBody>
      </p:sp>
    </p:spTree>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23C0756-544E-4B04-8A2F-89A967F4AE9B}" type="slidenum">
              <a:rPr lang="en-US"/>
              <a:pPr/>
              <a:t>‹#›</a:t>
            </a:fld>
            <a:endParaRPr lang="en-US"/>
          </a:p>
        </p:txBody>
      </p:sp>
    </p:spTree>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838200"/>
            <a:ext cx="20193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838200"/>
            <a:ext cx="59055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503972B-7D97-42E1-9841-53B58A7AABA0}" type="slidenum">
              <a:rPr lang="en-US"/>
              <a:pPr/>
              <a:t>‹#›</a:t>
            </a:fld>
            <a:endParaRPr lang="en-US"/>
          </a:p>
        </p:txBody>
      </p:sp>
    </p:spTree>
  </p:cSld>
  <p:clrMapOvr>
    <a:masterClrMapping/>
  </p:clrMapOvr>
  <p:transition spd="slow">
    <p:push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C7440A1-9B05-47A4-B140-FC935DFE8DC3}" type="slidenum">
              <a:rPr lang="en-US"/>
              <a:pPr/>
              <a:t>‹#›</a:t>
            </a:fld>
            <a:endParaRPr lang="en-US"/>
          </a:p>
        </p:txBody>
      </p:sp>
    </p:spTree>
  </p:cSld>
  <p:clrMapOvr>
    <a:masterClrMapping/>
  </p:clrMapOvr>
  <p:transition spd="slow">
    <p:push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3CA058A-135F-47A5-944F-FFB9B02111BB}" type="slidenum">
              <a:rPr lang="en-US"/>
              <a:pPr/>
              <a:t>‹#›</a:t>
            </a:fld>
            <a:endParaRPr lang="en-US"/>
          </a:p>
        </p:txBody>
      </p:sp>
    </p:spTree>
  </p:cSld>
  <p:clrMapOvr>
    <a:masterClrMapping/>
  </p:clrMapOvr>
  <p:transition spd="slow">
    <p:push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63B556A-4C84-46B2-A643-C91A5D6AF9DE}" type="slidenum">
              <a:rPr lang="en-US"/>
              <a:pPr/>
              <a:t>‹#›</a:t>
            </a:fld>
            <a:endParaRPr lang="en-US"/>
          </a:p>
        </p:txBody>
      </p:sp>
    </p:spTree>
  </p:cSld>
  <p:clrMapOvr>
    <a:masterClrMapping/>
  </p:clrMapOvr>
  <p:transition spd="slow">
    <p:push dir="u"/>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9906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9200" y="990600"/>
            <a:ext cx="40386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AC2141C-8FB3-45FE-AC34-A6EBDE447BBE}" type="slidenum">
              <a:rPr lang="en-US"/>
              <a:pPr/>
              <a:t>‹#›</a:t>
            </a:fld>
            <a:endParaRPr lang="en-US"/>
          </a:p>
        </p:txBody>
      </p:sp>
    </p:spTree>
  </p:cSld>
  <p:clrMapOvr>
    <a:masterClrMapping/>
  </p:clrMapOvr>
  <p:transition spd="slow">
    <p:push dir="u"/>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F515CFC1-A1C5-44C7-BADF-1C9A97F11766}" type="slidenum">
              <a:rPr lang="en-US"/>
              <a:pPr/>
              <a:t>‹#›</a:t>
            </a:fld>
            <a:endParaRPr lang="en-US"/>
          </a:p>
        </p:txBody>
      </p:sp>
    </p:spTree>
  </p:cSld>
  <p:clrMapOvr>
    <a:masterClrMapping/>
  </p:clrMapOvr>
  <p:transition spd="slow">
    <p:push dir="u"/>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D2F44557-B837-46CD-A522-CFC68BF5142E}" type="slidenum">
              <a:rPr lang="en-US"/>
              <a:pPr/>
              <a:t>‹#›</a:t>
            </a:fld>
            <a:endParaRPr lang="en-US"/>
          </a:p>
        </p:txBody>
      </p:sp>
    </p:spTree>
  </p:cSld>
  <p:clrMapOvr>
    <a:masterClrMapping/>
  </p:clrMapOvr>
  <p:transition spd="slow">
    <p:push dir="u"/>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9C28B9D4-5D2F-47A7-B169-2266EDD8C196}" type="slidenum">
              <a:rPr lang="en-US"/>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F5E945FA-3208-408D-A15F-9E044F100055}" type="slidenum">
              <a:rPr lang="en-US"/>
              <a:pPr/>
              <a:t>‹#›</a:t>
            </a:fld>
            <a:endParaRPr lang="en-US"/>
          </a:p>
        </p:txBody>
      </p:sp>
    </p:spTree>
  </p:cSld>
  <p:clrMapOvr>
    <a:masterClrMapping/>
  </p:clrMapOvr>
  <p:transition spd="slow">
    <p:push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737E1D1-0B49-4249-9901-EBCFB6B818B0}" type="slidenum">
              <a:rPr lang="en-US"/>
              <a:pPr/>
              <a:t>‹#›</a:t>
            </a:fld>
            <a:endParaRPr lang="en-US"/>
          </a:p>
        </p:txBody>
      </p:sp>
    </p:spTree>
  </p:cSld>
  <p:clrMapOvr>
    <a:masterClrMapping/>
  </p:clrMapOvr>
  <p:transition spd="slow">
    <p:push dir="u"/>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C825E525-CEFF-43ED-BA3C-7E1D4F511195}" type="slidenum">
              <a:rPr lang="en-US"/>
              <a:pPr/>
              <a:t>‹#›</a:t>
            </a:fld>
            <a:endParaRPr lang="en-US"/>
          </a:p>
        </p:txBody>
      </p:sp>
    </p:spTree>
  </p:cSld>
  <p:clrMapOvr>
    <a:masterClrMapping/>
  </p:clrMapOvr>
  <p:transition spd="slow">
    <p:push dir="u"/>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A6BFBB9-6BD4-4C06-8FC8-C13629B66C25}" type="slidenum">
              <a:rPr lang="en-US"/>
              <a:pPr/>
              <a:t>‹#›</a:t>
            </a:fld>
            <a:endParaRPr lang="en-US"/>
          </a:p>
        </p:txBody>
      </p:sp>
    </p:spTree>
  </p:cSld>
  <p:clrMapOvr>
    <a:masterClrMapping/>
  </p:clrMapOvr>
  <p:transition spd="slow">
    <p:push dir="u"/>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81000"/>
            <a:ext cx="20574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81000"/>
            <a:ext cx="60198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B5B0660-AF6C-4503-A2F9-A439F0E9718F}" type="slidenum">
              <a:rPr lang="en-US"/>
              <a:pPr/>
              <a:t>‹#›</a:t>
            </a:fld>
            <a:endParaRPr lang="en-US"/>
          </a:p>
        </p:txBody>
      </p:sp>
    </p:spTree>
  </p:cSld>
  <p:clrMapOvr>
    <a:masterClrMapping/>
  </p:clrMapOvr>
  <p:transition spd="slow">
    <p:push dir="u"/>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A174ECC-AAC5-4B31-BA1F-69189AAF0EA6}" type="slidenum">
              <a:rPr lang="en-US"/>
              <a:pPr/>
              <a:t>‹#›</a:t>
            </a:fld>
            <a:endParaRPr lang="en-US"/>
          </a:p>
        </p:txBody>
      </p:sp>
    </p:spTree>
  </p:cSld>
  <p:clrMapOvr>
    <a:masterClrMapping/>
  </p:clrMapOvr>
  <p:transition spd="slow">
    <p:push dir="u"/>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89E445F-5DB8-4481-BBA0-2D8F6D0F6DDF}" type="slidenum">
              <a:rPr lang="en-US"/>
              <a:pPr/>
              <a:t>‹#›</a:t>
            </a:fld>
            <a:endParaRPr lang="en-US"/>
          </a:p>
        </p:txBody>
      </p:sp>
    </p:spTree>
  </p:cSld>
  <p:clrMapOvr>
    <a:masterClrMapping/>
  </p:clrMapOvr>
  <p:transition spd="slow">
    <p:push dir="u"/>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D847F348-DCA8-4DF2-BB35-253DAC9DDAB8}" type="slidenum">
              <a:rPr lang="en-US"/>
              <a:pPr/>
              <a:t>‹#›</a:t>
            </a:fld>
            <a:endParaRPr lang="en-US"/>
          </a:p>
        </p:txBody>
      </p:sp>
    </p:spTree>
  </p:cSld>
  <p:clrMapOvr>
    <a:masterClrMapping/>
  </p:clrMapOvr>
  <p:transition spd="slow">
    <p:push dir="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2500" y="1066800"/>
            <a:ext cx="41529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71A8D33-EC0B-4AF3-AC3F-0205EA06B47A}" type="slidenum">
              <a:rPr lang="en-US"/>
              <a:pPr/>
              <a:t>‹#›</a:t>
            </a:fld>
            <a:endParaRPr lang="en-US"/>
          </a:p>
        </p:txBody>
      </p:sp>
    </p:spTree>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17501713-2602-4C9C-998D-52721B5B3811}" type="slidenum">
              <a:rPr lang="en-US"/>
              <a:pPr/>
              <a:t>‹#›</a:t>
            </a:fld>
            <a:endParaRPr lang="en-US"/>
          </a:p>
        </p:txBody>
      </p:sp>
    </p:spTree>
  </p:cSld>
  <p:clrMapOvr>
    <a:masterClrMapping/>
  </p:clrMapOvr>
  <p:transition spd="slow">
    <p:push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408AFD04-9D5A-4D1B-8D19-C029F36B81E0}" type="slidenum">
              <a:rPr lang="en-US"/>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914400"/>
            <a:ext cx="37719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914400"/>
            <a:ext cx="37719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26F3282-22F1-493C-A6EA-9B4A2BA140F2}" type="slidenum">
              <a:rPr lang="en-US"/>
              <a:pPr/>
              <a:t>‹#›</a:t>
            </a:fld>
            <a:endParaRPr lang="en-US"/>
          </a:p>
        </p:txBody>
      </p:sp>
    </p:spTree>
  </p:cSld>
  <p:clrMapOvr>
    <a:masterClrMapping/>
  </p:clrMapOvr>
  <p:transition spd="slow">
    <p:push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B0490599-24FA-431B-9540-9D1B3EE28AAA}" type="slidenum">
              <a:rPr lang="en-US"/>
              <a:pPr/>
              <a:t>‹#›</a:t>
            </a:fld>
            <a:endParaRPr lang="en-US"/>
          </a:p>
        </p:txBody>
      </p:sp>
    </p:spTree>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42BA7CF-47C9-4ECF-B194-93260516E365}" type="slidenum">
              <a:rPr lang="en-US"/>
              <a:pPr/>
              <a:t>‹#›</a:t>
            </a:fld>
            <a:endParaRPr lang="en-US"/>
          </a:p>
        </p:txBody>
      </p:sp>
    </p:spTree>
  </p:cSld>
  <p:clrMapOvr>
    <a:masterClrMapping/>
  </p:clrMapOvr>
  <p:transition spd="slow">
    <p:push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D88574D8-0673-428A-B3CA-EC30FFB9BE5D}" type="slidenum">
              <a:rPr lang="en-US"/>
              <a:pPr/>
              <a:t>‹#›</a:t>
            </a:fld>
            <a:endParaRPr lang="en-US"/>
          </a:p>
        </p:txBody>
      </p:sp>
    </p:spTree>
  </p:cSld>
  <p:clrMapOvr>
    <a:masterClrMapping/>
  </p:clrMapOvr>
  <p:transition spd="slow">
    <p:push dir="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1025CBCE-C6A6-4EF0-8DB9-5E3FEE1480B1}" type="slidenum">
              <a:rPr lang="en-US"/>
              <a:pPr/>
              <a:t>‹#›</a:t>
            </a:fld>
            <a:endParaRPr lang="en-US"/>
          </a:p>
        </p:txBody>
      </p:sp>
    </p:spTree>
  </p:cSld>
  <p:clrMapOvr>
    <a:masterClrMapping/>
  </p:clrMapOvr>
  <p:transition spd="slow">
    <p:push dir="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457200"/>
            <a:ext cx="21145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1912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AF9F283D-9889-4BE4-9320-FEFB1BBB9354}" type="slidenum">
              <a:rPr lang="en-US"/>
              <a:pPr/>
              <a:t>‹#›</a:t>
            </a:fld>
            <a:endParaRPr lang="en-US"/>
          </a:p>
        </p:txBody>
      </p:sp>
    </p:spTree>
  </p:cSld>
  <p:clrMapOvr>
    <a:masterClrMapping/>
  </p:clrMapOvr>
  <p:transition spd="slow">
    <p:push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D8F1E2CA-D346-4939-80B1-FB074FA975B1}" type="slidenum">
              <a:rPr lang="en-US"/>
              <a:pPr/>
              <a:t>‹#›</a:t>
            </a:fld>
            <a:endParaRPr lang="en-US"/>
          </a:p>
        </p:txBody>
      </p:sp>
    </p:spTree>
  </p:cSld>
  <p:clrMapOvr>
    <a:masterClrMapping/>
  </p:clrMapOvr>
  <p:transition spd="slow">
    <p:push dir="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5C1F2764-6F3C-4886-8449-058C21B2E26E}" type="slidenum">
              <a:rPr lang="en-US"/>
              <a:pPr/>
              <a:t>‹#›</a:t>
            </a:fld>
            <a:endParaRPr lang="en-US"/>
          </a:p>
        </p:txBody>
      </p:sp>
    </p:spTree>
  </p:cSld>
  <p:clrMapOvr>
    <a:masterClrMapping/>
  </p:clrMapOvr>
  <p:transition spd="slow">
    <p:push dir="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4CDF1873-2898-4416-AE94-2FAA524BA8B5}" type="slidenum">
              <a:rPr lang="en-US"/>
              <a:pPr/>
              <a:t>‹#›</a:t>
            </a:fld>
            <a:endParaRPr lang="en-US"/>
          </a:p>
        </p:txBody>
      </p:sp>
    </p:spTree>
  </p:cSld>
  <p:clrMapOvr>
    <a:masterClrMapping/>
  </p:clrMapOvr>
  <p:transition spd="slow">
    <p:push dir="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40767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38700" y="1143000"/>
            <a:ext cx="40767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38D51FD3-4286-408D-B4D3-931D79FCA804}" type="slidenum">
              <a:rPr lang="en-US"/>
              <a:pPr/>
              <a:t>‹#›</a:t>
            </a:fld>
            <a:endParaRPr lang="en-US"/>
          </a:p>
        </p:txBody>
      </p:sp>
    </p:spTree>
  </p:cSld>
  <p:clrMapOvr>
    <a:masterClrMapping/>
  </p:clrMapOvr>
  <p:transition spd="slow">
    <p:push dir="u"/>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DC9D0266-EAEF-43A9-B7C0-B912A85AC38D}" type="slidenum">
              <a:rPr lang="en-US"/>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C817BFEC-6657-4320-9581-031466793B2D}" type="slidenum">
              <a:rPr lang="en-US"/>
              <a:pPr/>
              <a:t>‹#›</a:t>
            </a:fld>
            <a:endParaRPr lang="en-US"/>
          </a:p>
        </p:txBody>
      </p:sp>
    </p:spTree>
  </p:cSld>
  <p:clrMapOvr>
    <a:masterClrMapping/>
  </p:clrMapOvr>
  <p:transition spd="slow">
    <p:push dir="u"/>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44426D9C-4D52-4BAB-A9DD-F0DDE19D53CF}" type="slidenum">
              <a:rPr lang="en-US"/>
              <a:pPr/>
              <a:t>‹#›</a:t>
            </a:fld>
            <a:endParaRPr lang="en-US"/>
          </a:p>
        </p:txBody>
      </p:sp>
    </p:spTree>
  </p:cSld>
  <p:clrMapOvr>
    <a:masterClrMapping/>
  </p:clrMapOvr>
  <p:transition spd="slow">
    <p:push dir="u"/>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3E8F911D-E559-4292-88CA-9E773E0D212C}" type="slidenum">
              <a:rPr lang="en-US"/>
              <a:pPr/>
              <a:t>‹#›</a:t>
            </a:fld>
            <a:endParaRPr lang="en-US"/>
          </a:p>
        </p:txBody>
      </p:sp>
    </p:spTree>
  </p:cSld>
  <p:clrMapOvr>
    <a:masterClrMapping/>
  </p:clrMapOvr>
  <p:transition spd="slow">
    <p:push dir="u"/>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6536DA74-69F8-4CD9-A412-3C47EC17F24E}" type="slidenum">
              <a:rPr lang="en-US"/>
              <a:pPr/>
              <a:t>‹#›</a:t>
            </a:fld>
            <a:endParaRPr lang="en-US"/>
          </a:p>
        </p:txBody>
      </p:sp>
    </p:spTree>
  </p:cSld>
  <p:clrMapOvr>
    <a:masterClrMapping/>
  </p:clrMapOvr>
  <p:transition spd="slow">
    <p:push dir="u"/>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12103248-786E-4E63-BADF-8F5D8F789B55}" type="slidenum">
              <a:rPr lang="en-US"/>
              <a:pPr/>
              <a:t>‹#›</a:t>
            </a:fld>
            <a:endParaRPr lang="en-US"/>
          </a:p>
        </p:txBody>
      </p:sp>
    </p:spTree>
  </p:cSld>
  <p:clrMapOvr>
    <a:masterClrMapping/>
  </p:clrMapOvr>
  <p:transition spd="slow">
    <p:push dir="u"/>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EEB41A24-59B0-4CD5-AFB9-FFB3F3784569}" type="slidenum">
              <a:rPr lang="en-US"/>
              <a:pPr/>
              <a:t>‹#›</a:t>
            </a:fld>
            <a:endParaRPr lang="en-US"/>
          </a:p>
        </p:txBody>
      </p:sp>
    </p:spTree>
  </p:cSld>
  <p:clrMapOvr>
    <a:masterClrMapping/>
  </p:clrMapOvr>
  <p:transition spd="slow">
    <p:push dir="u"/>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209550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613410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F59D69D7-71F2-4566-B873-F3AC853B01BC}" type="slidenum">
              <a:rPr lang="en-US"/>
              <a:pPr/>
              <a:t>‹#›</a:t>
            </a:fld>
            <a:endParaRPr lang="en-US"/>
          </a:p>
        </p:txBody>
      </p:sp>
    </p:spTree>
  </p:cSld>
  <p:clrMapOvr>
    <a:masterClrMapping/>
  </p:clrMapOvr>
  <p:transition spd="slow">
    <p:push dir="u"/>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BAD40F86-1EB8-476D-9457-2F75FAD420E2}" type="slidenum">
              <a:rPr lang="en-US"/>
              <a:pPr/>
              <a:t>‹#›</a:t>
            </a:fld>
            <a:endParaRPr lang="en-US"/>
          </a:p>
        </p:txBody>
      </p:sp>
    </p:spTree>
  </p:cSld>
  <p:clrMapOvr>
    <a:masterClrMapping/>
  </p:clrMapOvr>
  <p:transition spd="slow">
    <p:push dir="u"/>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8A524C83-CBAA-4125-ADAA-1DB1DD7B082B}" type="slidenum">
              <a:rPr lang="en-US"/>
              <a:pPr/>
              <a:t>‹#›</a:t>
            </a:fld>
            <a:endParaRPr lang="en-US"/>
          </a:p>
        </p:txBody>
      </p:sp>
    </p:spTree>
  </p:cSld>
  <p:clrMapOvr>
    <a:masterClrMapping/>
  </p:clrMapOvr>
  <p:transition spd="slow">
    <p:push dir="u"/>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91383D43-C15B-4B3C-8246-AF2684FD50F5}" type="slidenum">
              <a:rPr lang="en-US"/>
              <a:pPr/>
              <a:t>‹#›</a:t>
            </a:fld>
            <a:endParaRPr lang="en-US"/>
          </a:p>
        </p:txBody>
      </p:sp>
    </p:spTree>
  </p:cSld>
  <p:clrMapOvr>
    <a:masterClrMapping/>
  </p:clrMapOvr>
  <p:transition spd="slow">
    <p:push dir="u"/>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9906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4958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1EC966B6-8171-44C5-995D-B42C03F3ABC4}" type="slidenum">
              <a:rPr lang="en-US"/>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8E8ADD42-A039-4B2F-9F31-10270F7E3850}" type="slidenum">
              <a:rPr lang="en-US"/>
              <a:pPr/>
              <a:t>‹#›</a:t>
            </a:fld>
            <a:endParaRPr lang="en-US"/>
          </a:p>
        </p:txBody>
      </p:sp>
    </p:spTree>
  </p:cSld>
  <p:clrMapOvr>
    <a:masterClrMapping/>
  </p:clrMapOvr>
  <p:transition spd="slow">
    <p:push dir="u"/>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4-4-18</a:t>
            </a:r>
          </a:p>
        </p:txBody>
      </p:sp>
      <p:sp>
        <p:nvSpPr>
          <p:cNvPr id="8" name="Footer Placeholder 7"/>
          <p:cNvSpPr>
            <a:spLocks noGrp="1"/>
          </p:cNvSpPr>
          <p:nvPr>
            <p:ph type="ftr" sz="quarter" idx="11"/>
          </p:nvPr>
        </p:nvSpPr>
        <p:spPr/>
        <p:txBody>
          <a:bodyPr/>
          <a:lstStyle>
            <a:lvl1pPr>
              <a:defRPr/>
            </a:lvl1pPr>
          </a:lstStyle>
          <a:p>
            <a:r>
              <a:rPr lang="en-US"/>
              <a:t>Pastors</a:t>
            </a:r>
          </a:p>
        </p:txBody>
      </p:sp>
      <p:sp>
        <p:nvSpPr>
          <p:cNvPr id="9" name="Slide Number Placeholder 8"/>
          <p:cNvSpPr>
            <a:spLocks noGrp="1"/>
          </p:cNvSpPr>
          <p:nvPr>
            <p:ph type="sldNum" sz="quarter" idx="12"/>
          </p:nvPr>
        </p:nvSpPr>
        <p:spPr/>
        <p:txBody>
          <a:bodyPr/>
          <a:lstStyle>
            <a:lvl1pPr>
              <a:defRPr/>
            </a:lvl1pPr>
          </a:lstStyle>
          <a:p>
            <a:fld id="{ADC8B5F5-72B0-42A2-9C16-90C52DA05EA2}" type="slidenum">
              <a:rPr lang="en-US"/>
              <a:pPr/>
              <a:t>‹#›</a:t>
            </a:fld>
            <a:endParaRPr lang="en-US"/>
          </a:p>
        </p:txBody>
      </p:sp>
    </p:spTree>
  </p:cSld>
  <p:clrMapOvr>
    <a:masterClrMapping/>
  </p:clrMapOvr>
  <p:transition spd="slow">
    <p:push dir="u"/>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4-4-18</a:t>
            </a:r>
          </a:p>
        </p:txBody>
      </p:sp>
      <p:sp>
        <p:nvSpPr>
          <p:cNvPr id="4" name="Footer Placeholder 3"/>
          <p:cNvSpPr>
            <a:spLocks noGrp="1"/>
          </p:cNvSpPr>
          <p:nvPr>
            <p:ph type="ftr" sz="quarter" idx="11"/>
          </p:nvPr>
        </p:nvSpPr>
        <p:spPr/>
        <p:txBody>
          <a:bodyPr/>
          <a:lstStyle>
            <a:lvl1pPr>
              <a:defRPr/>
            </a:lvl1pPr>
          </a:lstStyle>
          <a:p>
            <a:r>
              <a:rPr lang="en-US"/>
              <a:t>Pastors</a:t>
            </a:r>
          </a:p>
        </p:txBody>
      </p:sp>
      <p:sp>
        <p:nvSpPr>
          <p:cNvPr id="5" name="Slide Number Placeholder 4"/>
          <p:cNvSpPr>
            <a:spLocks noGrp="1"/>
          </p:cNvSpPr>
          <p:nvPr>
            <p:ph type="sldNum" sz="quarter" idx="12"/>
          </p:nvPr>
        </p:nvSpPr>
        <p:spPr/>
        <p:txBody>
          <a:bodyPr/>
          <a:lstStyle>
            <a:lvl1pPr>
              <a:defRPr/>
            </a:lvl1pPr>
          </a:lstStyle>
          <a:p>
            <a:fld id="{25524EDB-2F3F-416E-89B0-BDC8262FD26C}" type="slidenum">
              <a:rPr lang="en-US"/>
              <a:pPr/>
              <a:t>‹#›</a:t>
            </a:fld>
            <a:endParaRPr lang="en-US"/>
          </a:p>
        </p:txBody>
      </p:sp>
    </p:spTree>
  </p:cSld>
  <p:clrMapOvr>
    <a:masterClrMapping/>
  </p:clrMapOvr>
  <p:transition spd="slow">
    <p:push dir="u"/>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7317B9D2-6EA0-48E7-9379-4A5FC5667D1F}" type="slidenum">
              <a:rPr lang="en-US"/>
              <a:pPr/>
              <a:t>‹#›</a:t>
            </a:fld>
            <a:endParaRPr lang="en-US"/>
          </a:p>
        </p:txBody>
      </p:sp>
    </p:spTree>
  </p:cSld>
  <p:clrMapOvr>
    <a:masterClrMapping/>
  </p:clrMapOvr>
  <p:transition spd="slow">
    <p:push dir="u"/>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7C0C86A8-7DBD-4C5B-B786-8FF32DF18DBD}" type="slidenum">
              <a:rPr lang="en-US"/>
              <a:pPr/>
              <a:t>‹#›</a:t>
            </a:fld>
            <a:endParaRPr lang="en-US"/>
          </a:p>
        </p:txBody>
      </p:sp>
    </p:spTree>
  </p:cSld>
  <p:clrMapOvr>
    <a:masterClrMapping/>
  </p:clrMapOvr>
  <p:transition spd="slow">
    <p:push dir="u"/>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C8F6C9EB-DE6F-45B5-B1CC-C9A7545EB4C9}" type="slidenum">
              <a:rPr lang="en-US"/>
              <a:pPr/>
              <a:t>‹#›</a:t>
            </a:fld>
            <a:endParaRPr lang="en-US"/>
          </a:p>
        </p:txBody>
      </p:sp>
    </p:spTree>
  </p:cSld>
  <p:clrMapOvr>
    <a:masterClrMapping/>
  </p:clrMapOvr>
  <p:transition spd="slow">
    <p:push dir="u"/>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29F28C93-F82B-4E5B-99A8-03BA2F543CE1}" type="slidenum">
              <a:rPr lang="en-US"/>
              <a:pPr/>
              <a:t>‹#›</a:t>
            </a:fld>
            <a:endParaRPr lang="en-US"/>
          </a:p>
        </p:txBody>
      </p:sp>
    </p:spTree>
  </p:cSld>
  <p:clrMapOvr>
    <a:masterClrMapping/>
  </p:clrMapOvr>
  <p:transition spd="slow">
    <p:push dir="u"/>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4-4-18</a:t>
            </a:r>
          </a:p>
        </p:txBody>
      </p:sp>
      <p:sp>
        <p:nvSpPr>
          <p:cNvPr id="5" name="Footer Placeholder 4"/>
          <p:cNvSpPr>
            <a:spLocks noGrp="1"/>
          </p:cNvSpPr>
          <p:nvPr>
            <p:ph type="ftr" sz="quarter" idx="11"/>
          </p:nvPr>
        </p:nvSpPr>
        <p:spPr/>
        <p:txBody>
          <a:bodyPr/>
          <a:lstStyle>
            <a:lvl1pPr>
              <a:defRPr/>
            </a:lvl1pPr>
          </a:lstStyle>
          <a:p>
            <a:r>
              <a:rPr lang="en-US"/>
              <a:t>Pastors</a:t>
            </a:r>
          </a:p>
        </p:txBody>
      </p:sp>
      <p:sp>
        <p:nvSpPr>
          <p:cNvPr id="6" name="Slide Number Placeholder 5"/>
          <p:cNvSpPr>
            <a:spLocks noGrp="1"/>
          </p:cNvSpPr>
          <p:nvPr>
            <p:ph type="sldNum" sz="quarter" idx="12"/>
          </p:nvPr>
        </p:nvSpPr>
        <p:spPr/>
        <p:txBody>
          <a:bodyPr/>
          <a:lstStyle>
            <a:lvl1pPr>
              <a:defRPr/>
            </a:lvl1pPr>
          </a:lstStyle>
          <a:p>
            <a:fld id="{0B0DA04B-0AEF-4ADD-A4C0-9BDD2C20AFBD}" type="slidenum">
              <a:rPr lang="en-US"/>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4-4-18</a:t>
            </a:r>
          </a:p>
        </p:txBody>
      </p:sp>
      <p:sp>
        <p:nvSpPr>
          <p:cNvPr id="3" name="Footer Placeholder 2"/>
          <p:cNvSpPr>
            <a:spLocks noGrp="1"/>
          </p:cNvSpPr>
          <p:nvPr>
            <p:ph type="ftr" sz="quarter" idx="11"/>
          </p:nvPr>
        </p:nvSpPr>
        <p:spPr/>
        <p:txBody>
          <a:bodyPr/>
          <a:lstStyle>
            <a:lvl1pPr>
              <a:defRPr/>
            </a:lvl1pPr>
          </a:lstStyle>
          <a:p>
            <a:r>
              <a:rPr lang="en-US"/>
              <a:t>Pastors</a:t>
            </a:r>
          </a:p>
        </p:txBody>
      </p:sp>
      <p:sp>
        <p:nvSpPr>
          <p:cNvPr id="4" name="Slide Number Placeholder 3"/>
          <p:cNvSpPr>
            <a:spLocks noGrp="1"/>
          </p:cNvSpPr>
          <p:nvPr>
            <p:ph type="sldNum" sz="quarter" idx="12"/>
          </p:nvPr>
        </p:nvSpPr>
        <p:spPr/>
        <p:txBody>
          <a:bodyPr/>
          <a:lstStyle>
            <a:lvl1pPr>
              <a:defRPr/>
            </a:lvl1pPr>
          </a:lstStyle>
          <a:p>
            <a:fld id="{B76B4514-5AE1-4659-8313-D2AB82C4524B}" type="slidenum">
              <a:rPr lang="en-US"/>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BB5FB67A-3876-48FD-9BDE-964367F04898}" type="slidenum">
              <a:rPr lang="en-US"/>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4-4-18</a:t>
            </a:r>
          </a:p>
        </p:txBody>
      </p:sp>
      <p:sp>
        <p:nvSpPr>
          <p:cNvPr id="6" name="Footer Placeholder 5"/>
          <p:cNvSpPr>
            <a:spLocks noGrp="1"/>
          </p:cNvSpPr>
          <p:nvPr>
            <p:ph type="ftr" sz="quarter" idx="11"/>
          </p:nvPr>
        </p:nvSpPr>
        <p:spPr/>
        <p:txBody>
          <a:bodyPr/>
          <a:lstStyle>
            <a:lvl1pPr>
              <a:defRPr/>
            </a:lvl1pPr>
          </a:lstStyle>
          <a:p>
            <a:r>
              <a:rPr lang="en-US"/>
              <a:t>Pastors</a:t>
            </a:r>
          </a:p>
        </p:txBody>
      </p:sp>
      <p:sp>
        <p:nvSpPr>
          <p:cNvPr id="7" name="Slide Number Placeholder 6"/>
          <p:cNvSpPr>
            <a:spLocks noGrp="1"/>
          </p:cNvSpPr>
          <p:nvPr>
            <p:ph type="sldNum" sz="quarter" idx="12"/>
          </p:nvPr>
        </p:nvSpPr>
        <p:spPr/>
        <p:txBody>
          <a:bodyPr/>
          <a:lstStyle>
            <a:lvl1pPr>
              <a:defRPr/>
            </a:lvl1pPr>
          </a:lstStyle>
          <a:p>
            <a:fld id="{4D66889A-4C57-47B0-ABA8-81AD8F5FA3F6}" type="slidenum">
              <a:rPr lang="en-US"/>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7.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067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066800" y="914400"/>
            <a:ext cx="76962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0" y="66865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defRPr>
            </a:lvl1pPr>
          </a:lstStyle>
          <a:p>
            <a:r>
              <a:rPr lang="en-US"/>
              <a:t>4-4-18</a:t>
            </a:r>
          </a:p>
        </p:txBody>
      </p:sp>
      <p:sp>
        <p:nvSpPr>
          <p:cNvPr id="1029" name="Rectangle 5"/>
          <p:cNvSpPr>
            <a:spLocks noGrp="1" noChangeArrowheads="1"/>
          </p:cNvSpPr>
          <p:nvPr>
            <p:ph type="ftr" sz="quarter" idx="3"/>
          </p:nvPr>
        </p:nvSpPr>
        <p:spPr bwMode="auto">
          <a:xfrm>
            <a:off x="2971800" y="6686550"/>
            <a:ext cx="2895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defRPr>
            </a:lvl1pPr>
          </a:lstStyle>
          <a:p>
            <a:r>
              <a:rPr lang="en-US"/>
              <a:t>Pastors</a:t>
            </a:r>
          </a:p>
        </p:txBody>
      </p:sp>
      <p:sp>
        <p:nvSpPr>
          <p:cNvPr id="1030" name="Rectangle 6"/>
          <p:cNvSpPr>
            <a:spLocks noGrp="1" noChangeArrowheads="1"/>
          </p:cNvSpPr>
          <p:nvPr>
            <p:ph type="sldNum" sz="quarter" idx="4"/>
          </p:nvPr>
        </p:nvSpPr>
        <p:spPr bwMode="auto">
          <a:xfrm>
            <a:off x="7010400" y="6686550"/>
            <a:ext cx="2133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defRPr>
            </a:lvl1pPr>
          </a:lstStyle>
          <a:p>
            <a:fld id="{461571CC-1FCB-4639-9DA3-4E0C9D282E0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slow">
    <p:push dir="u"/>
  </p:transition>
  <p:hf hdr="0"/>
  <p:txStyles>
    <p:titleStyle>
      <a:lvl1pPr algn="r" rtl="0" eaLnBrk="1" fontAlgn="base" hangingPunct="1">
        <a:spcBef>
          <a:spcPct val="0"/>
        </a:spcBef>
        <a:spcAft>
          <a:spcPct val="0"/>
        </a:spcAft>
        <a:defRPr sz="3600">
          <a:solidFill>
            <a:srgbClr val="000000"/>
          </a:solidFill>
          <a:latin typeface="+mj-lt"/>
          <a:ea typeface="+mj-ea"/>
          <a:cs typeface="+mj-cs"/>
        </a:defRPr>
      </a:lvl1pPr>
      <a:lvl2pPr algn="r" rtl="0" eaLnBrk="1" fontAlgn="base" hangingPunct="1">
        <a:spcBef>
          <a:spcPct val="0"/>
        </a:spcBef>
        <a:spcAft>
          <a:spcPct val="0"/>
        </a:spcAft>
        <a:defRPr sz="3600">
          <a:solidFill>
            <a:srgbClr val="000000"/>
          </a:solidFill>
          <a:latin typeface="Arial" charset="0"/>
        </a:defRPr>
      </a:lvl2pPr>
      <a:lvl3pPr algn="r" rtl="0" eaLnBrk="1" fontAlgn="base" hangingPunct="1">
        <a:spcBef>
          <a:spcPct val="0"/>
        </a:spcBef>
        <a:spcAft>
          <a:spcPct val="0"/>
        </a:spcAft>
        <a:defRPr sz="3600">
          <a:solidFill>
            <a:srgbClr val="000000"/>
          </a:solidFill>
          <a:latin typeface="Arial" charset="0"/>
        </a:defRPr>
      </a:lvl3pPr>
      <a:lvl4pPr algn="r" rtl="0" eaLnBrk="1" fontAlgn="base" hangingPunct="1">
        <a:spcBef>
          <a:spcPct val="0"/>
        </a:spcBef>
        <a:spcAft>
          <a:spcPct val="0"/>
        </a:spcAft>
        <a:defRPr sz="3600">
          <a:solidFill>
            <a:srgbClr val="000000"/>
          </a:solidFill>
          <a:latin typeface="Arial" charset="0"/>
        </a:defRPr>
      </a:lvl4pPr>
      <a:lvl5pPr algn="r" rtl="0" eaLnBrk="1" fontAlgn="base" hangingPunct="1">
        <a:spcBef>
          <a:spcPct val="0"/>
        </a:spcBef>
        <a:spcAft>
          <a:spcPct val="0"/>
        </a:spcAft>
        <a:defRPr sz="3600">
          <a:solidFill>
            <a:srgbClr val="000000"/>
          </a:solidFill>
          <a:latin typeface="Arial" charset="0"/>
        </a:defRPr>
      </a:lvl5pPr>
      <a:lvl6pPr marL="457200" algn="r" rtl="0" eaLnBrk="1" fontAlgn="base" hangingPunct="1">
        <a:spcBef>
          <a:spcPct val="0"/>
        </a:spcBef>
        <a:spcAft>
          <a:spcPct val="0"/>
        </a:spcAft>
        <a:defRPr sz="3600">
          <a:solidFill>
            <a:srgbClr val="000000"/>
          </a:solidFill>
          <a:latin typeface="Arial" charset="0"/>
        </a:defRPr>
      </a:lvl6pPr>
      <a:lvl7pPr marL="914400" algn="r" rtl="0" eaLnBrk="1" fontAlgn="base" hangingPunct="1">
        <a:spcBef>
          <a:spcPct val="0"/>
        </a:spcBef>
        <a:spcAft>
          <a:spcPct val="0"/>
        </a:spcAft>
        <a:defRPr sz="3600">
          <a:solidFill>
            <a:srgbClr val="000000"/>
          </a:solidFill>
          <a:latin typeface="Arial" charset="0"/>
        </a:defRPr>
      </a:lvl7pPr>
      <a:lvl8pPr marL="1371600" algn="r" rtl="0" eaLnBrk="1" fontAlgn="base" hangingPunct="1">
        <a:spcBef>
          <a:spcPct val="0"/>
        </a:spcBef>
        <a:spcAft>
          <a:spcPct val="0"/>
        </a:spcAft>
        <a:defRPr sz="3600">
          <a:solidFill>
            <a:srgbClr val="000000"/>
          </a:solidFill>
          <a:latin typeface="Arial" charset="0"/>
        </a:defRPr>
      </a:lvl8pPr>
      <a:lvl9pPr marL="1828800" algn="r" rtl="0" eaLnBrk="1" fontAlgn="base" hangingPunct="1">
        <a:spcBef>
          <a:spcPct val="0"/>
        </a:spcBef>
        <a:spcAft>
          <a:spcPct val="0"/>
        </a:spcAft>
        <a:defRPr sz="3600">
          <a:solidFill>
            <a:srgbClr val="000000"/>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1066800" y="838200"/>
            <a:ext cx="8077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1066800" y="1447800"/>
            <a:ext cx="80772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8" name="Rectangle 4"/>
          <p:cNvSpPr>
            <a:spLocks noGrp="1" noChangeArrowheads="1"/>
          </p:cNvSpPr>
          <p:nvPr>
            <p:ph type="dt" sz="half" idx="2"/>
          </p:nvPr>
        </p:nvSpPr>
        <p:spPr bwMode="auto">
          <a:xfrm>
            <a:off x="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1269" name="Rectangle 5"/>
          <p:cNvSpPr>
            <a:spLocks noGrp="1" noChangeArrowheads="1"/>
          </p:cNvSpPr>
          <p:nvPr>
            <p:ph type="ftr" sz="quarter" idx="3"/>
          </p:nvPr>
        </p:nvSpPr>
        <p:spPr bwMode="auto">
          <a:xfrm>
            <a:off x="3048000" y="6629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1270" name="Rectangle 6"/>
          <p:cNvSpPr>
            <a:spLocks noGrp="1" noChangeArrowheads="1"/>
          </p:cNvSpPr>
          <p:nvPr>
            <p:ph type="sldNum" sz="quarter" idx="4"/>
          </p:nvPr>
        </p:nvSpPr>
        <p:spPr bwMode="auto">
          <a:xfrm>
            <a:off x="70104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275A4689-53D8-49B3-BC7B-820B501C8A7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838200" y="3810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838200" y="990600"/>
            <a:ext cx="82296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6" name="Rectangle 4"/>
          <p:cNvSpPr>
            <a:spLocks noGrp="1" noChangeArrowheads="1"/>
          </p:cNvSpPr>
          <p:nvPr>
            <p:ph type="dt" sz="half" idx="2"/>
          </p:nvPr>
        </p:nvSpPr>
        <p:spPr bwMode="auto">
          <a:xfrm>
            <a:off x="15240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3317" name="Rectangle 5"/>
          <p:cNvSpPr>
            <a:spLocks noGrp="1" noChangeArrowheads="1"/>
          </p:cNvSpPr>
          <p:nvPr>
            <p:ph type="ftr" sz="quarter" idx="3"/>
          </p:nvPr>
        </p:nvSpPr>
        <p:spPr bwMode="auto">
          <a:xfrm>
            <a:off x="3771900" y="66294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3318" name="Rectangle 6"/>
          <p:cNvSpPr>
            <a:spLocks noGrp="1" noChangeArrowheads="1"/>
          </p:cNvSpPr>
          <p:nvPr>
            <p:ph type="sldNum" sz="quarter" idx="4"/>
          </p:nvPr>
        </p:nvSpPr>
        <p:spPr bwMode="auto">
          <a:xfrm>
            <a:off x="6781800" y="6629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C3313BB2-C7CA-489B-93D4-2C08E73A61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457200"/>
            <a:ext cx="84582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457200" y="1066800"/>
            <a:ext cx="84582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0" name="Rectangle 4"/>
          <p:cNvSpPr>
            <a:spLocks noGrp="1" noChangeArrowheads="1"/>
          </p:cNvSpPr>
          <p:nvPr>
            <p:ph type="dt" sz="half" idx="2"/>
          </p:nvPr>
        </p:nvSpPr>
        <p:spPr bwMode="auto">
          <a:xfrm>
            <a:off x="9144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rgbClr val="FFFFFF"/>
                </a:solidFill>
              </a:defRPr>
            </a:lvl1pPr>
          </a:lstStyle>
          <a:p>
            <a:r>
              <a:rPr lang="en-US"/>
              <a:t>4-4-18</a:t>
            </a:r>
          </a:p>
        </p:txBody>
      </p:sp>
      <p:sp>
        <p:nvSpPr>
          <p:cNvPr id="14341" name="Rectangle 5"/>
          <p:cNvSpPr>
            <a:spLocks noGrp="1" noChangeArrowheads="1"/>
          </p:cNvSpPr>
          <p:nvPr>
            <p:ph type="ftr" sz="quarter" idx="3"/>
          </p:nvPr>
        </p:nvSpPr>
        <p:spPr bwMode="auto">
          <a:xfrm>
            <a:off x="3200400" y="65532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rgbClr val="FFFFFF"/>
                </a:solidFill>
              </a:defRPr>
            </a:lvl1pPr>
          </a:lstStyle>
          <a:p>
            <a:r>
              <a:rPr lang="en-US"/>
              <a:t>Pastors</a:t>
            </a:r>
          </a:p>
        </p:txBody>
      </p:sp>
      <p:sp>
        <p:nvSpPr>
          <p:cNvPr id="14342" name="Rectangle 6"/>
          <p:cNvSpPr>
            <a:spLocks noGrp="1" noChangeArrowheads="1"/>
          </p:cNvSpPr>
          <p:nvPr>
            <p:ph type="sldNum" sz="quarter" idx="4"/>
          </p:nvPr>
        </p:nvSpPr>
        <p:spPr bwMode="auto">
          <a:xfrm>
            <a:off x="6248400" y="6553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FFFFFF"/>
                </a:solidFill>
              </a:defRPr>
            </a:lvl1pPr>
          </a:lstStyle>
          <a:p>
            <a:fld id="{CDA8FF33-3E5C-40F5-8DAD-5E8F1ABA66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09600" y="304800"/>
            <a:ext cx="8382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609600" y="1143000"/>
            <a:ext cx="83058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1371600" y="6686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5365" name="Rectangle 5"/>
          <p:cNvSpPr>
            <a:spLocks noGrp="1" noChangeArrowheads="1"/>
          </p:cNvSpPr>
          <p:nvPr>
            <p:ph type="ftr" sz="quarter" idx="3"/>
          </p:nvPr>
        </p:nvSpPr>
        <p:spPr bwMode="auto">
          <a:xfrm>
            <a:off x="3657600" y="66865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5366" name="Rectangle 6"/>
          <p:cNvSpPr>
            <a:spLocks noGrp="1" noChangeArrowheads="1"/>
          </p:cNvSpPr>
          <p:nvPr>
            <p:ph type="sldNum" sz="quarter" idx="4"/>
          </p:nvPr>
        </p:nvSpPr>
        <p:spPr bwMode="auto">
          <a:xfrm>
            <a:off x="6705600" y="66865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9D67A263-6269-4EEE-9596-9D1F76DC85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0" y="0"/>
            <a:ext cx="91440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0" y="990600"/>
            <a:ext cx="91440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388" name="Rectangle 4"/>
          <p:cNvSpPr>
            <a:spLocks noGrp="1" noChangeArrowheads="1"/>
          </p:cNvSpPr>
          <p:nvPr>
            <p:ph type="dt" sz="half" idx="2"/>
          </p:nvPr>
        </p:nvSpPr>
        <p:spPr bwMode="auto">
          <a:xfrm>
            <a:off x="0" y="66722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r>
              <a:rPr lang="en-US"/>
              <a:t>4-4-18</a:t>
            </a:r>
          </a:p>
        </p:txBody>
      </p:sp>
      <p:sp>
        <p:nvSpPr>
          <p:cNvPr id="16389" name="Rectangle 5"/>
          <p:cNvSpPr>
            <a:spLocks noGrp="1" noChangeArrowheads="1"/>
          </p:cNvSpPr>
          <p:nvPr>
            <p:ph type="ftr" sz="quarter" idx="3"/>
          </p:nvPr>
        </p:nvSpPr>
        <p:spPr bwMode="auto">
          <a:xfrm>
            <a:off x="3124200" y="6672263"/>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r>
              <a:rPr lang="en-US"/>
              <a:t>Pastors</a:t>
            </a:r>
          </a:p>
        </p:txBody>
      </p:sp>
      <p:sp>
        <p:nvSpPr>
          <p:cNvPr id="16390" name="Rectangle 6"/>
          <p:cNvSpPr>
            <a:spLocks noGrp="1" noChangeArrowheads="1"/>
          </p:cNvSpPr>
          <p:nvPr>
            <p:ph type="sldNum" sz="quarter" idx="4"/>
          </p:nvPr>
        </p:nvSpPr>
        <p:spPr bwMode="auto">
          <a:xfrm>
            <a:off x="7010400" y="66722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000000"/>
                </a:solidFill>
              </a:defRPr>
            </a:lvl1pPr>
          </a:lstStyle>
          <a:p>
            <a:fld id="{A7A82BB1-A8A5-4402-82EA-197BDF3DFB8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push dir="u"/>
  </p:transition>
  <p:hf hd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D9A62-8EF2-48EF-AC86-C5B05A4F890D}"/>
              </a:ext>
            </a:extLst>
          </p:cNvPr>
          <p:cNvSpPr>
            <a:spLocks noGrp="1"/>
          </p:cNvSpPr>
          <p:nvPr>
            <p:ph type="ctrTitle"/>
          </p:nvPr>
        </p:nvSpPr>
        <p:spPr>
          <a:xfrm>
            <a:off x="4572000" y="1600200"/>
            <a:ext cx="4038600" cy="1752600"/>
          </a:xfrm>
        </p:spPr>
        <p:txBody>
          <a:bodyPr/>
          <a:lstStyle/>
          <a:p>
            <a:pPr algn="ctr"/>
            <a:r>
              <a:rPr lang="en-US" sz="8000" dirty="0">
                <a:latin typeface="+mn-lt"/>
              </a:rPr>
              <a:t>Pastors:</a:t>
            </a:r>
            <a:br>
              <a:rPr lang="en-US" sz="4000" b="0">
                <a:latin typeface="+mn-lt"/>
              </a:rPr>
            </a:br>
            <a:endParaRPr lang="en-US" sz="4000" b="0" i="1" dirty="0">
              <a:latin typeface="+mn-lt"/>
            </a:endParaRPr>
          </a:p>
        </p:txBody>
      </p:sp>
      <p:sp>
        <p:nvSpPr>
          <p:cNvPr id="3" name="Subtitle 2">
            <a:extLst>
              <a:ext uri="{FF2B5EF4-FFF2-40B4-BE49-F238E27FC236}">
                <a16:creationId xmlns:a16="http://schemas.microsoft.com/office/drawing/2014/main" id="{D8B71F8F-EAF9-46C3-BE3A-036E69703C4F}"/>
              </a:ext>
            </a:extLst>
          </p:cNvPr>
          <p:cNvSpPr>
            <a:spLocks noGrp="1"/>
          </p:cNvSpPr>
          <p:nvPr>
            <p:ph type="subTitle" idx="1"/>
          </p:nvPr>
        </p:nvSpPr>
        <p:spPr>
          <a:xfrm>
            <a:off x="4572000" y="3657600"/>
            <a:ext cx="4114800" cy="838200"/>
          </a:xfrm>
        </p:spPr>
        <p:txBody>
          <a:bodyPr/>
          <a:lstStyle/>
          <a:p>
            <a:r>
              <a:rPr lang="en-US" b="1" i="0" dirty="0"/>
              <a:t>LUKE 6:12  </a:t>
            </a:r>
          </a:p>
          <a:p>
            <a:r>
              <a:rPr lang="en-US" sz="1800" dirty="0"/>
              <a:t>And it came to pass in those days, that he went out into a mountain to pray, and continued all night in prayer to God.</a:t>
            </a:r>
          </a:p>
        </p:txBody>
      </p:sp>
    </p:spTree>
    <p:extLst>
      <p:ext uri="{BB962C8B-B14F-4D97-AF65-F5344CB8AC3E}">
        <p14:creationId xmlns:p14="http://schemas.microsoft.com/office/powerpoint/2010/main" val="262963118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D4404-2AF4-4ABB-AC1F-535A918071D2}"/>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835744CF-BF34-4D2A-BC50-F794628D8EB3}"/>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28FBE6AA-769D-43F1-B6E6-BDFF7C4A5357}"/>
              </a:ext>
            </a:extLst>
          </p:cNvPr>
          <p:cNvSpPr>
            <a:spLocks noGrp="1"/>
          </p:cNvSpPr>
          <p:nvPr>
            <p:ph type="sldNum" sz="quarter" idx="12"/>
          </p:nvPr>
        </p:nvSpPr>
        <p:spPr/>
        <p:txBody>
          <a:bodyPr/>
          <a:lstStyle/>
          <a:p>
            <a:fld id="{E91B2A8F-5CE0-47F6-8E1C-C5CAA23147AB}" type="slidenum">
              <a:rPr lang="en-US" smtClean="0"/>
              <a:pPr/>
              <a:t>10</a:t>
            </a:fld>
            <a:endParaRPr lang="en-US"/>
          </a:p>
        </p:txBody>
      </p:sp>
      <p:sp>
        <p:nvSpPr>
          <p:cNvPr id="5" name="TextBox 4">
            <a:extLst>
              <a:ext uri="{FF2B5EF4-FFF2-40B4-BE49-F238E27FC236}">
                <a16:creationId xmlns:a16="http://schemas.microsoft.com/office/drawing/2014/main" id="{0BED19AB-5B62-4696-BE60-C75B15C1CF16}"/>
              </a:ext>
            </a:extLst>
          </p:cNvPr>
          <p:cNvSpPr txBox="1"/>
          <p:nvPr/>
        </p:nvSpPr>
        <p:spPr>
          <a:xfrm flipH="1">
            <a:off x="1295400" y="914400"/>
            <a:ext cx="6934200" cy="5078313"/>
          </a:xfrm>
          <a:prstGeom prst="rect">
            <a:avLst/>
          </a:prstGeom>
          <a:noFill/>
        </p:spPr>
        <p:txBody>
          <a:bodyPr wrap="square" rtlCol="0">
            <a:spAutoFit/>
          </a:bodyPr>
          <a:lstStyle/>
          <a:p>
            <a:pPr algn="ctr"/>
            <a:r>
              <a:rPr lang="en-US" sz="7200" i="1" dirty="0">
                <a:solidFill>
                  <a:schemeClr val="bg1"/>
                </a:solidFill>
                <a:latin typeface="Cambria" panose="02040503050406030204" pitchFamily="18" charset="0"/>
              </a:rPr>
              <a:t>Communing</a:t>
            </a:r>
          </a:p>
          <a:p>
            <a:endParaRPr lang="en-US" sz="3600" b="1" dirty="0">
              <a:solidFill>
                <a:schemeClr val="bg1"/>
              </a:solidFill>
              <a:latin typeface="Cambria" panose="02040503050406030204" pitchFamily="18" charset="0"/>
            </a:endParaRPr>
          </a:p>
          <a:p>
            <a:r>
              <a:rPr lang="en-US" sz="3600" b="1" dirty="0">
                <a:solidFill>
                  <a:schemeClr val="bg1"/>
                </a:solidFill>
                <a:latin typeface="Cambria" panose="02040503050406030204" pitchFamily="18" charset="0"/>
              </a:rPr>
              <a:t>MATTHEW 14:23</a:t>
            </a:r>
          </a:p>
          <a:p>
            <a:r>
              <a:rPr lang="en-US" sz="3600" dirty="0">
                <a:solidFill>
                  <a:schemeClr val="bg1"/>
                </a:solidFill>
                <a:latin typeface="Cambria" panose="02040503050406030204" pitchFamily="18" charset="0"/>
              </a:rPr>
              <a:t>	</a:t>
            </a:r>
            <a:r>
              <a:rPr lang="en-US" sz="3600" i="1" dirty="0">
                <a:solidFill>
                  <a:schemeClr val="bg1"/>
                </a:solidFill>
                <a:latin typeface="Cambria" panose="02040503050406030204" pitchFamily="18" charset="0"/>
              </a:rPr>
              <a:t>And when he had sent the multitudes away, he went up into a mountain apart to pray: and when the evening was come, he was there alone.</a:t>
            </a:r>
          </a:p>
        </p:txBody>
      </p:sp>
    </p:spTree>
    <p:extLst>
      <p:ext uri="{BB962C8B-B14F-4D97-AF65-F5344CB8AC3E}">
        <p14:creationId xmlns:p14="http://schemas.microsoft.com/office/powerpoint/2010/main" val="38924876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C99B1-2303-4D64-BE97-8FC3F7C7C855}"/>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C213AD65-3DD3-492D-B7C6-44372C71A492}"/>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15B728B0-9D10-40C8-BB72-9CBED9527205}"/>
              </a:ext>
            </a:extLst>
          </p:cNvPr>
          <p:cNvSpPr>
            <a:spLocks noGrp="1"/>
          </p:cNvSpPr>
          <p:nvPr>
            <p:ph type="sldNum" sz="quarter" idx="12"/>
          </p:nvPr>
        </p:nvSpPr>
        <p:spPr/>
        <p:txBody>
          <a:bodyPr/>
          <a:lstStyle/>
          <a:p>
            <a:fld id="{E91B2A8F-5CE0-47F6-8E1C-C5CAA23147AB}" type="slidenum">
              <a:rPr lang="en-US" smtClean="0"/>
              <a:pPr/>
              <a:t>11</a:t>
            </a:fld>
            <a:endParaRPr lang="en-US"/>
          </a:p>
        </p:txBody>
      </p:sp>
      <p:sp>
        <p:nvSpPr>
          <p:cNvPr id="5" name="Rectangle 4">
            <a:extLst>
              <a:ext uri="{FF2B5EF4-FFF2-40B4-BE49-F238E27FC236}">
                <a16:creationId xmlns:a16="http://schemas.microsoft.com/office/drawing/2014/main" id="{1AECEC13-6C9C-4515-8ED4-017D99B52A8D}"/>
              </a:ext>
            </a:extLst>
          </p:cNvPr>
          <p:cNvSpPr/>
          <p:nvPr/>
        </p:nvSpPr>
        <p:spPr>
          <a:xfrm>
            <a:off x="1143000" y="152400"/>
            <a:ext cx="7848600" cy="6124754"/>
          </a:xfrm>
          <a:prstGeom prst="rect">
            <a:avLst/>
          </a:prstGeom>
        </p:spPr>
        <p:txBody>
          <a:bodyPr wrap="square">
            <a:spAutoFit/>
          </a:bodyPr>
          <a:lstStyle/>
          <a:p>
            <a:r>
              <a:rPr lang="en-US" sz="4000" b="1" dirty="0">
                <a:latin typeface="Cambria" panose="02040503050406030204" pitchFamily="18" charset="0"/>
              </a:rPr>
              <a:t>MARK 1:35-39</a:t>
            </a:r>
          </a:p>
          <a:p>
            <a:r>
              <a:rPr lang="en-US" sz="3200" i="1" dirty="0">
                <a:solidFill>
                  <a:schemeClr val="bg1"/>
                </a:solidFill>
                <a:latin typeface="Cambria" panose="02040503050406030204" pitchFamily="18" charset="0"/>
              </a:rPr>
              <a:t>	And in the morning, rising up a great while before day, he went out, and departed into a solitary place, and there prayed. And Simon and they that were with him followed after him. 37 And when they had found him, they said unto him, All men seek for thee. 38 And he said unto them, Let us go into the next towns, that I may preach there also: for therefore came I forth. 39 And he preached in their synagogues throughout all Galilee, and cast out devils. </a:t>
            </a:r>
          </a:p>
        </p:txBody>
      </p:sp>
    </p:spTree>
    <p:extLst>
      <p:ext uri="{BB962C8B-B14F-4D97-AF65-F5344CB8AC3E}">
        <p14:creationId xmlns:p14="http://schemas.microsoft.com/office/powerpoint/2010/main" val="66986771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46A7D0-B9FA-47E9-9750-99C84C64238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E56A7799-0F86-4BF9-A654-37D033D12993}"/>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E2C16BB2-AF6D-4D6A-AF74-AD24A1F2C023}"/>
              </a:ext>
            </a:extLst>
          </p:cNvPr>
          <p:cNvSpPr>
            <a:spLocks noGrp="1"/>
          </p:cNvSpPr>
          <p:nvPr>
            <p:ph type="sldNum" sz="quarter" idx="12"/>
          </p:nvPr>
        </p:nvSpPr>
        <p:spPr/>
        <p:txBody>
          <a:bodyPr/>
          <a:lstStyle/>
          <a:p>
            <a:fld id="{E91B2A8F-5CE0-47F6-8E1C-C5CAA23147AB}" type="slidenum">
              <a:rPr lang="en-US" smtClean="0"/>
              <a:pPr/>
              <a:t>12</a:t>
            </a:fld>
            <a:endParaRPr lang="en-US"/>
          </a:p>
        </p:txBody>
      </p:sp>
      <p:sp>
        <p:nvSpPr>
          <p:cNvPr id="5" name="Rectangle 4">
            <a:extLst>
              <a:ext uri="{FF2B5EF4-FFF2-40B4-BE49-F238E27FC236}">
                <a16:creationId xmlns:a16="http://schemas.microsoft.com/office/drawing/2014/main" id="{367F323C-B5C6-49AF-8055-AD1794D1B5A2}"/>
              </a:ext>
            </a:extLst>
          </p:cNvPr>
          <p:cNvSpPr/>
          <p:nvPr/>
        </p:nvSpPr>
        <p:spPr>
          <a:xfrm>
            <a:off x="1143000" y="990600"/>
            <a:ext cx="7848600" cy="5201424"/>
          </a:xfrm>
          <a:prstGeom prst="rect">
            <a:avLst/>
          </a:prstGeom>
          <a:solidFill>
            <a:srgbClr val="000000"/>
          </a:solidFill>
        </p:spPr>
        <p:txBody>
          <a:bodyPr wrap="square">
            <a:spAutoFit/>
          </a:bodyPr>
          <a:lstStyle/>
          <a:p>
            <a:r>
              <a:rPr lang="en-US" sz="4400" b="1" dirty="0">
                <a:latin typeface="Cambria" panose="02040503050406030204" pitchFamily="18" charset="0"/>
              </a:rPr>
              <a:t>THE.JUNCTION.TIME</a:t>
            </a:r>
          </a:p>
          <a:p>
            <a:r>
              <a:rPr lang="en-US" sz="3200" dirty="0">
                <a:latin typeface="Cambria" panose="02040503050406030204" pitchFamily="18" charset="0"/>
              </a:rPr>
              <a:t>	Now, when God made Adam and Eve and made the creation and everything, it was beautiful. Why, Adam had control of the powers of God. He could speak anything; it would obey him just exactly like it would God. He'd had a perfect fellowship with God, walked with Him, and talked with Him, and communed with Him. He had a fellowship.</a:t>
            </a:r>
          </a:p>
          <a:p>
            <a:pPr algn="r"/>
            <a:r>
              <a:rPr lang="en-US" sz="3200" dirty="0">
                <a:latin typeface="Cambria" panose="02040503050406030204" pitchFamily="18" charset="0"/>
              </a:rPr>
              <a:t>56-0122</a:t>
            </a:r>
          </a:p>
        </p:txBody>
      </p:sp>
    </p:spTree>
    <p:extLst>
      <p:ext uri="{BB962C8B-B14F-4D97-AF65-F5344CB8AC3E}">
        <p14:creationId xmlns:p14="http://schemas.microsoft.com/office/powerpoint/2010/main" val="170053344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A85714-9D3E-4C91-A25B-99056907803A}"/>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4859EF7F-DB7B-4829-9F6E-42216674CEE6}"/>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6B205B13-DFB8-4BF3-9205-089FDE0799C1}"/>
              </a:ext>
            </a:extLst>
          </p:cNvPr>
          <p:cNvSpPr>
            <a:spLocks noGrp="1"/>
          </p:cNvSpPr>
          <p:nvPr>
            <p:ph type="sldNum" sz="quarter" idx="12"/>
          </p:nvPr>
        </p:nvSpPr>
        <p:spPr/>
        <p:txBody>
          <a:bodyPr/>
          <a:lstStyle/>
          <a:p>
            <a:fld id="{E91B2A8F-5CE0-47F6-8E1C-C5CAA23147AB}" type="slidenum">
              <a:rPr lang="en-US" smtClean="0"/>
              <a:pPr/>
              <a:t>13</a:t>
            </a:fld>
            <a:endParaRPr lang="en-US"/>
          </a:p>
        </p:txBody>
      </p:sp>
      <p:sp>
        <p:nvSpPr>
          <p:cNvPr id="5" name="Rectangle 4">
            <a:extLst>
              <a:ext uri="{FF2B5EF4-FFF2-40B4-BE49-F238E27FC236}">
                <a16:creationId xmlns:a16="http://schemas.microsoft.com/office/drawing/2014/main" id="{8A63864F-C650-452C-94E6-B3A1F5034C66}"/>
              </a:ext>
            </a:extLst>
          </p:cNvPr>
          <p:cNvSpPr/>
          <p:nvPr/>
        </p:nvSpPr>
        <p:spPr>
          <a:xfrm>
            <a:off x="152400" y="105787"/>
            <a:ext cx="8839200" cy="6247864"/>
          </a:xfrm>
          <a:prstGeom prst="rect">
            <a:avLst/>
          </a:prstGeom>
          <a:solidFill>
            <a:srgbClr val="000000"/>
          </a:solidFill>
        </p:spPr>
        <p:txBody>
          <a:bodyPr wrap="square">
            <a:spAutoFit/>
          </a:bodyPr>
          <a:lstStyle/>
          <a:p>
            <a:r>
              <a:rPr lang="en-US" sz="4000" b="1" dirty="0">
                <a:latin typeface="Cambria" panose="02040503050406030204" pitchFamily="18" charset="0"/>
              </a:rPr>
              <a:t>WHEN.DIVINE.LOVE.IS.PROJECTED</a:t>
            </a:r>
          </a:p>
          <a:p>
            <a:r>
              <a:rPr lang="en-US" sz="3000" dirty="0">
                <a:latin typeface="Cambria" panose="02040503050406030204" pitchFamily="18" charset="0"/>
              </a:rPr>
              <a:t>	6 And …searching back down through the corridors of generations, into the early times, what a beautiful fellowship it must have been when God called His children in the cool of the evening and communed with them. Then kissing them on their cheeks and laying them down t o sleep for a night's rest; the wild beast of the field He bedded down without any disturbance, any harm, no death, no sickness, no trouble. And awake on a new day to walk in the Presence of their Creator without fear... O God, our spirits groan for that time again</a:t>
            </a:r>
            <a:r>
              <a:rPr lang="en-US" sz="3000" dirty="0">
                <a:solidFill>
                  <a:srgbClr val="FFFF00"/>
                </a:solidFill>
                <a:latin typeface="Cambria" panose="02040503050406030204" pitchFamily="18" charset="0"/>
              </a:rPr>
              <a:t>. For that's what we were made for. 				         </a:t>
            </a:r>
            <a:r>
              <a:rPr lang="en-US" sz="3000" dirty="0">
                <a:latin typeface="Cambria" panose="02040503050406030204" pitchFamily="18" charset="0"/>
              </a:rPr>
              <a:t>57-0126</a:t>
            </a:r>
          </a:p>
        </p:txBody>
      </p:sp>
    </p:spTree>
    <p:extLst>
      <p:ext uri="{BB962C8B-B14F-4D97-AF65-F5344CB8AC3E}">
        <p14:creationId xmlns:p14="http://schemas.microsoft.com/office/powerpoint/2010/main" val="269124343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14</a:t>
            </a:fld>
            <a:endParaRPr lang="en-US"/>
          </a:p>
        </p:txBody>
      </p:sp>
      <p:sp>
        <p:nvSpPr>
          <p:cNvPr id="5" name="Rectangle 4"/>
          <p:cNvSpPr/>
          <p:nvPr/>
        </p:nvSpPr>
        <p:spPr>
          <a:xfrm>
            <a:off x="1066800" y="1066800"/>
            <a:ext cx="7772400" cy="5016758"/>
          </a:xfrm>
          <a:prstGeom prst="rect">
            <a:avLst/>
          </a:prstGeom>
          <a:solidFill>
            <a:schemeClr val="tx2"/>
          </a:solidFill>
        </p:spPr>
        <p:txBody>
          <a:bodyPr wrap="square">
            <a:spAutoFit/>
          </a:bodyPr>
          <a:lstStyle/>
          <a:p>
            <a:r>
              <a:rPr lang="en-US" sz="4000" b="1" dirty="0">
                <a:latin typeface="+mn-lt"/>
              </a:rPr>
              <a:t>MINISTRY.EXPLAINED</a:t>
            </a:r>
          </a:p>
          <a:p>
            <a:r>
              <a:rPr lang="en-US" sz="3200" dirty="0">
                <a:latin typeface="+mn-lt"/>
              </a:rPr>
              <a:t>	5 So I thought tonight I'd take it just a little easy, and preach twice tomorrow, and have one of those lines for Tuesday night… </a:t>
            </a:r>
          </a:p>
          <a:p>
            <a:r>
              <a:rPr lang="en-US" sz="3200" dirty="0">
                <a:latin typeface="+mn-lt"/>
              </a:rPr>
              <a:t>	I hope that pleases the Holy Spirit, and pleases the people</a:t>
            </a:r>
            <a:r>
              <a:rPr lang="en-US" sz="3200" dirty="0">
                <a:solidFill>
                  <a:srgbClr val="FFFF00"/>
                </a:solidFill>
                <a:latin typeface="+mn-lt"/>
              </a:rPr>
              <a:t>. It's my desire always is to please God first, and then try to make burdens just as light for my fellow men as I possibly can.</a:t>
            </a:r>
          </a:p>
          <a:p>
            <a:pPr algn="r"/>
            <a:r>
              <a:rPr lang="en-US" sz="2400" dirty="0">
                <a:latin typeface="+mn-lt"/>
              </a:rPr>
              <a:t>56-1001 </a:t>
            </a:r>
            <a:endParaRPr lang="en-US" sz="2400" dirty="0">
              <a:solidFill>
                <a:srgbClr val="FFFF00"/>
              </a:solidFill>
              <a:latin typeface="+mn-lt"/>
            </a:endParaRPr>
          </a:p>
        </p:txBody>
      </p:sp>
      <p:sp>
        <p:nvSpPr>
          <p:cNvPr id="6" name="TextBox 5"/>
          <p:cNvSpPr txBox="1"/>
          <p:nvPr/>
        </p:nvSpPr>
        <p:spPr>
          <a:xfrm>
            <a:off x="152400" y="76200"/>
            <a:ext cx="7063729" cy="769441"/>
          </a:xfrm>
          <a:prstGeom prst="rect">
            <a:avLst/>
          </a:prstGeom>
          <a:solidFill>
            <a:schemeClr val="accent5">
              <a:lumMod val="25000"/>
            </a:schemeClr>
          </a:solidFill>
        </p:spPr>
        <p:txBody>
          <a:bodyPr wrap="none" rtlCol="0">
            <a:spAutoFit/>
          </a:bodyPr>
          <a:lstStyle/>
          <a:p>
            <a:r>
              <a:rPr lang="en-US" sz="4400" i="1" dirty="0">
                <a:latin typeface="+mn-lt"/>
              </a:rPr>
              <a:t>Personal &amp; Ministry Practices</a:t>
            </a:r>
          </a:p>
        </p:txBody>
      </p:sp>
    </p:spTree>
    <p:extLst>
      <p:ext uri="{BB962C8B-B14F-4D97-AF65-F5344CB8AC3E}">
        <p14:creationId xmlns:p14="http://schemas.microsoft.com/office/powerpoint/2010/main" val="144889871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9E9D2B-6348-486A-93FC-B72384875A7A}"/>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2BB338DA-1171-45D3-8632-D77B9AD7AEA4}"/>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E0412066-09E2-4E59-8FF1-3550513327E8}"/>
              </a:ext>
            </a:extLst>
          </p:cNvPr>
          <p:cNvSpPr>
            <a:spLocks noGrp="1"/>
          </p:cNvSpPr>
          <p:nvPr>
            <p:ph type="sldNum" sz="quarter" idx="12"/>
          </p:nvPr>
        </p:nvSpPr>
        <p:spPr/>
        <p:txBody>
          <a:bodyPr/>
          <a:lstStyle/>
          <a:p>
            <a:fld id="{E91B2A8F-5CE0-47F6-8E1C-C5CAA23147AB}" type="slidenum">
              <a:rPr lang="en-US" smtClean="0"/>
              <a:pPr/>
              <a:t>15</a:t>
            </a:fld>
            <a:endParaRPr lang="en-US"/>
          </a:p>
        </p:txBody>
      </p:sp>
      <p:sp>
        <p:nvSpPr>
          <p:cNvPr id="5" name="Rectangle 4">
            <a:extLst>
              <a:ext uri="{FF2B5EF4-FFF2-40B4-BE49-F238E27FC236}">
                <a16:creationId xmlns:a16="http://schemas.microsoft.com/office/drawing/2014/main" id="{56D8F25E-9FC0-4F0D-8369-C071CEC20D51}"/>
              </a:ext>
            </a:extLst>
          </p:cNvPr>
          <p:cNvSpPr/>
          <p:nvPr/>
        </p:nvSpPr>
        <p:spPr>
          <a:xfrm>
            <a:off x="152400" y="76200"/>
            <a:ext cx="8801100" cy="6309420"/>
          </a:xfrm>
          <a:prstGeom prst="rect">
            <a:avLst/>
          </a:prstGeom>
          <a:solidFill>
            <a:srgbClr val="000000"/>
          </a:solidFill>
        </p:spPr>
        <p:txBody>
          <a:bodyPr wrap="square">
            <a:spAutoFit/>
          </a:bodyPr>
          <a:lstStyle/>
          <a:p>
            <a:r>
              <a:rPr lang="en-US" sz="4000" b="1" dirty="0">
                <a:latin typeface="Cambria" panose="02040503050406030204" pitchFamily="18" charset="0"/>
              </a:rPr>
              <a:t>DIVINE.HEALING</a:t>
            </a:r>
          </a:p>
          <a:p>
            <a:r>
              <a:rPr lang="en-US" sz="3200" dirty="0">
                <a:latin typeface="Cambria" panose="02040503050406030204" pitchFamily="18" charset="0"/>
              </a:rPr>
              <a:t>	</a:t>
            </a:r>
            <a:r>
              <a:rPr lang="en-US" sz="3000" dirty="0">
                <a:latin typeface="Cambria" panose="02040503050406030204" pitchFamily="18" charset="0"/>
              </a:rPr>
              <a:t>3 We go to the next hole, cast our net in, pull out of there, see what we can get in that one. Maybe don't get a thing in that one. Maybe a bunch come to the altar; none of them held out; so that's up to the Lord. So we go to the next hole, cast in, maybe get a whole bunch of fish in that one. The Lord has predestinated us to preach the Gospel, </a:t>
            </a:r>
            <a:r>
              <a:rPr lang="en-US" sz="3000" dirty="0" err="1">
                <a:latin typeface="Cambria" panose="02040503050406030204" pitchFamily="18" charset="0"/>
              </a:rPr>
              <a:t>predestin-ated</a:t>
            </a:r>
            <a:r>
              <a:rPr lang="en-US" sz="3000" dirty="0">
                <a:latin typeface="Cambria" panose="02040503050406030204" pitchFamily="18" charset="0"/>
              </a:rPr>
              <a:t> them who will hear it to Eternal Life. </a:t>
            </a:r>
          </a:p>
          <a:p>
            <a:r>
              <a:rPr lang="en-US" sz="3000" dirty="0">
                <a:latin typeface="Cambria" panose="02040503050406030204" pitchFamily="18" charset="0"/>
              </a:rPr>
              <a:t>	Now, we've got to throw the net. Whatever the Lord's is, here they all laying around the altar, </a:t>
            </a:r>
            <a:r>
              <a:rPr lang="en-US" sz="3000" i="1" dirty="0">
                <a:latin typeface="Cambria" panose="02040503050406030204" pitchFamily="18" charset="0"/>
              </a:rPr>
              <a:t>"Now, Lord, there they are. I done my best…It's Yours to do the picking out."</a:t>
            </a:r>
            <a:r>
              <a:rPr lang="en-US" sz="3000" dirty="0">
                <a:latin typeface="Cambria" panose="02040503050406030204" pitchFamily="18" charset="0"/>
              </a:rPr>
              <a:t> But we just cast the net. 	</a:t>
            </a:r>
            <a:r>
              <a:rPr lang="en-US" dirty="0">
                <a:latin typeface="Cambria" panose="02040503050406030204" pitchFamily="18" charset="0"/>
              </a:rPr>
              <a:t>54-1219</a:t>
            </a:r>
            <a:endParaRPr lang="en-US" sz="3200" dirty="0">
              <a:latin typeface="Cambria" panose="02040503050406030204" pitchFamily="18" charset="0"/>
            </a:endParaRPr>
          </a:p>
        </p:txBody>
      </p:sp>
    </p:spTree>
    <p:extLst>
      <p:ext uri="{BB962C8B-B14F-4D97-AF65-F5344CB8AC3E}">
        <p14:creationId xmlns:p14="http://schemas.microsoft.com/office/powerpoint/2010/main" val="319993625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22747E-4D11-4A9E-AFF4-EC35C263F690}"/>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09F196D7-A5D3-42B0-9C9F-DA4D212F1811}"/>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C4345B9B-9FB1-4162-8134-D68F4794921A}"/>
              </a:ext>
            </a:extLst>
          </p:cNvPr>
          <p:cNvSpPr>
            <a:spLocks noGrp="1"/>
          </p:cNvSpPr>
          <p:nvPr>
            <p:ph type="sldNum" sz="quarter" idx="12"/>
          </p:nvPr>
        </p:nvSpPr>
        <p:spPr/>
        <p:txBody>
          <a:bodyPr/>
          <a:lstStyle/>
          <a:p>
            <a:fld id="{E91B2A8F-5CE0-47F6-8E1C-C5CAA23147AB}" type="slidenum">
              <a:rPr lang="en-US" smtClean="0"/>
              <a:pPr/>
              <a:t>16</a:t>
            </a:fld>
            <a:endParaRPr lang="en-US"/>
          </a:p>
        </p:txBody>
      </p:sp>
      <p:sp>
        <p:nvSpPr>
          <p:cNvPr id="5" name="Rectangle 4">
            <a:extLst>
              <a:ext uri="{FF2B5EF4-FFF2-40B4-BE49-F238E27FC236}">
                <a16:creationId xmlns:a16="http://schemas.microsoft.com/office/drawing/2014/main" id="{A1D277C6-FAC6-4CD2-AF23-605A5FE04B12}"/>
              </a:ext>
            </a:extLst>
          </p:cNvPr>
          <p:cNvSpPr/>
          <p:nvPr/>
        </p:nvSpPr>
        <p:spPr>
          <a:xfrm>
            <a:off x="152400" y="152400"/>
            <a:ext cx="8839200" cy="6247864"/>
          </a:xfrm>
          <a:prstGeom prst="rect">
            <a:avLst/>
          </a:prstGeom>
          <a:solidFill>
            <a:srgbClr val="000000"/>
          </a:solidFill>
        </p:spPr>
        <p:txBody>
          <a:bodyPr wrap="square">
            <a:spAutoFit/>
          </a:bodyPr>
          <a:lstStyle/>
          <a:p>
            <a:r>
              <a:rPr lang="en-US" sz="3600" b="1" dirty="0">
                <a:latin typeface="Cambria" panose="02040503050406030204" pitchFamily="18" charset="0"/>
              </a:rPr>
              <a:t>I TIMOTHY 3:1-7</a:t>
            </a:r>
          </a:p>
          <a:p>
            <a:r>
              <a:rPr lang="en-US" sz="2800" i="1" dirty="0">
                <a:latin typeface="Cambria" panose="02040503050406030204" pitchFamily="18" charset="0"/>
              </a:rPr>
              <a:t>	This is a true saying, If a man desire the office of a bishop, he </a:t>
            </a:r>
            <a:r>
              <a:rPr lang="en-US" sz="2800" i="1" dirty="0" err="1">
                <a:latin typeface="Cambria" panose="02040503050406030204" pitchFamily="18" charset="0"/>
              </a:rPr>
              <a:t>desireth</a:t>
            </a:r>
            <a:r>
              <a:rPr lang="en-US" sz="2800" i="1" dirty="0">
                <a:latin typeface="Cambria" panose="02040503050406030204" pitchFamily="18" charset="0"/>
              </a:rPr>
              <a:t> a good work. 2 A bishop then must be blameless, the husband of one wife, vigilant, sober, of good </a:t>
            </a:r>
            <a:r>
              <a:rPr lang="en-US" sz="2800" i="1" dirty="0" err="1">
                <a:latin typeface="Cambria" panose="02040503050406030204" pitchFamily="18" charset="0"/>
              </a:rPr>
              <a:t>behaviour</a:t>
            </a:r>
            <a:r>
              <a:rPr lang="en-US" sz="2800" i="1" dirty="0">
                <a:latin typeface="Cambria" panose="02040503050406030204" pitchFamily="18" charset="0"/>
              </a:rPr>
              <a:t>, given to hospitality, apt to teach; 3 Not given to wine, no striker, not greedy of filthy lucre; but patient, not a brawler, not covetous; 4 One that </a:t>
            </a:r>
            <a:r>
              <a:rPr lang="en-US" sz="2800" i="1" dirty="0" err="1">
                <a:latin typeface="Cambria" panose="02040503050406030204" pitchFamily="18" charset="0"/>
              </a:rPr>
              <a:t>ruleth</a:t>
            </a:r>
            <a:r>
              <a:rPr lang="en-US" sz="2800" i="1" dirty="0">
                <a:latin typeface="Cambria" panose="02040503050406030204" pitchFamily="18" charset="0"/>
              </a:rPr>
              <a:t> well his own house, having his children in subjection with all gravity; 5 (For if a man know not how to rule his own house, how shall he take care of the church of God?) 6 Not a novice, lest being lifted up with pride he fall into the </a:t>
            </a:r>
            <a:r>
              <a:rPr lang="en-US" sz="2800" i="1" dirty="0" err="1">
                <a:latin typeface="Cambria" panose="02040503050406030204" pitchFamily="18" charset="0"/>
              </a:rPr>
              <a:t>condem</a:t>
            </a:r>
            <a:r>
              <a:rPr lang="en-US" sz="2800" i="1" dirty="0">
                <a:latin typeface="Cambria" panose="02040503050406030204" pitchFamily="18" charset="0"/>
              </a:rPr>
              <a:t>-nation of the devil. 7 Moreover he must have a good report of them which are without; lest he fall into reproach and the snare of the devil. </a:t>
            </a:r>
          </a:p>
        </p:txBody>
      </p:sp>
    </p:spTree>
    <p:extLst>
      <p:ext uri="{BB962C8B-B14F-4D97-AF65-F5344CB8AC3E}">
        <p14:creationId xmlns:p14="http://schemas.microsoft.com/office/powerpoint/2010/main" val="360423755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1F43E4-08D7-4D5D-A268-082D8A51A976}"/>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DA4C6E52-1A49-4700-BB95-AA3F85483F1E}"/>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9E5C76C0-A014-4265-81BB-D9A9A4EFAD1A}"/>
              </a:ext>
            </a:extLst>
          </p:cNvPr>
          <p:cNvSpPr>
            <a:spLocks noGrp="1"/>
          </p:cNvSpPr>
          <p:nvPr>
            <p:ph type="sldNum" sz="quarter" idx="12"/>
          </p:nvPr>
        </p:nvSpPr>
        <p:spPr/>
        <p:txBody>
          <a:bodyPr/>
          <a:lstStyle/>
          <a:p>
            <a:fld id="{E91B2A8F-5CE0-47F6-8E1C-C5CAA23147AB}" type="slidenum">
              <a:rPr lang="en-US" smtClean="0"/>
              <a:pPr/>
              <a:t>17</a:t>
            </a:fld>
            <a:endParaRPr lang="en-US"/>
          </a:p>
        </p:txBody>
      </p:sp>
      <p:sp>
        <p:nvSpPr>
          <p:cNvPr id="5" name="Rectangle 4">
            <a:extLst>
              <a:ext uri="{FF2B5EF4-FFF2-40B4-BE49-F238E27FC236}">
                <a16:creationId xmlns:a16="http://schemas.microsoft.com/office/drawing/2014/main" id="{913F51C3-1CAB-437F-A6DE-A1EA517B46CB}"/>
              </a:ext>
            </a:extLst>
          </p:cNvPr>
          <p:cNvSpPr/>
          <p:nvPr/>
        </p:nvSpPr>
        <p:spPr>
          <a:xfrm>
            <a:off x="228600" y="229136"/>
            <a:ext cx="8763000" cy="6247864"/>
          </a:xfrm>
          <a:prstGeom prst="rect">
            <a:avLst/>
          </a:prstGeom>
          <a:solidFill>
            <a:srgbClr val="000000"/>
          </a:solidFill>
        </p:spPr>
        <p:txBody>
          <a:bodyPr wrap="square">
            <a:spAutoFit/>
          </a:bodyPr>
          <a:lstStyle/>
          <a:p>
            <a:r>
              <a:rPr lang="en-US" sz="4000" b="1" dirty="0">
                <a:latin typeface="Cambria" panose="02040503050406030204" pitchFamily="18" charset="0"/>
              </a:rPr>
              <a:t>WHY.SOME.PEOPLE.CAN'T.KEEP</a:t>
            </a:r>
          </a:p>
          <a:p>
            <a:r>
              <a:rPr lang="en-US" sz="4000" b="1" dirty="0">
                <a:latin typeface="Cambria" panose="02040503050406030204" pitchFamily="18" charset="0"/>
              </a:rPr>
              <a:t>THE.VICTORY</a:t>
            </a:r>
          </a:p>
          <a:p>
            <a:r>
              <a:rPr lang="en-US" sz="3200" dirty="0">
                <a:latin typeface="Cambria" panose="02040503050406030204" pitchFamily="18" charset="0"/>
              </a:rPr>
              <a:t>	18 God in the beginning knew every person that would ever be on the earth at the beginning. He's infinite, knew everything. And so therefore, the day that our name's on the Lamb's Book of Life, they were placed there before the foundation of the world.</a:t>
            </a:r>
          </a:p>
          <a:p>
            <a:r>
              <a:rPr lang="en-US" sz="3200" dirty="0">
                <a:latin typeface="Cambria" panose="02040503050406030204" pitchFamily="18" charset="0"/>
              </a:rPr>
              <a:t>	And the Gospel to be preached is nothing in the world but the seining all of the fish out of the lake, as Jesus said. </a:t>
            </a:r>
            <a:r>
              <a:rPr lang="en-US" sz="3200" dirty="0">
                <a:solidFill>
                  <a:srgbClr val="FFFF00"/>
                </a:solidFill>
                <a:latin typeface="Cambria" panose="02040503050406030204" pitchFamily="18" charset="0"/>
              </a:rPr>
              <a:t>You say what's the used of preaching then?</a:t>
            </a:r>
          </a:p>
        </p:txBody>
      </p:sp>
    </p:spTree>
    <p:extLst>
      <p:ext uri="{BB962C8B-B14F-4D97-AF65-F5344CB8AC3E}">
        <p14:creationId xmlns:p14="http://schemas.microsoft.com/office/powerpoint/2010/main" val="4165878201"/>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A94FAD-179B-4012-95FC-001A0E797512}"/>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FA2275AE-1643-4948-98CA-976DF414E216}"/>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4643853-CD2E-4E6C-B914-E34C08F4FB2B}"/>
              </a:ext>
            </a:extLst>
          </p:cNvPr>
          <p:cNvSpPr>
            <a:spLocks noGrp="1"/>
          </p:cNvSpPr>
          <p:nvPr>
            <p:ph type="sldNum" sz="quarter" idx="12"/>
          </p:nvPr>
        </p:nvSpPr>
        <p:spPr/>
        <p:txBody>
          <a:bodyPr/>
          <a:lstStyle/>
          <a:p>
            <a:fld id="{E91B2A8F-5CE0-47F6-8E1C-C5CAA23147AB}" type="slidenum">
              <a:rPr lang="en-US" smtClean="0"/>
              <a:pPr/>
              <a:t>18</a:t>
            </a:fld>
            <a:endParaRPr lang="en-US"/>
          </a:p>
        </p:txBody>
      </p:sp>
      <p:sp>
        <p:nvSpPr>
          <p:cNvPr id="5" name="Rectangle 4">
            <a:extLst>
              <a:ext uri="{FF2B5EF4-FFF2-40B4-BE49-F238E27FC236}">
                <a16:creationId xmlns:a16="http://schemas.microsoft.com/office/drawing/2014/main" id="{A28175AE-76DC-4796-A751-89FC1E0F87E6}"/>
              </a:ext>
            </a:extLst>
          </p:cNvPr>
          <p:cNvSpPr/>
          <p:nvPr/>
        </p:nvSpPr>
        <p:spPr>
          <a:xfrm>
            <a:off x="228600" y="228600"/>
            <a:ext cx="8534400" cy="6494085"/>
          </a:xfrm>
          <a:prstGeom prst="rect">
            <a:avLst/>
          </a:prstGeom>
          <a:solidFill>
            <a:srgbClr val="000000"/>
          </a:solidFill>
        </p:spPr>
        <p:txBody>
          <a:bodyPr wrap="square">
            <a:spAutoFit/>
          </a:bodyPr>
          <a:lstStyle/>
          <a:p>
            <a:r>
              <a:rPr lang="en-US" sz="3200" dirty="0">
                <a:latin typeface="Cambria" panose="02040503050406030204" pitchFamily="18" charset="0"/>
              </a:rPr>
              <a:t> 	A preacher's got his part to do. The Kingdom of heaven's like one that's cast the net in and pulled it. Now, there's so many fish in that lake, and when the last one's brought out, that's the end of it. A preacher just throws in the net; he pulls. In that great net, the Bible teaches, he brings in water spiders, frogs, snakes, lizards, terrapins, tadpoles, and fish. </a:t>
            </a:r>
          </a:p>
          <a:p>
            <a:r>
              <a:rPr lang="en-US" sz="3200" dirty="0">
                <a:latin typeface="Cambria" panose="02040503050406030204" pitchFamily="18" charset="0"/>
              </a:rPr>
              <a:t>	Now, it's not for me to determine or to judge, to say which is fish and which is tadpoles. But if you'll just watch them, the nature that's in them will prove what they are. </a:t>
            </a:r>
          </a:p>
          <a:p>
            <a:pPr algn="r"/>
            <a:r>
              <a:rPr lang="en-US" sz="3200" dirty="0">
                <a:latin typeface="Cambria" panose="02040503050406030204" pitchFamily="18" charset="0"/>
              </a:rPr>
              <a:t>57-0324</a:t>
            </a:r>
          </a:p>
        </p:txBody>
      </p:sp>
    </p:spTree>
    <p:extLst>
      <p:ext uri="{BB962C8B-B14F-4D97-AF65-F5344CB8AC3E}">
        <p14:creationId xmlns:p14="http://schemas.microsoft.com/office/powerpoint/2010/main" val="225987640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2C609-D593-46C7-B3BD-59A09910E3AF}"/>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4E9F6C53-EFAF-44DE-80BD-4E633FE62084}"/>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61F5E495-6A45-447D-AF8E-5D42E3D3E9AF}"/>
              </a:ext>
            </a:extLst>
          </p:cNvPr>
          <p:cNvSpPr>
            <a:spLocks noGrp="1"/>
          </p:cNvSpPr>
          <p:nvPr>
            <p:ph type="sldNum" sz="quarter" idx="12"/>
          </p:nvPr>
        </p:nvSpPr>
        <p:spPr/>
        <p:txBody>
          <a:bodyPr/>
          <a:lstStyle/>
          <a:p>
            <a:fld id="{E91B2A8F-5CE0-47F6-8E1C-C5CAA23147AB}" type="slidenum">
              <a:rPr lang="en-US" smtClean="0"/>
              <a:pPr/>
              <a:t>19</a:t>
            </a:fld>
            <a:endParaRPr lang="en-US"/>
          </a:p>
        </p:txBody>
      </p:sp>
      <p:sp>
        <p:nvSpPr>
          <p:cNvPr id="5" name="Rectangle 4">
            <a:extLst>
              <a:ext uri="{FF2B5EF4-FFF2-40B4-BE49-F238E27FC236}">
                <a16:creationId xmlns:a16="http://schemas.microsoft.com/office/drawing/2014/main" id="{312C953D-80C0-482C-8B42-BD70A738DF34}"/>
              </a:ext>
            </a:extLst>
          </p:cNvPr>
          <p:cNvSpPr/>
          <p:nvPr/>
        </p:nvSpPr>
        <p:spPr>
          <a:xfrm>
            <a:off x="76200" y="53161"/>
            <a:ext cx="8991600" cy="6524863"/>
          </a:xfrm>
          <a:prstGeom prst="rect">
            <a:avLst/>
          </a:prstGeom>
          <a:solidFill>
            <a:srgbClr val="000000"/>
          </a:solidFill>
        </p:spPr>
        <p:txBody>
          <a:bodyPr wrap="square">
            <a:spAutoFit/>
          </a:bodyPr>
          <a:lstStyle/>
          <a:p>
            <a:r>
              <a:rPr lang="en-US" sz="4000" b="1" dirty="0">
                <a:latin typeface="Cambria" panose="02040503050406030204" pitchFamily="18" charset="0"/>
              </a:rPr>
              <a:t>GREATEST.BATTLE.EVER.FOUGHT</a:t>
            </a:r>
          </a:p>
          <a:p>
            <a:r>
              <a:rPr lang="en-US" sz="3200" dirty="0">
                <a:latin typeface="Cambria" panose="02040503050406030204" pitchFamily="18" charset="0"/>
              </a:rPr>
              <a:t>	163 Glory! Ministering spirits, sent from the Presence of God. What to do? Minister His Word. Amen! They're not to minister some theology of some denominational group, but to minister His Word.</a:t>
            </a:r>
          </a:p>
          <a:p>
            <a:r>
              <a:rPr lang="en-US" sz="3200" dirty="0">
                <a:latin typeface="Cambria" panose="02040503050406030204" pitchFamily="18" charset="0"/>
              </a:rPr>
              <a:t>	</a:t>
            </a:r>
            <a:r>
              <a:rPr lang="en-US" sz="3100" dirty="0">
                <a:latin typeface="Cambria" panose="02040503050406030204" pitchFamily="18" charset="0"/>
              </a:rPr>
              <a:t>164 How do we know they are? The Bible said, that, </a:t>
            </a:r>
            <a:r>
              <a:rPr lang="en-US" sz="3100" i="1" dirty="0">
                <a:latin typeface="Cambria" panose="02040503050406030204" pitchFamily="18" charset="0"/>
              </a:rPr>
              <a:t>"The Word of the Lord came to the prophets."</a:t>
            </a:r>
            <a:r>
              <a:rPr lang="en-US" sz="3100" dirty="0">
                <a:latin typeface="Cambria" panose="02040503050406030204" pitchFamily="18" charset="0"/>
              </a:rPr>
              <a:t> These angels minister His Word, through His Spirit. The Spirit and the Word came to the prophets, and the prophets had the Word of God. That's the reason they could do the miracles that they did. It wasn't the man; it was the Spirit of God in the man.    </a:t>
            </a:r>
            <a:r>
              <a:rPr lang="en-US" sz="1600" dirty="0">
                <a:latin typeface="Cambria" panose="02040503050406030204" pitchFamily="18" charset="0"/>
              </a:rPr>
              <a:t>62-0311</a:t>
            </a:r>
            <a:r>
              <a:rPr lang="en-US" sz="3100" dirty="0">
                <a:latin typeface="Cambria" panose="02040503050406030204" pitchFamily="18" charset="0"/>
              </a:rPr>
              <a:t> </a:t>
            </a:r>
          </a:p>
        </p:txBody>
      </p:sp>
    </p:spTree>
    <p:extLst>
      <p:ext uri="{BB962C8B-B14F-4D97-AF65-F5344CB8AC3E}">
        <p14:creationId xmlns:p14="http://schemas.microsoft.com/office/powerpoint/2010/main" val="261735431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848600" cy="5410200"/>
          </a:xfrm>
        </p:spPr>
        <p:txBody>
          <a:bodyPr/>
          <a:lstStyle/>
          <a:p>
            <a:pPr marL="0" indent="0" algn="ctr">
              <a:buNone/>
            </a:pPr>
            <a:r>
              <a:rPr lang="en-US" sz="4000" b="1" dirty="0"/>
              <a:t>EPHESIANS 4:8-11</a:t>
            </a:r>
            <a:endParaRPr lang="en-US" sz="4000" i="1" dirty="0"/>
          </a:p>
          <a:p>
            <a:pPr marL="0" indent="0" algn="ctr">
              <a:buNone/>
            </a:pPr>
            <a:r>
              <a:rPr lang="en-US" sz="3200" i="1" dirty="0"/>
              <a:t>Wherefore he </a:t>
            </a:r>
            <a:r>
              <a:rPr lang="en-US" sz="3200" i="1" dirty="0" err="1"/>
              <a:t>saith</a:t>
            </a:r>
            <a:r>
              <a:rPr lang="en-US" sz="3200" i="1" dirty="0"/>
              <a:t>, When he ascended up on high, he led captivity captive, and gave gifts unto men. (Now that he ascended, what is it but that he also descended first into the lower parts of the earth? 10 He that descended is the same also that ascended up far above all heavens, that he might fill all things.) 11 And he gave some, apostles; and some, prophets; and some, evangelists; and some, pastors and teachers; </a:t>
            </a:r>
            <a:endParaRPr lang="en-US" sz="2000" i="1" dirty="0"/>
          </a:p>
        </p:txBody>
      </p:sp>
      <p:sp>
        <p:nvSpPr>
          <p:cNvPr id="4" name="Date Placeholder 3"/>
          <p:cNvSpPr>
            <a:spLocks noGrp="1"/>
          </p:cNvSpPr>
          <p:nvPr>
            <p:ph type="dt" sz="half" idx="10"/>
          </p:nvPr>
        </p:nvSpPr>
        <p:spPr/>
        <p:txBody>
          <a:bodyPr/>
          <a:lstStyle/>
          <a:p>
            <a:r>
              <a:rPr lang="en-US"/>
              <a:t>4-4-18</a:t>
            </a:r>
          </a:p>
        </p:txBody>
      </p:sp>
      <p:sp>
        <p:nvSpPr>
          <p:cNvPr id="5" name="Footer Placeholder 4"/>
          <p:cNvSpPr>
            <a:spLocks noGrp="1"/>
          </p:cNvSpPr>
          <p:nvPr>
            <p:ph type="ftr" sz="quarter" idx="11"/>
          </p:nvPr>
        </p:nvSpPr>
        <p:spPr/>
        <p:txBody>
          <a:bodyPr/>
          <a:lstStyle/>
          <a:p>
            <a:r>
              <a:rPr lang="en-US"/>
              <a:t>Pastors</a:t>
            </a:r>
          </a:p>
        </p:txBody>
      </p:sp>
      <p:sp>
        <p:nvSpPr>
          <p:cNvPr id="6" name="Slide Number Placeholder 5"/>
          <p:cNvSpPr>
            <a:spLocks noGrp="1"/>
          </p:cNvSpPr>
          <p:nvPr>
            <p:ph type="sldNum" sz="quarter" idx="12"/>
          </p:nvPr>
        </p:nvSpPr>
        <p:spPr/>
        <p:txBody>
          <a:bodyPr/>
          <a:lstStyle/>
          <a:p>
            <a:fld id="{B8DA1012-E90D-4952-9C4A-A83B4AE7EF20}" type="slidenum">
              <a:rPr lang="en-US" smtClean="0"/>
              <a:pPr/>
              <a:t>2</a:t>
            </a:fld>
            <a:endParaRPr lang="en-US"/>
          </a:p>
        </p:txBody>
      </p:sp>
    </p:spTree>
    <p:extLst>
      <p:ext uri="{BB962C8B-B14F-4D97-AF65-F5344CB8AC3E}">
        <p14:creationId xmlns:p14="http://schemas.microsoft.com/office/powerpoint/2010/main" val="270810169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E454CC-C6E3-45E7-A3E8-91330880AAEE}"/>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246F77A6-A8F2-405F-9FDC-09E175D05829}"/>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C1B2D48D-86AB-496C-A94A-ACAA52AA6677}"/>
              </a:ext>
            </a:extLst>
          </p:cNvPr>
          <p:cNvSpPr>
            <a:spLocks noGrp="1"/>
          </p:cNvSpPr>
          <p:nvPr>
            <p:ph type="sldNum" sz="quarter" idx="12"/>
          </p:nvPr>
        </p:nvSpPr>
        <p:spPr/>
        <p:txBody>
          <a:bodyPr/>
          <a:lstStyle/>
          <a:p>
            <a:fld id="{E91B2A8F-5CE0-47F6-8E1C-C5CAA23147AB}" type="slidenum">
              <a:rPr lang="en-US" smtClean="0"/>
              <a:pPr/>
              <a:t>20</a:t>
            </a:fld>
            <a:endParaRPr lang="en-US"/>
          </a:p>
        </p:txBody>
      </p:sp>
      <p:sp>
        <p:nvSpPr>
          <p:cNvPr id="5" name="Rectangle 4">
            <a:extLst>
              <a:ext uri="{FF2B5EF4-FFF2-40B4-BE49-F238E27FC236}">
                <a16:creationId xmlns:a16="http://schemas.microsoft.com/office/drawing/2014/main" id="{86871F8F-2F96-4F87-B71D-C8A2F6546AD6}"/>
              </a:ext>
            </a:extLst>
          </p:cNvPr>
          <p:cNvSpPr/>
          <p:nvPr/>
        </p:nvSpPr>
        <p:spPr>
          <a:xfrm>
            <a:off x="152400" y="76200"/>
            <a:ext cx="8839200" cy="6678751"/>
          </a:xfrm>
          <a:prstGeom prst="rect">
            <a:avLst/>
          </a:prstGeom>
          <a:solidFill>
            <a:srgbClr val="000000"/>
          </a:solidFill>
        </p:spPr>
        <p:txBody>
          <a:bodyPr wrap="square">
            <a:spAutoFit/>
          </a:bodyPr>
          <a:lstStyle/>
          <a:p>
            <a:r>
              <a:rPr lang="en-US" sz="3600" b="1" dirty="0">
                <a:latin typeface="Cambria" panose="02040503050406030204" pitchFamily="18" charset="0"/>
              </a:rPr>
              <a:t>PALMERWORM.LOCUST.CANKERWORM</a:t>
            </a:r>
          </a:p>
          <a:p>
            <a:r>
              <a:rPr lang="en-US" sz="2800" dirty="0">
                <a:latin typeface="Cambria" panose="02040503050406030204" pitchFamily="18" charset="0"/>
              </a:rPr>
              <a:t>	42 Therefore, if there's something wrong in the church today, that it's not progressing the way it should, it's to my opinion that we ought to go back to the Prescription, find out just exactly what's wrong, this church is so sick that there is disease in our church, sin disease. Then we've got to find out what the Doctor prescribed, and see if our druggist pastors are giving us the right Prescription. </a:t>
            </a:r>
          </a:p>
          <a:p>
            <a:r>
              <a:rPr lang="en-US" sz="2800" dirty="0">
                <a:latin typeface="Cambria" panose="02040503050406030204" pitchFamily="18" charset="0"/>
              </a:rPr>
              <a:t>	Remember, you can add something to a real close diagnosed Scripture, and kill the patient. And maybe (I don't say we have.), but what if some of our druggists has added something to God's Prescription? If they have, they are killing the patient, letting them die in sin.				 59-0823 </a:t>
            </a:r>
          </a:p>
        </p:txBody>
      </p:sp>
    </p:spTree>
    <p:extLst>
      <p:ext uri="{BB962C8B-B14F-4D97-AF65-F5344CB8AC3E}">
        <p14:creationId xmlns:p14="http://schemas.microsoft.com/office/powerpoint/2010/main" val="58681307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58671C-7DC0-4E2A-9252-0D6E3009E03D}"/>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95B78ACD-5F81-4882-91B3-FD231B5F2708}"/>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C6EA9453-0B45-48B4-8078-8A72C76416B3}"/>
              </a:ext>
            </a:extLst>
          </p:cNvPr>
          <p:cNvSpPr>
            <a:spLocks noGrp="1"/>
          </p:cNvSpPr>
          <p:nvPr>
            <p:ph type="sldNum" sz="quarter" idx="12"/>
          </p:nvPr>
        </p:nvSpPr>
        <p:spPr/>
        <p:txBody>
          <a:bodyPr/>
          <a:lstStyle/>
          <a:p>
            <a:fld id="{E91B2A8F-5CE0-47F6-8E1C-C5CAA23147AB}" type="slidenum">
              <a:rPr lang="en-US" smtClean="0"/>
              <a:pPr/>
              <a:t>21</a:t>
            </a:fld>
            <a:endParaRPr lang="en-US"/>
          </a:p>
        </p:txBody>
      </p:sp>
      <p:sp>
        <p:nvSpPr>
          <p:cNvPr id="5" name="Rectangle 4">
            <a:extLst>
              <a:ext uri="{FF2B5EF4-FFF2-40B4-BE49-F238E27FC236}">
                <a16:creationId xmlns:a16="http://schemas.microsoft.com/office/drawing/2014/main" id="{2ACD52B7-C470-476F-ADBB-B6227183B848}"/>
              </a:ext>
            </a:extLst>
          </p:cNvPr>
          <p:cNvSpPr/>
          <p:nvPr/>
        </p:nvSpPr>
        <p:spPr>
          <a:xfrm>
            <a:off x="1219200" y="914400"/>
            <a:ext cx="7696200" cy="5632311"/>
          </a:xfrm>
          <a:prstGeom prst="rect">
            <a:avLst/>
          </a:prstGeom>
          <a:solidFill>
            <a:srgbClr val="000000"/>
          </a:solidFill>
        </p:spPr>
        <p:txBody>
          <a:bodyPr wrap="square">
            <a:spAutoFit/>
          </a:bodyPr>
          <a:lstStyle/>
          <a:p>
            <a:r>
              <a:rPr lang="en-US" sz="4000" b="1" dirty="0">
                <a:latin typeface="Cambria" panose="02040503050406030204" pitchFamily="18" charset="0"/>
              </a:rPr>
              <a:t>JEREMIAH 10:19</a:t>
            </a:r>
          </a:p>
          <a:p>
            <a:r>
              <a:rPr lang="en-US" sz="3200" i="1" dirty="0">
                <a:latin typeface="Cambria" panose="02040503050406030204" pitchFamily="18" charset="0"/>
              </a:rPr>
              <a:t>	Woe is me for my hurt! my wound is grievous: but I said, Truly this is a grief, and I must bear it. 20 My tabernacle is spoiled, and all my cords are broken: my children are gone forth of me, and they are not: there is none to stretch forth my tent any more, and to set up my curtains. 21 For the pastors are become brutish, and have not sought the LORD: therefore they shall not prosper, and all their flocks shall be scattered.</a:t>
            </a:r>
          </a:p>
        </p:txBody>
      </p:sp>
    </p:spTree>
    <p:extLst>
      <p:ext uri="{BB962C8B-B14F-4D97-AF65-F5344CB8AC3E}">
        <p14:creationId xmlns:p14="http://schemas.microsoft.com/office/powerpoint/2010/main" val="39677866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B2559-9BBA-4D3D-8943-28CBF92A54A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2BFDA803-FBAD-4FA2-ABF4-3C67209E8484}"/>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E371FE10-9067-4229-9631-43690D9A0F68}"/>
              </a:ext>
            </a:extLst>
          </p:cNvPr>
          <p:cNvSpPr>
            <a:spLocks noGrp="1"/>
          </p:cNvSpPr>
          <p:nvPr>
            <p:ph type="sldNum" sz="quarter" idx="12"/>
          </p:nvPr>
        </p:nvSpPr>
        <p:spPr/>
        <p:txBody>
          <a:bodyPr/>
          <a:lstStyle/>
          <a:p>
            <a:fld id="{E91B2A8F-5CE0-47F6-8E1C-C5CAA23147AB}" type="slidenum">
              <a:rPr lang="en-US" smtClean="0"/>
              <a:pPr/>
              <a:t>22</a:t>
            </a:fld>
            <a:endParaRPr lang="en-US"/>
          </a:p>
        </p:txBody>
      </p:sp>
      <p:sp>
        <p:nvSpPr>
          <p:cNvPr id="5" name="Rectangle 4">
            <a:extLst>
              <a:ext uri="{FF2B5EF4-FFF2-40B4-BE49-F238E27FC236}">
                <a16:creationId xmlns:a16="http://schemas.microsoft.com/office/drawing/2014/main" id="{07BC5165-738F-413B-A3BB-19336E2C1EAA}"/>
              </a:ext>
            </a:extLst>
          </p:cNvPr>
          <p:cNvSpPr/>
          <p:nvPr/>
        </p:nvSpPr>
        <p:spPr>
          <a:xfrm>
            <a:off x="1219200" y="914400"/>
            <a:ext cx="7772400" cy="5016758"/>
          </a:xfrm>
          <a:prstGeom prst="rect">
            <a:avLst/>
          </a:prstGeom>
          <a:solidFill>
            <a:srgbClr val="000000"/>
          </a:solidFill>
        </p:spPr>
        <p:txBody>
          <a:bodyPr wrap="square">
            <a:spAutoFit/>
          </a:bodyPr>
          <a:lstStyle/>
          <a:p>
            <a:r>
              <a:rPr lang="en-US" sz="4000" b="1" dirty="0">
                <a:latin typeface="Cambria" panose="02040503050406030204" pitchFamily="18" charset="0"/>
              </a:rPr>
              <a:t>ACTS 20:26</a:t>
            </a:r>
          </a:p>
          <a:p>
            <a:r>
              <a:rPr lang="en-US" sz="2800" i="1" dirty="0">
                <a:latin typeface="Cambria" panose="02040503050406030204" pitchFamily="18" charset="0"/>
              </a:rPr>
              <a:t>Wherefore I take you to record this day, that I am pure from the blood of all men. 27 For I have not shunned to declare unto you all the counsel of God. 28 Take heed therefore unto yourselves, and to all the flock, over the which the Holy Ghost hath made you overseers, to feed the church of God, which he hath purchased with his own blood. 29 For I know this, that after my departing shall grievous wolves enter in among you, not sparing the flock. </a:t>
            </a:r>
          </a:p>
          <a:p>
            <a:endParaRPr lang="en-US" sz="2800" dirty="0">
              <a:latin typeface="Cambria" panose="02040503050406030204" pitchFamily="18" charset="0"/>
            </a:endParaRPr>
          </a:p>
        </p:txBody>
      </p:sp>
    </p:spTree>
    <p:extLst>
      <p:ext uri="{BB962C8B-B14F-4D97-AF65-F5344CB8AC3E}">
        <p14:creationId xmlns:p14="http://schemas.microsoft.com/office/powerpoint/2010/main" val="346950374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2022A-C483-434E-BACA-3E39FA590468}"/>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1EB3D7F6-589A-4F7B-85D7-3DC2672220E6}"/>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CE10A86-3160-4D48-A623-8AD0268E9DBA}"/>
              </a:ext>
            </a:extLst>
          </p:cNvPr>
          <p:cNvSpPr>
            <a:spLocks noGrp="1"/>
          </p:cNvSpPr>
          <p:nvPr>
            <p:ph type="sldNum" sz="quarter" idx="12"/>
          </p:nvPr>
        </p:nvSpPr>
        <p:spPr/>
        <p:txBody>
          <a:bodyPr/>
          <a:lstStyle/>
          <a:p>
            <a:fld id="{E91B2A8F-5CE0-47F6-8E1C-C5CAA23147AB}" type="slidenum">
              <a:rPr lang="en-US" smtClean="0"/>
              <a:pPr/>
              <a:t>23</a:t>
            </a:fld>
            <a:endParaRPr lang="en-US"/>
          </a:p>
        </p:txBody>
      </p:sp>
      <p:sp>
        <p:nvSpPr>
          <p:cNvPr id="5" name="Rectangle 4">
            <a:extLst>
              <a:ext uri="{FF2B5EF4-FFF2-40B4-BE49-F238E27FC236}">
                <a16:creationId xmlns:a16="http://schemas.microsoft.com/office/drawing/2014/main" id="{89EA1728-90E2-4E2D-9786-EE73F3C757B4}"/>
              </a:ext>
            </a:extLst>
          </p:cNvPr>
          <p:cNvSpPr/>
          <p:nvPr/>
        </p:nvSpPr>
        <p:spPr>
          <a:xfrm>
            <a:off x="1143000" y="838200"/>
            <a:ext cx="7848600" cy="5447645"/>
          </a:xfrm>
          <a:prstGeom prst="rect">
            <a:avLst/>
          </a:prstGeom>
          <a:solidFill>
            <a:srgbClr val="000000"/>
          </a:solidFill>
        </p:spPr>
        <p:txBody>
          <a:bodyPr wrap="square">
            <a:spAutoFit/>
          </a:bodyPr>
          <a:lstStyle/>
          <a:p>
            <a:r>
              <a:rPr lang="en-US" sz="4000" b="1" dirty="0">
                <a:latin typeface="Cambria" panose="02040503050406030204" pitchFamily="18" charset="0"/>
              </a:rPr>
              <a:t>QUESTIONS.AND.ANSWERS</a:t>
            </a:r>
          </a:p>
          <a:p>
            <a:r>
              <a:rPr lang="en-US" sz="2800" dirty="0">
                <a:latin typeface="Cambria" panose="02040503050406030204" pitchFamily="18" charset="0"/>
              </a:rPr>
              <a:t>	41 So I do not believe that I would be affiliated with a congregation who did not believe in the full Gospel of the Lord Jesus Christ, to believe that He was the same yesterday, today, and ever. When I set in a congregation and see Him working and doing just as He said He would do, I believe I'd feel justified in telling people to come out from among such and find you a good church who preaches all the Scriptures and believes Them.</a:t>
            </a:r>
          </a:p>
          <a:p>
            <a:pPr algn="r"/>
            <a:r>
              <a:rPr lang="en-US" sz="2800" dirty="0">
                <a:latin typeface="Cambria" panose="02040503050406030204" pitchFamily="18" charset="0"/>
              </a:rPr>
              <a:t>59-0628</a:t>
            </a:r>
          </a:p>
        </p:txBody>
      </p:sp>
    </p:spTree>
    <p:extLst>
      <p:ext uri="{BB962C8B-B14F-4D97-AF65-F5344CB8AC3E}">
        <p14:creationId xmlns:p14="http://schemas.microsoft.com/office/powerpoint/2010/main" val="372822521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E91B2A8F-5CE0-47F6-8E1C-C5CAA23147AB}" type="slidenum">
              <a:rPr lang="en-US" smtClean="0"/>
              <a:pPr/>
              <a:t>24</a:t>
            </a:fld>
            <a:endParaRPr lang="en-US"/>
          </a:p>
        </p:txBody>
      </p:sp>
      <p:sp>
        <p:nvSpPr>
          <p:cNvPr id="5" name="Rectangle 4"/>
          <p:cNvSpPr/>
          <p:nvPr/>
        </p:nvSpPr>
        <p:spPr>
          <a:xfrm>
            <a:off x="1219200" y="914400"/>
            <a:ext cx="7620000" cy="2554545"/>
          </a:xfrm>
          <a:prstGeom prst="rect">
            <a:avLst/>
          </a:prstGeom>
        </p:spPr>
        <p:txBody>
          <a:bodyPr wrap="square">
            <a:spAutoFit/>
          </a:bodyPr>
          <a:lstStyle/>
          <a:p>
            <a:r>
              <a:rPr lang="en-US" sz="4400" b="1" dirty="0">
                <a:solidFill>
                  <a:schemeClr val="bg1"/>
                </a:solidFill>
                <a:latin typeface="Cambria"/>
                <a:cs typeface="Cambria"/>
              </a:rPr>
              <a:t>MATTHEW 6:33</a:t>
            </a:r>
          </a:p>
          <a:p>
            <a:r>
              <a:rPr lang="en-US" sz="4400" b="1" dirty="0">
                <a:solidFill>
                  <a:schemeClr val="bg1"/>
                </a:solidFill>
                <a:latin typeface="Cambria"/>
                <a:cs typeface="Cambria"/>
              </a:rPr>
              <a:t>	</a:t>
            </a:r>
            <a:r>
              <a:rPr lang="en-US" sz="3600" i="1" dirty="0">
                <a:solidFill>
                  <a:schemeClr val="bg1"/>
                </a:solidFill>
                <a:latin typeface="Cambria"/>
                <a:cs typeface="Cambria"/>
              </a:rPr>
              <a:t>But seek ye first the kingdom of God, and his righteousness; and all these things shall be added unto you.</a:t>
            </a:r>
          </a:p>
        </p:txBody>
      </p:sp>
    </p:spTree>
    <p:extLst>
      <p:ext uri="{BB962C8B-B14F-4D97-AF65-F5344CB8AC3E}">
        <p14:creationId xmlns:p14="http://schemas.microsoft.com/office/powerpoint/2010/main" val="3645173811"/>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25</a:t>
            </a:fld>
            <a:endParaRPr lang="en-US"/>
          </a:p>
        </p:txBody>
      </p:sp>
      <p:sp>
        <p:nvSpPr>
          <p:cNvPr id="5" name="Rectangle 4"/>
          <p:cNvSpPr/>
          <p:nvPr/>
        </p:nvSpPr>
        <p:spPr>
          <a:xfrm>
            <a:off x="1046480" y="838200"/>
            <a:ext cx="7716520" cy="4770537"/>
          </a:xfrm>
          <a:prstGeom prst="rect">
            <a:avLst/>
          </a:prstGeom>
          <a:solidFill>
            <a:schemeClr val="tx2"/>
          </a:solidFill>
        </p:spPr>
        <p:txBody>
          <a:bodyPr wrap="square">
            <a:spAutoFit/>
          </a:bodyPr>
          <a:lstStyle/>
          <a:p>
            <a:r>
              <a:rPr lang="en-US" sz="4800" b="1" dirty="0">
                <a:latin typeface="+mn-lt"/>
              </a:rPr>
              <a:t>ENTICING.SPIRITS</a:t>
            </a:r>
          </a:p>
          <a:p>
            <a:r>
              <a:rPr lang="en-US" sz="3200" dirty="0">
                <a:latin typeface="+mn-lt"/>
              </a:rPr>
              <a:t>	51</a:t>
            </a:r>
            <a:r>
              <a:rPr lang="en-US" sz="3200" dirty="0">
                <a:solidFill>
                  <a:srgbClr val="FFFF00"/>
                </a:solidFill>
                <a:latin typeface="+mn-lt"/>
              </a:rPr>
              <a:t> </a:t>
            </a:r>
            <a:r>
              <a:rPr lang="en-US" sz="3200" dirty="0">
                <a:latin typeface="+mn-lt"/>
              </a:rPr>
              <a:t>Give me a preacher; give me a Christian; give me a housewife that's a Christian; give me a farmer or a factory worker that'll put </a:t>
            </a:r>
            <a:r>
              <a:rPr lang="en-US" sz="3200" dirty="0">
                <a:solidFill>
                  <a:srgbClr val="FFFF00"/>
                </a:solidFill>
                <a:latin typeface="+mn-lt"/>
              </a:rPr>
              <a:t>God first </a:t>
            </a:r>
            <a:r>
              <a:rPr lang="en-US" sz="3200" dirty="0">
                <a:latin typeface="+mn-lt"/>
              </a:rPr>
              <a:t>in everything, I'll show you a man that'll be successful in the spite of all the devil can put on him. </a:t>
            </a:r>
            <a:r>
              <a:rPr lang="en-US" sz="3200" dirty="0">
                <a:solidFill>
                  <a:srgbClr val="FFFF00"/>
                </a:solidFill>
                <a:latin typeface="+mn-lt"/>
              </a:rPr>
              <a:t>He seeks God first. </a:t>
            </a:r>
          </a:p>
          <a:p>
            <a:pPr algn="r"/>
            <a:r>
              <a:rPr lang="en-US" sz="3200" dirty="0">
                <a:latin typeface="+mn-lt"/>
              </a:rPr>
              <a:t>55-0724 </a:t>
            </a:r>
          </a:p>
        </p:txBody>
      </p:sp>
    </p:spTree>
    <p:extLst>
      <p:ext uri="{BB962C8B-B14F-4D97-AF65-F5344CB8AC3E}">
        <p14:creationId xmlns:p14="http://schemas.microsoft.com/office/powerpoint/2010/main" val="216710931"/>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26</a:t>
            </a:fld>
            <a:endParaRPr lang="en-US"/>
          </a:p>
        </p:txBody>
      </p:sp>
      <p:sp>
        <p:nvSpPr>
          <p:cNvPr id="5" name="Rectangle 4"/>
          <p:cNvSpPr/>
          <p:nvPr/>
        </p:nvSpPr>
        <p:spPr>
          <a:xfrm>
            <a:off x="990600" y="762000"/>
            <a:ext cx="7848600" cy="5878532"/>
          </a:xfrm>
          <a:prstGeom prst="rect">
            <a:avLst/>
          </a:prstGeom>
          <a:solidFill>
            <a:schemeClr val="tx2"/>
          </a:solidFill>
        </p:spPr>
        <p:txBody>
          <a:bodyPr wrap="square">
            <a:spAutoFit/>
          </a:bodyPr>
          <a:lstStyle/>
          <a:p>
            <a:r>
              <a:rPr lang="en-US" sz="4000" b="1" dirty="0">
                <a:latin typeface="+mn-lt"/>
              </a:rPr>
              <a:t>THIS.GREAT.WARRIOR.DAVID</a:t>
            </a:r>
          </a:p>
          <a:p>
            <a:r>
              <a:rPr lang="en-US" sz="2800" dirty="0">
                <a:latin typeface="+mn-lt"/>
              </a:rPr>
              <a:t>	11 A little friend of mine, been a wonderful  doctor. He believed in God but he just didn't accept Him. And last week, he was led to Jesus Christ. He said his business and everything had picked up already; he hadn't said nothing about it. </a:t>
            </a:r>
          </a:p>
          <a:p>
            <a:r>
              <a:rPr lang="en-US" sz="2800" dirty="0">
                <a:latin typeface="+mn-lt"/>
              </a:rPr>
              <a:t>	I said, "Don't worry, it'll come right along." </a:t>
            </a:r>
            <a:r>
              <a:rPr lang="en-US" sz="2800" dirty="0">
                <a:solidFill>
                  <a:srgbClr val="FFFF00"/>
                </a:solidFill>
                <a:latin typeface="+mn-lt"/>
              </a:rPr>
              <a:t>You just start trusting God and watch how much more successful you are with your patients out there at the hospital and things. Put God first. Pray before you go to the home, so forth.</a:t>
            </a:r>
          </a:p>
          <a:p>
            <a:pPr algn="r"/>
            <a:r>
              <a:rPr lang="en-US" sz="2800" dirty="0"/>
              <a:t>55-011</a:t>
            </a:r>
          </a:p>
          <a:p>
            <a:endParaRPr lang="en-US" sz="2800" dirty="0">
              <a:latin typeface="+mn-lt"/>
            </a:endParaRPr>
          </a:p>
        </p:txBody>
      </p:sp>
      <p:sp>
        <p:nvSpPr>
          <p:cNvPr id="6" name="TextBox 5"/>
          <p:cNvSpPr txBox="1"/>
          <p:nvPr/>
        </p:nvSpPr>
        <p:spPr>
          <a:xfrm>
            <a:off x="152400" y="76200"/>
            <a:ext cx="4615792" cy="769441"/>
          </a:xfrm>
          <a:prstGeom prst="rect">
            <a:avLst/>
          </a:prstGeom>
          <a:solidFill>
            <a:schemeClr val="accent5">
              <a:lumMod val="25000"/>
            </a:schemeClr>
          </a:solidFill>
        </p:spPr>
        <p:txBody>
          <a:bodyPr wrap="none" rtlCol="0">
            <a:spAutoFit/>
          </a:bodyPr>
          <a:lstStyle/>
          <a:p>
            <a:r>
              <a:rPr lang="en-US" sz="4400" dirty="0">
                <a:latin typeface="+mn-lt"/>
              </a:rPr>
              <a:t>Personal Practices</a:t>
            </a:r>
          </a:p>
        </p:txBody>
      </p:sp>
    </p:spTree>
    <p:extLst>
      <p:ext uri="{BB962C8B-B14F-4D97-AF65-F5344CB8AC3E}">
        <p14:creationId xmlns:p14="http://schemas.microsoft.com/office/powerpoint/2010/main" val="232346065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696200" cy="5410200"/>
          </a:xfrm>
        </p:spPr>
        <p:txBody>
          <a:bodyPr/>
          <a:lstStyle/>
          <a:p>
            <a:pPr marL="0" indent="0" algn="ctr">
              <a:buNone/>
            </a:pPr>
            <a:r>
              <a:rPr lang="en-US" sz="4000" b="1" dirty="0"/>
              <a:t>I KINGS 17:1-24</a:t>
            </a:r>
          </a:p>
          <a:p>
            <a:pPr marL="0" indent="0" algn="ctr">
              <a:buNone/>
            </a:pPr>
            <a:r>
              <a:rPr lang="en-US" sz="3200" i="1" dirty="0"/>
              <a:t> And the woman said to Elijah, </a:t>
            </a:r>
          </a:p>
          <a:p>
            <a:pPr marL="0" indent="0" algn="ctr">
              <a:buNone/>
            </a:pPr>
            <a:r>
              <a:rPr lang="en-US" sz="3200" i="1" dirty="0"/>
              <a:t>Now by this I know that thou art a man of God, and that the word of the LORD in thy mouth is truth.</a:t>
            </a:r>
          </a:p>
          <a:p>
            <a:endParaRPr lang="en-US" dirty="0"/>
          </a:p>
        </p:txBody>
      </p:sp>
      <p:sp>
        <p:nvSpPr>
          <p:cNvPr id="4" name="Date Placeholder 3"/>
          <p:cNvSpPr>
            <a:spLocks noGrp="1"/>
          </p:cNvSpPr>
          <p:nvPr>
            <p:ph type="dt" sz="half" idx="10"/>
          </p:nvPr>
        </p:nvSpPr>
        <p:spPr/>
        <p:txBody>
          <a:bodyPr/>
          <a:lstStyle/>
          <a:p>
            <a:r>
              <a:rPr lang="en-US"/>
              <a:t>4-4-18</a:t>
            </a:r>
          </a:p>
        </p:txBody>
      </p:sp>
      <p:sp>
        <p:nvSpPr>
          <p:cNvPr id="5" name="Footer Placeholder 4"/>
          <p:cNvSpPr>
            <a:spLocks noGrp="1"/>
          </p:cNvSpPr>
          <p:nvPr>
            <p:ph type="ftr" sz="quarter" idx="11"/>
          </p:nvPr>
        </p:nvSpPr>
        <p:spPr/>
        <p:txBody>
          <a:bodyPr/>
          <a:lstStyle/>
          <a:p>
            <a:r>
              <a:rPr lang="en-US"/>
              <a:t>Pastors</a:t>
            </a:r>
          </a:p>
        </p:txBody>
      </p:sp>
      <p:sp>
        <p:nvSpPr>
          <p:cNvPr id="6" name="Slide Number Placeholder 5"/>
          <p:cNvSpPr>
            <a:spLocks noGrp="1"/>
          </p:cNvSpPr>
          <p:nvPr>
            <p:ph type="sldNum" sz="quarter" idx="12"/>
          </p:nvPr>
        </p:nvSpPr>
        <p:spPr/>
        <p:txBody>
          <a:bodyPr/>
          <a:lstStyle/>
          <a:p>
            <a:fld id="{B8DA1012-E90D-4952-9C4A-A83B4AE7EF20}" type="slidenum">
              <a:rPr lang="en-US" smtClean="0"/>
              <a:pPr/>
              <a:t>27</a:t>
            </a:fld>
            <a:endParaRPr lang="en-US"/>
          </a:p>
        </p:txBody>
      </p:sp>
    </p:spTree>
    <p:extLst>
      <p:ext uri="{BB962C8B-B14F-4D97-AF65-F5344CB8AC3E}">
        <p14:creationId xmlns:p14="http://schemas.microsoft.com/office/powerpoint/2010/main" val="1551039994"/>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28</a:t>
            </a:fld>
            <a:endParaRPr lang="en-US"/>
          </a:p>
        </p:txBody>
      </p:sp>
      <p:sp>
        <p:nvSpPr>
          <p:cNvPr id="5" name="Rectangle 4"/>
          <p:cNvSpPr/>
          <p:nvPr/>
        </p:nvSpPr>
        <p:spPr>
          <a:xfrm>
            <a:off x="1041400" y="838200"/>
            <a:ext cx="7696200" cy="5139869"/>
          </a:xfrm>
          <a:prstGeom prst="rect">
            <a:avLst/>
          </a:prstGeom>
          <a:solidFill>
            <a:schemeClr val="accent5">
              <a:lumMod val="10000"/>
            </a:schemeClr>
          </a:solidFill>
          <a:ln>
            <a:solidFill>
              <a:schemeClr val="accent5">
                <a:lumMod val="25000"/>
              </a:schemeClr>
            </a:solidFill>
          </a:ln>
        </p:spPr>
        <p:txBody>
          <a:bodyPr wrap="square">
            <a:spAutoFit/>
          </a:bodyPr>
          <a:lstStyle/>
          <a:p>
            <a:r>
              <a:rPr lang="en-US" sz="4000" b="1" spc="-150" dirty="0">
                <a:latin typeface="+mn-lt"/>
              </a:rPr>
              <a:t>TRUE.SIGN.THAT'S.OVERLOOKED</a:t>
            </a:r>
          </a:p>
          <a:p>
            <a:r>
              <a:rPr lang="en-US" sz="3200" dirty="0">
                <a:latin typeface="+mn-lt"/>
              </a:rPr>
              <a:t>	…Elijah was positive</a:t>
            </a:r>
            <a:r>
              <a:rPr lang="en-US" sz="3200" i="1" dirty="0">
                <a:latin typeface="+mn-lt"/>
              </a:rPr>
              <a:t>. "THUS SAITH THE LORD, that barrel will not fail, neither will that cruse run dry until the day that God sends rain upon the earth." </a:t>
            </a:r>
            <a:r>
              <a:rPr lang="en-US" sz="3200" b="1" dirty="0">
                <a:solidFill>
                  <a:srgbClr val="FFFF00"/>
                </a:solidFill>
                <a:latin typeface="+mn-lt"/>
              </a:rPr>
              <a:t>That ought to have been enough sign for her.</a:t>
            </a:r>
            <a:r>
              <a:rPr lang="en-US" sz="3200" dirty="0">
                <a:latin typeface="+mn-lt"/>
              </a:rPr>
              <a:t> She represents the church today… She had a little boy. He got sick. His sickness was so bad till there's no breath left in him; he died. </a:t>
            </a:r>
          </a:p>
        </p:txBody>
      </p:sp>
    </p:spTree>
    <p:extLst>
      <p:ext uri="{BB962C8B-B14F-4D97-AF65-F5344CB8AC3E}">
        <p14:creationId xmlns:p14="http://schemas.microsoft.com/office/powerpoint/2010/main" val="3989726227"/>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29</a:t>
            </a:fld>
            <a:endParaRPr lang="en-US"/>
          </a:p>
        </p:txBody>
      </p:sp>
      <p:sp>
        <p:nvSpPr>
          <p:cNvPr id="5" name="Rectangle 4"/>
          <p:cNvSpPr/>
          <p:nvPr/>
        </p:nvSpPr>
        <p:spPr>
          <a:xfrm>
            <a:off x="1041400" y="838200"/>
            <a:ext cx="7620000" cy="5016758"/>
          </a:xfrm>
          <a:prstGeom prst="rect">
            <a:avLst/>
          </a:prstGeom>
          <a:solidFill>
            <a:schemeClr val="tx2"/>
          </a:solidFill>
        </p:spPr>
        <p:txBody>
          <a:bodyPr wrap="square">
            <a:spAutoFit/>
          </a:bodyPr>
          <a:lstStyle/>
          <a:p>
            <a:r>
              <a:rPr lang="en-US" sz="3200" dirty="0">
                <a:latin typeface="+mn-lt"/>
              </a:rPr>
              <a:t>	Then what did she do? The church had already seen those signs. As soon as a little disaster comes, quickly she wants to blame the church for it, blame Elijah. Elijah took the son, went up into the loft where he was sleeping up there, laid him upon his own bed, stretched </a:t>
            </a:r>
            <a:r>
              <a:rPr lang="en-US" sz="3200" dirty="0" err="1">
                <a:latin typeface="+mn-lt"/>
              </a:rPr>
              <a:t>hisself</a:t>
            </a:r>
            <a:r>
              <a:rPr lang="en-US" sz="3200" dirty="0">
                <a:latin typeface="+mn-lt"/>
              </a:rPr>
              <a:t> over, and said, "Lord God (Hallelujah.), send back the soul of this boy." And the baby woke up.</a:t>
            </a:r>
          </a:p>
        </p:txBody>
      </p:sp>
    </p:spTree>
    <p:extLst>
      <p:ext uri="{BB962C8B-B14F-4D97-AF65-F5344CB8AC3E}">
        <p14:creationId xmlns:p14="http://schemas.microsoft.com/office/powerpoint/2010/main" val="252154436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3CFC1D-C0F7-4A9F-8803-0FE6E1649D5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C2C19D89-9C55-49DC-B7CA-24EC7FDEFBC1}"/>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D7E92D84-41B6-480E-A58C-873AAB51F634}"/>
              </a:ext>
            </a:extLst>
          </p:cNvPr>
          <p:cNvSpPr>
            <a:spLocks noGrp="1"/>
          </p:cNvSpPr>
          <p:nvPr>
            <p:ph type="sldNum" sz="quarter" idx="12"/>
          </p:nvPr>
        </p:nvSpPr>
        <p:spPr/>
        <p:txBody>
          <a:bodyPr/>
          <a:lstStyle/>
          <a:p>
            <a:fld id="{E91B2A8F-5CE0-47F6-8E1C-C5CAA23147AB}" type="slidenum">
              <a:rPr lang="en-US" smtClean="0"/>
              <a:pPr/>
              <a:t>3</a:t>
            </a:fld>
            <a:endParaRPr lang="en-US"/>
          </a:p>
        </p:txBody>
      </p:sp>
      <p:sp>
        <p:nvSpPr>
          <p:cNvPr id="5" name="Rectangle 4">
            <a:extLst>
              <a:ext uri="{FF2B5EF4-FFF2-40B4-BE49-F238E27FC236}">
                <a16:creationId xmlns:a16="http://schemas.microsoft.com/office/drawing/2014/main" id="{262F392D-89BD-4DA9-AFBF-C1A46BEACBC9}"/>
              </a:ext>
            </a:extLst>
          </p:cNvPr>
          <p:cNvSpPr/>
          <p:nvPr/>
        </p:nvSpPr>
        <p:spPr>
          <a:xfrm>
            <a:off x="152400" y="152400"/>
            <a:ext cx="8763000" cy="6186309"/>
          </a:xfrm>
          <a:prstGeom prst="rect">
            <a:avLst/>
          </a:prstGeom>
          <a:solidFill>
            <a:srgbClr val="000000"/>
          </a:solidFill>
        </p:spPr>
        <p:txBody>
          <a:bodyPr wrap="square">
            <a:spAutoFit/>
          </a:bodyPr>
          <a:lstStyle/>
          <a:p>
            <a:r>
              <a:rPr lang="en-US" sz="4400" b="1" dirty="0">
                <a:latin typeface="Cambria" panose="02040503050406030204" pitchFamily="18" charset="0"/>
              </a:rPr>
              <a:t>I.HAVE.HEARD.BUT.NOW.I.SEE</a:t>
            </a:r>
          </a:p>
          <a:p>
            <a:r>
              <a:rPr lang="en-US" sz="3200" dirty="0">
                <a:latin typeface="Cambria" panose="02040503050406030204" pitchFamily="18" charset="0"/>
              </a:rPr>
              <a:t>	80 Remember, Job had no Bible to read in his day. No! He only went by inspiration. He was a prophet to whom the Word of the Lord comes to. He had only to be inspired, because he </a:t>
            </a:r>
            <a:r>
              <a:rPr lang="en-US" sz="3200" dirty="0" err="1">
                <a:latin typeface="Cambria" panose="02040503050406030204" pitchFamily="18" charset="0"/>
              </a:rPr>
              <a:t>knowed</a:t>
            </a:r>
            <a:r>
              <a:rPr lang="en-US" sz="3200" dirty="0">
                <a:latin typeface="Cambria" panose="02040503050406030204" pitchFamily="18" charset="0"/>
              </a:rPr>
              <a:t> his position that he was God's prophet. Now, the only thing that had to happen, was for the inspiration to strike him. And then he </a:t>
            </a:r>
            <a:r>
              <a:rPr lang="en-US" sz="3200" dirty="0" err="1">
                <a:latin typeface="Cambria" panose="02040503050406030204" pitchFamily="18" charset="0"/>
              </a:rPr>
              <a:t>knowed</a:t>
            </a:r>
            <a:r>
              <a:rPr lang="en-US" sz="3200" dirty="0">
                <a:latin typeface="Cambria" panose="02040503050406030204" pitchFamily="18" charset="0"/>
              </a:rPr>
              <a:t> what he said would happen, because it was by inspiration.</a:t>
            </a:r>
          </a:p>
          <a:p>
            <a:r>
              <a:rPr lang="en-US" sz="3200" dirty="0">
                <a:latin typeface="Cambria" panose="02040503050406030204" pitchFamily="18" charset="0"/>
              </a:rPr>
              <a:t>	82 He had a channel of communication to God, that he'd got by inspiration. </a:t>
            </a:r>
          </a:p>
        </p:txBody>
      </p:sp>
    </p:spTree>
    <p:extLst>
      <p:ext uri="{BB962C8B-B14F-4D97-AF65-F5344CB8AC3E}">
        <p14:creationId xmlns:p14="http://schemas.microsoft.com/office/powerpoint/2010/main" val="2447320759"/>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30</a:t>
            </a:fld>
            <a:endParaRPr lang="en-US"/>
          </a:p>
        </p:txBody>
      </p:sp>
      <p:sp>
        <p:nvSpPr>
          <p:cNvPr id="5" name="Rectangle 4"/>
          <p:cNvSpPr/>
          <p:nvPr/>
        </p:nvSpPr>
        <p:spPr>
          <a:xfrm>
            <a:off x="1102360" y="838200"/>
            <a:ext cx="7543800" cy="5016758"/>
          </a:xfrm>
          <a:prstGeom prst="rect">
            <a:avLst/>
          </a:prstGeom>
          <a:solidFill>
            <a:schemeClr val="tx2"/>
          </a:solidFill>
        </p:spPr>
        <p:txBody>
          <a:bodyPr wrap="square">
            <a:spAutoFit/>
          </a:bodyPr>
          <a:lstStyle/>
          <a:p>
            <a:r>
              <a:rPr lang="en-US" sz="3200" dirty="0">
                <a:latin typeface="+mn-lt"/>
              </a:rPr>
              <a:t>	He took it back down, that woman looked at the baby, looked at him; then she </a:t>
            </a:r>
            <a:r>
              <a:rPr lang="en-US" sz="3200" dirty="0" err="1">
                <a:latin typeface="+mn-lt"/>
              </a:rPr>
              <a:t>knowed</a:t>
            </a:r>
            <a:r>
              <a:rPr lang="en-US" sz="3200" dirty="0">
                <a:latin typeface="+mn-lt"/>
              </a:rPr>
              <a:t> something was there; said, </a:t>
            </a:r>
            <a:r>
              <a:rPr lang="en-US" sz="3200" i="1" dirty="0">
                <a:latin typeface="+mn-lt"/>
              </a:rPr>
              <a:t>"By this I know that the Word of God's in your mouth." </a:t>
            </a:r>
            <a:r>
              <a:rPr lang="en-US" sz="3200" dirty="0">
                <a:latin typeface="+mn-lt"/>
              </a:rPr>
              <a:t>He was a sign to that widow. When she seen the power of God, Who makes alive or can kill, raise her dead baby to life, she said, </a:t>
            </a:r>
            <a:r>
              <a:rPr lang="en-US" sz="3200" i="1" dirty="0">
                <a:latin typeface="+mn-lt"/>
              </a:rPr>
              <a:t>"By this, I know that you're a man of God."</a:t>
            </a:r>
            <a:r>
              <a:rPr lang="en-US" sz="3200" dirty="0">
                <a:latin typeface="+mn-lt"/>
              </a:rPr>
              <a:t> </a:t>
            </a:r>
            <a:r>
              <a:rPr lang="en-US" sz="3200" dirty="0">
                <a:solidFill>
                  <a:srgbClr val="FFFF00"/>
                </a:solidFill>
                <a:latin typeface="+mn-lt"/>
              </a:rPr>
              <a:t>She knew it… Them prophets are always signs of God. </a:t>
            </a:r>
          </a:p>
        </p:txBody>
      </p:sp>
    </p:spTree>
    <p:extLst>
      <p:ext uri="{BB962C8B-B14F-4D97-AF65-F5344CB8AC3E}">
        <p14:creationId xmlns:p14="http://schemas.microsoft.com/office/powerpoint/2010/main" val="278920415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76B4514-5AE1-4659-8313-D2AB82C4524B}" type="slidenum">
              <a:rPr lang="en-US" smtClean="0"/>
              <a:pPr/>
              <a:t>31</a:t>
            </a:fld>
            <a:endParaRPr lang="en-US"/>
          </a:p>
        </p:txBody>
      </p:sp>
      <p:sp>
        <p:nvSpPr>
          <p:cNvPr id="5" name="Rectangle 4"/>
          <p:cNvSpPr/>
          <p:nvPr/>
        </p:nvSpPr>
        <p:spPr>
          <a:xfrm>
            <a:off x="304800" y="152400"/>
            <a:ext cx="8534400" cy="2369880"/>
          </a:xfrm>
          <a:prstGeom prst="rect">
            <a:avLst/>
          </a:prstGeom>
          <a:solidFill>
            <a:schemeClr val="tx2"/>
          </a:solidFill>
        </p:spPr>
        <p:txBody>
          <a:bodyPr wrap="square">
            <a:spAutoFit/>
          </a:bodyPr>
          <a:lstStyle/>
          <a:p>
            <a:r>
              <a:rPr lang="en-US" sz="3600" b="1" dirty="0">
                <a:latin typeface="+mn-lt"/>
              </a:rPr>
              <a:t>CHRIST.IS.THE.MYSTERY</a:t>
            </a:r>
          </a:p>
          <a:p>
            <a:r>
              <a:rPr lang="en-US" sz="2800" dirty="0">
                <a:latin typeface="+mn-lt"/>
              </a:rPr>
              <a:t>	 81  And stay with your pastor. See, he's the shepherd, and you give him respects. He'll lead you through, and, 'cause he's ordained of God to do so.</a:t>
            </a:r>
          </a:p>
          <a:p>
            <a:pPr algn="r"/>
            <a:r>
              <a:rPr lang="en-US" sz="2800" dirty="0">
                <a:latin typeface="+mn-lt"/>
              </a:rPr>
              <a:t>63-0728 </a:t>
            </a:r>
          </a:p>
        </p:txBody>
      </p:sp>
    </p:spTree>
    <p:extLst>
      <p:ext uri="{BB962C8B-B14F-4D97-AF65-F5344CB8AC3E}">
        <p14:creationId xmlns:p14="http://schemas.microsoft.com/office/powerpoint/2010/main" val="98209359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D5DDD9-5298-4C55-88E5-7FEF93BB2AB4}"/>
              </a:ext>
            </a:extLst>
          </p:cNvPr>
          <p:cNvSpPr>
            <a:spLocks noGrp="1"/>
          </p:cNvSpPr>
          <p:nvPr>
            <p:ph type="dt" sz="half" idx="10"/>
          </p:nvPr>
        </p:nvSpPr>
        <p:spPr/>
        <p:txBody>
          <a:bodyPr/>
          <a:lstStyle/>
          <a:p>
            <a:r>
              <a:rPr lang="en-US"/>
              <a:t>4-4-18</a:t>
            </a:r>
          </a:p>
        </p:txBody>
      </p:sp>
      <p:sp>
        <p:nvSpPr>
          <p:cNvPr id="3" name="Footer Placeholder 2">
            <a:extLst>
              <a:ext uri="{FF2B5EF4-FFF2-40B4-BE49-F238E27FC236}">
                <a16:creationId xmlns:a16="http://schemas.microsoft.com/office/drawing/2014/main" id="{D4969854-67AF-4227-B853-C7BA7AD66E64}"/>
              </a:ext>
            </a:extLst>
          </p:cNvPr>
          <p:cNvSpPr>
            <a:spLocks noGrp="1"/>
          </p:cNvSpPr>
          <p:nvPr>
            <p:ph type="ftr" sz="quarter" idx="11"/>
          </p:nvPr>
        </p:nvSpPr>
        <p:spPr/>
        <p:txBody>
          <a:bodyPr/>
          <a:lstStyle/>
          <a:p>
            <a:r>
              <a:rPr lang="en-US"/>
              <a:t>Pastors</a:t>
            </a:r>
          </a:p>
        </p:txBody>
      </p:sp>
      <p:sp>
        <p:nvSpPr>
          <p:cNvPr id="4" name="Slide Number Placeholder 3">
            <a:extLst>
              <a:ext uri="{FF2B5EF4-FFF2-40B4-BE49-F238E27FC236}">
                <a16:creationId xmlns:a16="http://schemas.microsoft.com/office/drawing/2014/main" id="{B08F5DEC-92E3-4E49-A162-53AFFCDAA36F}"/>
              </a:ext>
            </a:extLst>
          </p:cNvPr>
          <p:cNvSpPr>
            <a:spLocks noGrp="1"/>
          </p:cNvSpPr>
          <p:nvPr>
            <p:ph type="sldNum" sz="quarter" idx="12"/>
          </p:nvPr>
        </p:nvSpPr>
        <p:spPr/>
        <p:txBody>
          <a:bodyPr/>
          <a:lstStyle/>
          <a:p>
            <a:fld id="{E91B2A8F-5CE0-47F6-8E1C-C5CAA23147AB}" type="slidenum">
              <a:rPr lang="en-US" smtClean="0"/>
              <a:pPr/>
              <a:t>4</a:t>
            </a:fld>
            <a:endParaRPr lang="en-US"/>
          </a:p>
        </p:txBody>
      </p:sp>
      <p:sp>
        <p:nvSpPr>
          <p:cNvPr id="5" name="Rectangle 4">
            <a:extLst>
              <a:ext uri="{FF2B5EF4-FFF2-40B4-BE49-F238E27FC236}">
                <a16:creationId xmlns:a16="http://schemas.microsoft.com/office/drawing/2014/main" id="{1D696D20-1732-4553-8A77-9C22065B3305}"/>
              </a:ext>
            </a:extLst>
          </p:cNvPr>
          <p:cNvSpPr/>
          <p:nvPr/>
        </p:nvSpPr>
        <p:spPr>
          <a:xfrm>
            <a:off x="152400" y="228600"/>
            <a:ext cx="8763000" cy="6001643"/>
          </a:xfrm>
          <a:prstGeom prst="rect">
            <a:avLst/>
          </a:prstGeom>
          <a:solidFill>
            <a:srgbClr val="000000"/>
          </a:solidFill>
        </p:spPr>
        <p:txBody>
          <a:bodyPr wrap="square">
            <a:spAutoFit/>
          </a:bodyPr>
          <a:lstStyle/>
          <a:p>
            <a:r>
              <a:rPr lang="en-US" sz="3200" dirty="0">
                <a:latin typeface="Cambria" panose="02040503050406030204" pitchFamily="18" charset="0"/>
              </a:rPr>
              <a:t>	 He had a way of moving himself out, and letting God move in. And he </a:t>
            </a:r>
            <a:r>
              <a:rPr lang="en-US" sz="3200" dirty="0" err="1">
                <a:latin typeface="Cambria" panose="02040503050406030204" pitchFamily="18" charset="0"/>
              </a:rPr>
              <a:t>knowed</a:t>
            </a:r>
            <a:r>
              <a:rPr lang="en-US" sz="3200" dirty="0">
                <a:latin typeface="Cambria" panose="02040503050406030204" pitchFamily="18" charset="0"/>
              </a:rPr>
              <a:t> he was justified. </a:t>
            </a:r>
            <a:r>
              <a:rPr lang="en-US" sz="3200" dirty="0">
                <a:solidFill>
                  <a:srgbClr val="FFFF00"/>
                </a:solidFill>
                <a:latin typeface="Cambria" panose="02040503050406030204" pitchFamily="18" charset="0"/>
              </a:rPr>
              <a:t>It was a gift, it was a gift for the people; not for Job, but for the people. That's what all Divine gifts are, to serve God's people with.</a:t>
            </a:r>
            <a:r>
              <a:rPr lang="en-US" sz="3200" dirty="0">
                <a:latin typeface="Cambria" panose="02040503050406030204" pitchFamily="18" charset="0"/>
              </a:rPr>
              <a:t> Everybody's not ordered to be a prophet. All of you is not ordered to be praying for the sick. All of </a:t>
            </a:r>
            <a:r>
              <a:rPr lang="en-US" sz="3200" dirty="0" err="1">
                <a:latin typeface="Cambria" panose="02040503050406030204" pitchFamily="18" charset="0"/>
              </a:rPr>
              <a:t>them's</a:t>
            </a:r>
            <a:r>
              <a:rPr lang="en-US" sz="3200" dirty="0">
                <a:latin typeface="Cambria" panose="02040503050406030204" pitchFamily="18" charset="0"/>
              </a:rPr>
              <a:t> not ordered to be pastors, so forth. But it's a channel that God has opened to them... One man has no business deviating in the next man's channel, no matter how inspired... </a:t>
            </a:r>
          </a:p>
          <a:p>
            <a:pPr algn="r"/>
            <a:r>
              <a:rPr lang="en-US" sz="3200" dirty="0">
                <a:latin typeface="Cambria" panose="02040503050406030204" pitchFamily="18" charset="0"/>
              </a:rPr>
              <a:t>65-1127</a:t>
            </a:r>
          </a:p>
        </p:txBody>
      </p:sp>
    </p:spTree>
    <p:extLst>
      <p:ext uri="{BB962C8B-B14F-4D97-AF65-F5344CB8AC3E}">
        <p14:creationId xmlns:p14="http://schemas.microsoft.com/office/powerpoint/2010/main" val="10435174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0490599-24FA-431B-9540-9D1B3EE28AAA}" type="slidenum">
              <a:rPr lang="en-US" smtClean="0"/>
              <a:pPr/>
              <a:t>5</a:t>
            </a:fld>
            <a:endParaRPr lang="en-US"/>
          </a:p>
        </p:txBody>
      </p:sp>
      <p:sp>
        <p:nvSpPr>
          <p:cNvPr id="5" name="Rectangle 4"/>
          <p:cNvSpPr/>
          <p:nvPr/>
        </p:nvSpPr>
        <p:spPr>
          <a:xfrm>
            <a:off x="533400" y="533400"/>
            <a:ext cx="8305800" cy="4093428"/>
          </a:xfrm>
          <a:prstGeom prst="rect">
            <a:avLst/>
          </a:prstGeom>
        </p:spPr>
        <p:txBody>
          <a:bodyPr wrap="square">
            <a:spAutoFit/>
          </a:bodyPr>
          <a:lstStyle/>
          <a:p>
            <a:r>
              <a:rPr lang="en-US" sz="4000" b="1" dirty="0">
                <a:latin typeface="Cambria"/>
                <a:cs typeface="Cambria"/>
              </a:rPr>
              <a:t>JESUS.CHRIST.THE.SAME</a:t>
            </a:r>
          </a:p>
          <a:p>
            <a:r>
              <a:rPr lang="en-US" sz="3200" dirty="0">
                <a:latin typeface="Cambria"/>
                <a:cs typeface="Cambria"/>
              </a:rPr>
              <a:t>	3 We're here to represent a cause, and that cause is Christ. We're here for His glory… And we are here to help you to make this, as Brother E. Howard </a:t>
            </a:r>
            <a:r>
              <a:rPr lang="en-US" sz="3200" dirty="0" err="1">
                <a:latin typeface="Cambria"/>
                <a:cs typeface="Cambria"/>
              </a:rPr>
              <a:t>Cadle</a:t>
            </a:r>
            <a:r>
              <a:rPr lang="en-US" sz="3200" dirty="0">
                <a:latin typeface="Cambria"/>
                <a:cs typeface="Cambria"/>
              </a:rPr>
              <a:t> used to say, </a:t>
            </a:r>
            <a:r>
              <a:rPr lang="en-US" sz="3200" b="1" i="1" dirty="0">
                <a:latin typeface="Cambria"/>
                <a:cs typeface="Cambria"/>
              </a:rPr>
              <a:t>"A community in which it's easier to do right, harder to do wrong." </a:t>
            </a:r>
            <a:r>
              <a:rPr lang="en-US" sz="3200" dirty="0">
                <a:latin typeface="Cambria"/>
                <a:cs typeface="Cambria"/>
              </a:rPr>
              <a:t>That's why we're here.</a:t>
            </a:r>
          </a:p>
          <a:p>
            <a:pPr algn="r"/>
            <a:r>
              <a:rPr lang="en-US" sz="2800" dirty="0">
                <a:latin typeface="Cambria"/>
                <a:cs typeface="Cambria"/>
              </a:rPr>
              <a:t>58-0323 </a:t>
            </a:r>
          </a:p>
        </p:txBody>
      </p:sp>
    </p:spTree>
    <p:extLst>
      <p:ext uri="{BB962C8B-B14F-4D97-AF65-F5344CB8AC3E}">
        <p14:creationId xmlns:p14="http://schemas.microsoft.com/office/powerpoint/2010/main" val="421175602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4-4-18</a:t>
            </a:r>
          </a:p>
        </p:txBody>
      </p:sp>
      <p:sp>
        <p:nvSpPr>
          <p:cNvPr id="5" name="Footer Placeholder 4"/>
          <p:cNvSpPr>
            <a:spLocks noGrp="1"/>
          </p:cNvSpPr>
          <p:nvPr>
            <p:ph type="ftr" sz="quarter" idx="11"/>
          </p:nvPr>
        </p:nvSpPr>
        <p:spPr/>
        <p:txBody>
          <a:bodyPr/>
          <a:lstStyle/>
          <a:p>
            <a:r>
              <a:rPr lang="en-US"/>
              <a:t>Pastors</a:t>
            </a:r>
          </a:p>
        </p:txBody>
      </p:sp>
      <p:sp>
        <p:nvSpPr>
          <p:cNvPr id="6" name="Slide Number Placeholder 5"/>
          <p:cNvSpPr>
            <a:spLocks noGrp="1"/>
          </p:cNvSpPr>
          <p:nvPr>
            <p:ph type="sldNum" sz="quarter" idx="12"/>
          </p:nvPr>
        </p:nvSpPr>
        <p:spPr/>
        <p:txBody>
          <a:bodyPr/>
          <a:lstStyle/>
          <a:p>
            <a:fld id="{B8DA1012-E90D-4952-9C4A-A83B4AE7EF20}" type="slidenum">
              <a:rPr lang="en-US" smtClean="0"/>
              <a:pPr/>
              <a:t>6</a:t>
            </a:fld>
            <a:endParaRPr lang="en-US"/>
          </a:p>
        </p:txBody>
      </p:sp>
      <p:sp>
        <p:nvSpPr>
          <p:cNvPr id="7" name="Rectangle 6"/>
          <p:cNvSpPr/>
          <p:nvPr/>
        </p:nvSpPr>
        <p:spPr>
          <a:xfrm>
            <a:off x="533400" y="381000"/>
            <a:ext cx="8382000" cy="5632311"/>
          </a:xfrm>
          <a:prstGeom prst="rect">
            <a:avLst/>
          </a:prstGeom>
        </p:spPr>
        <p:txBody>
          <a:bodyPr wrap="square">
            <a:spAutoFit/>
          </a:bodyPr>
          <a:lstStyle/>
          <a:p>
            <a:r>
              <a:rPr lang="en-US" sz="4000" b="1" dirty="0">
                <a:latin typeface="Cambria" panose="02040503050406030204" pitchFamily="18" charset="0"/>
              </a:rPr>
              <a:t>LIFTING.HIM.UP.OUT.OF.HISTORY</a:t>
            </a:r>
            <a:endParaRPr lang="en-US" sz="3200" dirty="0">
              <a:latin typeface="Cambria" panose="02040503050406030204" pitchFamily="18" charset="0"/>
            </a:endParaRPr>
          </a:p>
          <a:p>
            <a:r>
              <a:rPr lang="en-US" sz="3200" dirty="0">
                <a:latin typeface="Cambria" panose="02040503050406030204" pitchFamily="18" charset="0"/>
              </a:rPr>
              <a:t>	19 Let's take church life. There is where it all begins. Church life is running out. The people just take the church today, almost for an idol, like a totem pole. Go set in church five minutes and </a:t>
            </a:r>
            <a:r>
              <a:rPr lang="en-US" sz="3200" i="1" dirty="0">
                <a:latin typeface="Cambria" panose="02040503050406030204" pitchFamily="18" charset="0"/>
              </a:rPr>
              <a:t>"I've done my religion…“</a:t>
            </a:r>
            <a:r>
              <a:rPr lang="en-US" sz="3200" dirty="0">
                <a:latin typeface="Cambria" panose="02040503050406030204" pitchFamily="18" charset="0"/>
              </a:rPr>
              <a:t> Seems like the pastor is not divinely called any more. 	Just seems like it's begin to be a meal ticket to the pastor, that the people, wherever offers him the most money, there he goes. It shouldn't be that way.</a:t>
            </a:r>
          </a:p>
        </p:txBody>
      </p:sp>
    </p:spTree>
    <p:extLst>
      <p:ext uri="{BB962C8B-B14F-4D97-AF65-F5344CB8AC3E}">
        <p14:creationId xmlns:p14="http://schemas.microsoft.com/office/powerpoint/2010/main" val="311071700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B0490599-24FA-431B-9540-9D1B3EE28AAA}" type="slidenum">
              <a:rPr lang="en-US" smtClean="0"/>
              <a:pPr/>
              <a:t>7</a:t>
            </a:fld>
            <a:endParaRPr lang="en-US"/>
          </a:p>
        </p:txBody>
      </p:sp>
      <p:sp>
        <p:nvSpPr>
          <p:cNvPr id="5" name="Rectangle 4"/>
          <p:cNvSpPr/>
          <p:nvPr/>
        </p:nvSpPr>
        <p:spPr>
          <a:xfrm>
            <a:off x="685800" y="533401"/>
            <a:ext cx="8077200" cy="4462760"/>
          </a:xfrm>
          <a:prstGeom prst="rect">
            <a:avLst/>
          </a:prstGeom>
        </p:spPr>
        <p:txBody>
          <a:bodyPr wrap="square">
            <a:spAutoFit/>
          </a:bodyPr>
          <a:lstStyle/>
          <a:p>
            <a:r>
              <a:rPr lang="en-US" sz="3200" b="1" dirty="0">
                <a:latin typeface="Cambria" panose="02040503050406030204" pitchFamily="18" charset="0"/>
              </a:rPr>
              <a:t>	It should be that a man was called of God to a community. </a:t>
            </a:r>
            <a:r>
              <a:rPr lang="en-US" sz="3200" dirty="0">
                <a:latin typeface="Cambria" panose="02040503050406030204" pitchFamily="18" charset="0"/>
              </a:rPr>
              <a:t>And if he had to lay there like Elijah did, on top of the mountain at the brook </a:t>
            </a:r>
            <a:r>
              <a:rPr lang="en-US" sz="3200" dirty="0" err="1">
                <a:latin typeface="Cambria" panose="02040503050406030204" pitchFamily="18" charset="0"/>
              </a:rPr>
              <a:t>Cherith</a:t>
            </a:r>
            <a:r>
              <a:rPr lang="en-US" sz="3200" dirty="0">
                <a:latin typeface="Cambria" panose="02040503050406030204" pitchFamily="18" charset="0"/>
              </a:rPr>
              <a:t>, and expect the crows to feed him, </a:t>
            </a:r>
            <a:r>
              <a:rPr lang="en-US" sz="3200" b="1" dirty="0">
                <a:latin typeface="Cambria" panose="02040503050406030204" pitchFamily="18" charset="0"/>
              </a:rPr>
              <a:t>he ought to stay till his divine mission is fulfilled. </a:t>
            </a:r>
            <a:r>
              <a:rPr lang="en-US" sz="3200" dirty="0">
                <a:latin typeface="Cambria" panose="02040503050406030204" pitchFamily="18" charset="0"/>
              </a:rPr>
              <a:t>No matter if he gets a penny or not, it should be the call of God, first.</a:t>
            </a:r>
          </a:p>
          <a:p>
            <a:pPr algn="r"/>
            <a:r>
              <a:rPr lang="en-US" sz="2800" dirty="0">
                <a:latin typeface="Cambria" panose="02040503050406030204" pitchFamily="18" charset="0"/>
              </a:rPr>
              <a:t>58-1001</a:t>
            </a:r>
          </a:p>
        </p:txBody>
      </p:sp>
    </p:spTree>
    <p:extLst>
      <p:ext uri="{BB962C8B-B14F-4D97-AF65-F5344CB8AC3E}">
        <p14:creationId xmlns:p14="http://schemas.microsoft.com/office/powerpoint/2010/main" val="318863836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228600" y="228600"/>
            <a:ext cx="8763000" cy="6186309"/>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chemeClr val="tx1"/>
                </a:solidFill>
                <a:effectLst/>
                <a:latin typeface="Cambria" pitchFamily="18" charset="0"/>
                <a:ea typeface="Times New Roman" pitchFamily="18" charset="0"/>
              </a:rPr>
              <a:t>SHALOM</a:t>
            </a:r>
            <a:endParaRPr kumimoji="0" lang="en-US" sz="44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Times New Roman" pitchFamily="18" charset="0"/>
              </a:rPr>
              <a:t>	37 </a:t>
            </a:r>
            <a:r>
              <a:rPr kumimoji="0" lang="en-US" sz="3200" b="0" i="1" u="none" strike="noStrike" cap="none" normalizeH="0" baseline="0" dirty="0">
                <a:ln>
                  <a:noFill/>
                </a:ln>
                <a:solidFill>
                  <a:schemeClr val="tx1"/>
                </a:solidFill>
                <a:effectLst/>
                <a:latin typeface="Cambria" pitchFamily="18" charset="0"/>
                <a:ea typeface="Times New Roman" pitchFamily="18" charset="0"/>
              </a:rPr>
              <a:t>"Gross darkness would be upon this people," </a:t>
            </a:r>
            <a:r>
              <a:rPr kumimoji="0" lang="en-US" sz="3200" b="0" i="0" u="none" strike="noStrike" cap="none" normalizeH="0" baseline="0" dirty="0">
                <a:ln>
                  <a:noFill/>
                </a:ln>
                <a:solidFill>
                  <a:schemeClr val="tx1"/>
                </a:solidFill>
                <a:effectLst/>
                <a:latin typeface="Cambria" pitchFamily="18" charset="0"/>
                <a:ea typeface="Times New Roman" pitchFamily="18" charset="0"/>
              </a:rPr>
              <a:t>and it certainly is the truth. It seems like that gross darkness has settled upon the people till they think the only thing there is to do is to go to church and be a pretty good person, put your name on the book, and some little mysterious thing, </a:t>
            </a:r>
            <a:r>
              <a:rPr kumimoji="0" lang="en-US" sz="3200" b="0" i="0" u="none" strike="noStrike" cap="none" normalizeH="0" baseline="0" dirty="0">
                <a:ln>
                  <a:noFill/>
                </a:ln>
                <a:solidFill>
                  <a:srgbClr val="FFFF00"/>
                </a:solidFill>
                <a:effectLst/>
                <a:latin typeface="Cambria" pitchFamily="18" charset="0"/>
                <a:ea typeface="Times New Roman" pitchFamily="18" charset="0"/>
              </a:rPr>
              <a:t>"God will twist the key when you die, and change that spirit in you to Him." You're mistaken. </a:t>
            </a:r>
            <a:r>
              <a:rPr kumimoji="0" lang="en-US" sz="3200" b="0" i="0" u="none" strike="noStrike" cap="none" normalizeH="0" baseline="0" dirty="0">
                <a:ln>
                  <a:noFill/>
                </a:ln>
                <a:solidFill>
                  <a:schemeClr val="tx1"/>
                </a:solidFill>
                <a:effectLst/>
                <a:latin typeface="Cambria" pitchFamily="18" charset="0"/>
                <a:ea typeface="Times New Roman" pitchFamily="18" charset="0"/>
              </a:rPr>
              <a:t>When you die, that spirit that's on you, that's the way you'll forever be. </a:t>
            </a:r>
          </a:p>
          <a:p>
            <a:pPr lvl="0" indent="457200" algn="r" eaLnBrk="0" hangingPunct="0"/>
            <a:r>
              <a:rPr lang="en-US" sz="3200" dirty="0">
                <a:latin typeface="Cambria" pitchFamily="18" charset="0"/>
                <a:ea typeface="Times New Roman" pitchFamily="18" charset="0"/>
              </a:rPr>
              <a:t>64-0119</a:t>
            </a:r>
            <a:endParaRPr kumimoji="0" lang="en-US" sz="3200" b="0" i="0" u="none" strike="noStrike" cap="none" normalizeH="0" baseline="0" dirty="0">
              <a:ln>
                <a:noFill/>
              </a:ln>
              <a:solidFill>
                <a:schemeClr val="tx1"/>
              </a:solidFill>
              <a:effectLst/>
              <a:latin typeface="Arial" pitchFamily="34" charset="0"/>
            </a:endParaRPr>
          </a:p>
        </p:txBody>
      </p:sp>
      <p:sp>
        <p:nvSpPr>
          <p:cNvPr id="3" name="Date Placeholder 2"/>
          <p:cNvSpPr>
            <a:spLocks noGrp="1"/>
          </p:cNvSpPr>
          <p:nvPr>
            <p:ph type="dt" sz="half" idx="10"/>
          </p:nvPr>
        </p:nvSpPr>
        <p:spPr/>
        <p:txBody>
          <a:bodyPr/>
          <a:lstStyle/>
          <a:p>
            <a:r>
              <a:rPr lang="en-US"/>
              <a:t>4-4-18</a:t>
            </a:r>
          </a:p>
        </p:txBody>
      </p:sp>
      <p:sp>
        <p:nvSpPr>
          <p:cNvPr id="4" name="Slide Number Placeholder 3"/>
          <p:cNvSpPr>
            <a:spLocks noGrp="1"/>
          </p:cNvSpPr>
          <p:nvPr>
            <p:ph type="sldNum" sz="quarter" idx="12"/>
          </p:nvPr>
        </p:nvSpPr>
        <p:spPr/>
        <p:txBody>
          <a:bodyPr/>
          <a:lstStyle/>
          <a:p>
            <a:fld id="{B76B4514-5AE1-4659-8313-D2AB82C4524B}" type="slidenum">
              <a:rPr lang="en-US" smtClean="0"/>
              <a:pPr/>
              <a:t>8</a:t>
            </a:fld>
            <a:endParaRPr lang="en-US"/>
          </a:p>
        </p:txBody>
      </p:sp>
      <p:sp>
        <p:nvSpPr>
          <p:cNvPr id="5" name="Footer Placeholder 4"/>
          <p:cNvSpPr>
            <a:spLocks noGrp="1"/>
          </p:cNvSpPr>
          <p:nvPr>
            <p:ph type="ftr" sz="quarter" idx="11"/>
          </p:nvPr>
        </p:nvSpPr>
        <p:spPr/>
        <p:txBody>
          <a:bodyPr/>
          <a:lstStyle/>
          <a:p>
            <a:r>
              <a:rPr lang="en-US"/>
              <a:t>Pastors</a:t>
            </a:r>
          </a:p>
        </p:txBody>
      </p:sp>
    </p:spTree>
    <p:extLst>
      <p:ext uri="{BB962C8B-B14F-4D97-AF65-F5344CB8AC3E}">
        <p14:creationId xmlns:p14="http://schemas.microsoft.com/office/powerpoint/2010/main" val="77540837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4-4-18</a:t>
            </a:r>
          </a:p>
        </p:txBody>
      </p:sp>
      <p:sp>
        <p:nvSpPr>
          <p:cNvPr id="3" name="Footer Placeholder 2"/>
          <p:cNvSpPr>
            <a:spLocks noGrp="1"/>
          </p:cNvSpPr>
          <p:nvPr>
            <p:ph type="ftr" sz="quarter" idx="11"/>
          </p:nvPr>
        </p:nvSpPr>
        <p:spPr/>
        <p:txBody>
          <a:bodyPr/>
          <a:lstStyle/>
          <a:p>
            <a:r>
              <a:rPr lang="en-US"/>
              <a:t>Pastors</a:t>
            </a:r>
          </a:p>
        </p:txBody>
      </p:sp>
      <p:sp>
        <p:nvSpPr>
          <p:cNvPr id="4" name="Slide Number Placeholder 3"/>
          <p:cNvSpPr>
            <a:spLocks noGrp="1"/>
          </p:cNvSpPr>
          <p:nvPr>
            <p:ph type="sldNum" sz="quarter" idx="12"/>
          </p:nvPr>
        </p:nvSpPr>
        <p:spPr/>
        <p:txBody>
          <a:bodyPr/>
          <a:lstStyle/>
          <a:p>
            <a:fld id="{E91B2A8F-5CE0-47F6-8E1C-C5CAA23147AB}" type="slidenum">
              <a:rPr lang="en-US" smtClean="0"/>
              <a:pPr/>
              <a:t>9</a:t>
            </a:fld>
            <a:endParaRPr lang="en-US"/>
          </a:p>
        </p:txBody>
      </p:sp>
      <p:sp>
        <p:nvSpPr>
          <p:cNvPr id="5" name="Rectangle 4"/>
          <p:cNvSpPr/>
          <p:nvPr/>
        </p:nvSpPr>
        <p:spPr>
          <a:xfrm>
            <a:off x="228600" y="152400"/>
            <a:ext cx="8763000" cy="6247864"/>
          </a:xfrm>
          <a:prstGeom prst="rect">
            <a:avLst/>
          </a:prstGeom>
          <a:solidFill>
            <a:schemeClr val="bg1"/>
          </a:solidFill>
        </p:spPr>
        <p:txBody>
          <a:bodyPr wrap="square">
            <a:spAutoFit/>
          </a:bodyPr>
          <a:lstStyle/>
          <a:p>
            <a:r>
              <a:rPr lang="en-US" sz="4400" b="1" dirty="0">
                <a:latin typeface="Cambria" panose="02040503050406030204" pitchFamily="18" charset="0"/>
              </a:rPr>
              <a:t>THE.VOICE.OF.THE.SIGN</a:t>
            </a:r>
          </a:p>
          <a:p>
            <a:r>
              <a:rPr lang="en-US" sz="3600" dirty="0">
                <a:latin typeface="Cambria" panose="02040503050406030204" pitchFamily="18" charset="0"/>
              </a:rPr>
              <a:t>  	</a:t>
            </a:r>
            <a:r>
              <a:rPr lang="en-US" sz="3200" dirty="0">
                <a:latin typeface="Cambria" panose="02040503050406030204" pitchFamily="18" charset="0"/>
              </a:rPr>
              <a:t>12 We believe that every Christian ought to have a home church they go to. Every Christian ought to meet somewhere with believers. And wherever you meet, that's the church… </a:t>
            </a:r>
          </a:p>
          <a:p>
            <a:r>
              <a:rPr lang="en-US" sz="3200" dirty="0">
                <a:solidFill>
                  <a:srgbClr val="FFFF00"/>
                </a:solidFill>
                <a:latin typeface="Cambria" panose="02040503050406030204" pitchFamily="18" charset="0"/>
              </a:rPr>
              <a:t>	Now that's a real pastor, that's looking out for all the spiritual benefits that he can, of everything God is a doing, that he is trying his best to help his church to move on for God. </a:t>
            </a:r>
            <a:r>
              <a:rPr lang="en-US" sz="3200" dirty="0">
                <a:latin typeface="Cambria" panose="02040503050406030204" pitchFamily="18" charset="0"/>
              </a:rPr>
              <a:t>I certainly take off my hat in admiration for a pastor like that.</a:t>
            </a:r>
          </a:p>
          <a:p>
            <a:pPr algn="r"/>
            <a:r>
              <a:rPr lang="en-US" sz="3200" dirty="0">
                <a:latin typeface="Cambria" panose="02040503050406030204" pitchFamily="18" charset="0"/>
              </a:rPr>
              <a:t> </a:t>
            </a:r>
            <a:r>
              <a:rPr lang="en-US" sz="2400" dirty="0">
                <a:latin typeface="Cambria" panose="02040503050406030204" pitchFamily="18" charset="0"/>
              </a:rPr>
              <a:t>64-0321</a:t>
            </a:r>
          </a:p>
        </p:txBody>
      </p:sp>
    </p:spTree>
    <p:extLst>
      <p:ext uri="{BB962C8B-B14F-4D97-AF65-F5344CB8AC3E}">
        <p14:creationId xmlns:p14="http://schemas.microsoft.com/office/powerpoint/2010/main" val="199956247"/>
      </p:ext>
    </p:extLst>
  </p:cSld>
  <p:clrMapOvr>
    <a:masterClrMapping/>
  </p:clrMapOvr>
  <p:transition spd="slow">
    <p:push dir="u"/>
  </p:transition>
</p:sld>
</file>

<file path=ppt/theme/theme1.xml><?xml version="1.0" encoding="utf-8"?>
<a:theme xmlns:a="http://schemas.openxmlformats.org/drawingml/2006/main" name="PowerFinish 252">
  <a:themeElements>
    <a:clrScheme name="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1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1_blank 2">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a:themeElements>
    <a:clrScheme name="2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2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2_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2_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a:themeElements>
    <a:clrScheme name="3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3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
      <a:clrScheme name="3_blank 2">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3_blank 3">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a:themeElements>
    <a:clrScheme name="4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fontScheme name="4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a:themeElements>
    <a:clrScheme name="5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fontScheme name="5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blank 1">
        <a:dk1>
          <a:srgbClr val="808080"/>
        </a:dk1>
        <a:lt1>
          <a:srgbClr val="FFFFFF"/>
        </a:lt1>
        <a:dk2>
          <a:srgbClr val="000000"/>
        </a:dk2>
        <a:lt2>
          <a:srgbClr val="FFFFFF"/>
        </a:lt2>
        <a:accent1>
          <a:srgbClr val="C8AF76"/>
        </a:accent1>
        <a:accent2>
          <a:srgbClr val="60AC45"/>
        </a:accent2>
        <a:accent3>
          <a:srgbClr val="AAAA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
      <a:clrScheme name="5_blank 2">
        <a:dk1>
          <a:srgbClr val="808080"/>
        </a:dk1>
        <a:lt1>
          <a:srgbClr val="FFFFFF"/>
        </a:lt1>
        <a:dk2>
          <a:srgbClr val="CCCC00"/>
        </a:dk2>
        <a:lt2>
          <a:srgbClr val="000000"/>
        </a:lt2>
        <a:accent1>
          <a:srgbClr val="C8AF76"/>
        </a:accent1>
        <a:accent2>
          <a:srgbClr val="60AC45"/>
        </a:accent2>
        <a:accent3>
          <a:srgbClr val="E2E2AA"/>
        </a:accent3>
        <a:accent4>
          <a:srgbClr val="DADADA"/>
        </a:accent4>
        <a:accent5>
          <a:srgbClr val="E0D4BD"/>
        </a:accent5>
        <a:accent6>
          <a:srgbClr val="569B3E"/>
        </a:accent6>
        <a:hlink>
          <a:srgbClr val="FFFF00"/>
        </a:hlink>
        <a:folHlink>
          <a:srgbClr val="E59431"/>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1">
    <a:dk1>
      <a:srgbClr val="000000"/>
    </a:dk1>
    <a:lt1>
      <a:srgbClr val="FFFFFF"/>
    </a:lt1>
    <a:dk2>
      <a:srgbClr val="000000"/>
    </a:dk2>
    <a:lt2>
      <a:srgbClr val="808080"/>
    </a:lt2>
    <a:accent1>
      <a:srgbClr val="C8AF76"/>
    </a:accent1>
    <a:accent2>
      <a:srgbClr val="60AC45"/>
    </a:accent2>
    <a:accent3>
      <a:srgbClr val="FFFFFF"/>
    </a:accent3>
    <a:accent4>
      <a:srgbClr val="000000"/>
    </a:accent4>
    <a:accent5>
      <a:srgbClr val="E0D4BD"/>
    </a:accent5>
    <a:accent6>
      <a:srgbClr val="569B3E"/>
    </a:accent6>
    <a:hlink>
      <a:srgbClr val="FFFF00"/>
    </a:hlink>
    <a:folHlink>
      <a:srgbClr val="E59431"/>
    </a:folHlink>
  </a:clrScheme>
</a:themeOverride>
</file>

<file path=docProps/app.xml><?xml version="1.0" encoding="utf-8"?>
<Properties xmlns="http://schemas.openxmlformats.org/officeDocument/2006/extended-properties" xmlns:vt="http://schemas.openxmlformats.org/officeDocument/2006/docPropsVTypes">
  <Template/>
  <TotalTime>3449</TotalTime>
  <Words>489</Words>
  <Application>Microsoft Office PowerPoint</Application>
  <PresentationFormat>On-screen Show (4:3)</PresentationFormat>
  <Paragraphs>175</Paragraphs>
  <Slides>31</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31</vt:i4>
      </vt:variant>
    </vt:vector>
  </HeadingPairs>
  <TitlesOfParts>
    <vt:vector size="41" baseType="lpstr">
      <vt:lpstr>Arial</vt:lpstr>
      <vt:lpstr>Calibri</vt:lpstr>
      <vt:lpstr>Cambria</vt:lpstr>
      <vt:lpstr>Times New Roman</vt:lpstr>
      <vt:lpstr>PowerFinish 252</vt:lpstr>
      <vt:lpstr>1_blank</vt:lpstr>
      <vt:lpstr>2_blank</vt:lpstr>
      <vt:lpstr>3_blank</vt:lpstr>
      <vt:lpstr>4_blank</vt:lpstr>
      <vt:lpstr>5_blank</vt:lpstr>
      <vt:lpstr>Pastors: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http://www.powerfinish.com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Barry Coffey</dc:creator>
  <dc:description>Copyright, 2000-2007 © Studio F Productions, Inc. All rights reserved.</dc:description>
  <cp:lastModifiedBy>Barry Coffey</cp:lastModifiedBy>
  <cp:revision>219</cp:revision>
  <dcterms:created xsi:type="dcterms:W3CDTF">2010-03-07T00:31:14Z</dcterms:created>
  <dcterms:modified xsi:type="dcterms:W3CDTF">2018-04-18T14:05:45Z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Copyright, 2000-2007 © Studio F Productions, Inc. All rights reserved.</vt:lpwstr>
  </property>
</Properties>
</file>