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1" r:id="rId3"/>
    <p:sldMasterId id="2147483652" r:id="rId4"/>
    <p:sldMasterId id="2147483653" r:id="rId5"/>
    <p:sldMasterId id="2147483654" r:id="rId6"/>
  </p:sldMasterIdLst>
  <p:notesMasterIdLst>
    <p:notesMasterId r:id="rId49"/>
  </p:notesMasterIdLst>
  <p:handoutMasterIdLst>
    <p:handoutMasterId r:id="rId50"/>
  </p:handoutMasterIdLst>
  <p:sldIdLst>
    <p:sldId id="349" r:id="rId7"/>
    <p:sldId id="339" r:id="rId8"/>
    <p:sldId id="320" r:id="rId9"/>
    <p:sldId id="295" r:id="rId10"/>
    <p:sldId id="326" r:id="rId11"/>
    <p:sldId id="310" r:id="rId12"/>
    <p:sldId id="356" r:id="rId13"/>
    <p:sldId id="367" r:id="rId14"/>
    <p:sldId id="331" r:id="rId15"/>
    <p:sldId id="340" r:id="rId16"/>
    <p:sldId id="360" r:id="rId17"/>
    <p:sldId id="361" r:id="rId18"/>
    <p:sldId id="382" r:id="rId19"/>
    <p:sldId id="379" r:id="rId20"/>
    <p:sldId id="378" r:id="rId21"/>
    <p:sldId id="344" r:id="rId22"/>
    <p:sldId id="383" r:id="rId23"/>
    <p:sldId id="273" r:id="rId24"/>
    <p:sldId id="380" r:id="rId25"/>
    <p:sldId id="368" r:id="rId26"/>
    <p:sldId id="369" r:id="rId27"/>
    <p:sldId id="381" r:id="rId28"/>
    <p:sldId id="311" r:id="rId29"/>
    <p:sldId id="306" r:id="rId30"/>
    <p:sldId id="269" r:id="rId31"/>
    <p:sldId id="325" r:id="rId32"/>
    <p:sldId id="329" r:id="rId33"/>
    <p:sldId id="330" r:id="rId34"/>
    <p:sldId id="371" r:id="rId35"/>
    <p:sldId id="284" r:id="rId36"/>
    <p:sldId id="348" r:id="rId37"/>
    <p:sldId id="268" r:id="rId38"/>
    <p:sldId id="283" r:id="rId39"/>
    <p:sldId id="323" r:id="rId40"/>
    <p:sldId id="354" r:id="rId41"/>
    <p:sldId id="377" r:id="rId42"/>
    <p:sldId id="350" r:id="rId43"/>
    <p:sldId id="351" r:id="rId44"/>
    <p:sldId id="352" r:id="rId45"/>
    <p:sldId id="359" r:id="rId46"/>
    <p:sldId id="358" r:id="rId47"/>
    <p:sldId id="266"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9" autoAdjust="0"/>
    <p:restoredTop sz="99836" autoAdjust="0"/>
  </p:normalViewPr>
  <p:slideViewPr>
    <p:cSldViewPr>
      <p:cViewPr varScale="1">
        <p:scale>
          <a:sx n="63" d="100"/>
          <a:sy n="63" d="100"/>
        </p:scale>
        <p:origin x="1164" y="-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9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E18C1-EF7F-F947-A53A-D5BE415EA58B}" type="datetimeFigureOut">
              <a:rPr lang="en-US" smtClean="0"/>
              <a:t>4/18/2018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5AB79D-D09C-9D4D-9AEE-54DC68D5932D}" type="slidenum">
              <a:rPr lang="en-US" smtClean="0"/>
              <a:t>‹#›</a:t>
            </a:fld>
            <a:endParaRPr lang="en-US"/>
          </a:p>
        </p:txBody>
      </p:sp>
    </p:spTree>
    <p:extLst>
      <p:ext uri="{BB962C8B-B14F-4D97-AF65-F5344CB8AC3E}">
        <p14:creationId xmlns:p14="http://schemas.microsoft.com/office/powerpoint/2010/main" val="10688238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BFA6C-C40E-484B-9869-78BF9672E87A}" type="datetimeFigureOut">
              <a:rPr lang="en-US" smtClean="0"/>
              <a:pPr/>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9D63F-047E-4A0E-8897-DB58F807D21C}" type="slidenum">
              <a:rPr lang="en-US" smtClean="0"/>
              <a:pPr/>
              <a:t>‹#›</a:t>
            </a:fld>
            <a:endParaRPr lang="en-US"/>
          </a:p>
        </p:txBody>
      </p:sp>
    </p:spTree>
    <p:extLst>
      <p:ext uri="{BB962C8B-B14F-4D97-AF65-F5344CB8AC3E}">
        <p14:creationId xmlns:p14="http://schemas.microsoft.com/office/powerpoint/2010/main" val="10058815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0" y="2362200"/>
            <a:ext cx="4038600" cy="1752600"/>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4572000" y="4114800"/>
            <a:ext cx="2971800" cy="838200"/>
          </a:xfrm>
        </p:spPr>
        <p:txBody>
          <a:bodyPr/>
          <a:lstStyle>
            <a:lvl1pPr marL="0" indent="0">
              <a:buFontTx/>
              <a:buNone/>
              <a:defRPr sz="2400" i="1"/>
            </a:lvl1pPr>
          </a:lstStyle>
          <a:p>
            <a:r>
              <a:rPr lang="en-US"/>
              <a:t>Click to edit Master subtitle style</a:t>
            </a:r>
          </a:p>
        </p:txBody>
      </p:sp>
      <p:sp>
        <p:nvSpPr>
          <p:cNvPr id="3076" name="Rectangle 4"/>
          <p:cNvSpPr>
            <a:spLocks noGrp="1" noChangeArrowheads="1"/>
          </p:cNvSpPr>
          <p:nvPr>
            <p:ph type="dt" sz="half" idx="2"/>
          </p:nvPr>
        </p:nvSpPr>
        <p:spPr>
          <a:xfrm>
            <a:off x="0" y="6686550"/>
            <a:ext cx="2133600" cy="476250"/>
          </a:xfrm>
        </p:spPr>
        <p:txBody>
          <a:bodyPr/>
          <a:lstStyle>
            <a:lvl1pPr>
              <a:defRPr/>
            </a:lvl1pPr>
          </a:lstStyle>
          <a:p>
            <a:r>
              <a:rPr lang="en-US"/>
              <a:t>4-4-18</a:t>
            </a:r>
          </a:p>
        </p:txBody>
      </p:sp>
      <p:sp>
        <p:nvSpPr>
          <p:cNvPr id="3077" name="Rectangle 5"/>
          <p:cNvSpPr>
            <a:spLocks noGrp="1" noChangeArrowheads="1"/>
          </p:cNvSpPr>
          <p:nvPr>
            <p:ph type="ftr" sz="quarter" idx="3"/>
          </p:nvPr>
        </p:nvSpPr>
        <p:spPr>
          <a:xfrm>
            <a:off x="3162300" y="6686550"/>
            <a:ext cx="2895600" cy="476250"/>
          </a:xfrm>
        </p:spPr>
        <p:txBody>
          <a:bodyPr/>
          <a:lstStyle>
            <a:lvl1pPr>
              <a:defRPr/>
            </a:lvl1pPr>
          </a:lstStyle>
          <a:p>
            <a:r>
              <a:rPr lang="en-US"/>
              <a:t>Pastors</a:t>
            </a:r>
          </a:p>
        </p:txBody>
      </p:sp>
      <p:sp>
        <p:nvSpPr>
          <p:cNvPr id="3078" name="Rectangle 6"/>
          <p:cNvSpPr>
            <a:spLocks noGrp="1" noChangeArrowheads="1"/>
          </p:cNvSpPr>
          <p:nvPr>
            <p:ph type="sldNum" sz="quarter" idx="4"/>
          </p:nvPr>
        </p:nvSpPr>
        <p:spPr>
          <a:xfrm>
            <a:off x="7086600" y="6686550"/>
            <a:ext cx="2133600" cy="476250"/>
          </a:xfrm>
        </p:spPr>
        <p:txBody>
          <a:bodyPr/>
          <a:lstStyle>
            <a:lvl1pPr>
              <a:defRPr/>
            </a:lvl1pPr>
          </a:lstStyle>
          <a:p>
            <a:fld id="{7BC6BCA8-2798-4808-8651-A9EBB6C4B984}"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F19E0B7-3983-4FE2-8ABE-C0AD9A458353}" type="slidenum">
              <a:rPr lang="en-US"/>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22669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6484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E5636B13-7F12-4472-8916-4C86A94C6EB7}" type="slidenum">
              <a:rPr lang="en-US"/>
              <a:pPr/>
              <a:t>‹#›</a:t>
            </a:fld>
            <a:endParaRPr lang="en-US"/>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6F0C3E18-91C9-4453-AFD7-55EB6333E56F}" type="slidenum">
              <a:rPr lang="en-US"/>
              <a:pPr/>
              <a:t>‹#›</a:t>
            </a:fld>
            <a:endParaRPr lang="en-US"/>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8E0A81E-B7E2-4B13-AE66-E956861219FA}" type="slidenum">
              <a:rPr lang="en-US"/>
              <a:pPr/>
              <a:t>‹#›</a:t>
            </a:fld>
            <a:endParaRPr lang="en-US"/>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1CF8103-83C0-44DF-A7CD-4223F8BCBEFB}" type="slidenum">
              <a:rPr lang="en-US"/>
              <a:pPr/>
              <a:t>‹#›</a:t>
            </a:fld>
            <a:endParaRPr lang="en-US"/>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4478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4478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73D0ED0A-0C0F-46DF-825A-7CA0CEAEA31E}" type="slidenum">
              <a:rPr lang="en-US"/>
              <a:pPr/>
              <a:t>‹#›</a:t>
            </a:fld>
            <a:endParaRPr lang="en-US"/>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233B2D0C-6FE7-437E-8EFA-C60B089D300D}" type="slidenum">
              <a:rPr lang="en-US"/>
              <a:pPr/>
              <a:t>‹#›</a:t>
            </a:fld>
            <a:endParaRPr lang="en-US"/>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68F35953-1C6D-4041-BCC8-FA1592ADB118}" type="slidenum">
              <a:rPr lang="en-US"/>
              <a:pPr/>
              <a:t>‹#›</a:t>
            </a:fld>
            <a:endParaRPr lang="en-US"/>
          </a:p>
        </p:txBody>
      </p:sp>
    </p:spTree>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E91B2A8F-5CE0-47F6-8E1C-C5CAA23147AB}" type="slidenum">
              <a:rPr lang="en-US"/>
              <a:pPr/>
              <a:t>‹#›</a:t>
            </a:fld>
            <a:endParaRPr lang="en-US"/>
          </a:p>
        </p:txBody>
      </p:sp>
    </p:spTree>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0E7E88CE-908D-448D-AA68-6A5B16CB8501}" type="slidenum">
              <a:rPr lang="en-US"/>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B8DA1012-E90D-4952-9C4A-A83B4AE7EF20}" type="slidenum">
              <a:rPr lang="en-US"/>
              <a:pPr/>
              <a:t>‹#›</a:t>
            </a:fld>
            <a:endParaRPr lang="en-US"/>
          </a:p>
        </p:txBody>
      </p:sp>
    </p:spTree>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254DAC71-E88A-4A43-9CE4-75759E7926B7}" type="slidenum">
              <a:rPr lang="en-US"/>
              <a:pPr/>
              <a:t>‹#›</a:t>
            </a:fld>
            <a:endParaRPr lang="en-US"/>
          </a:p>
        </p:txBody>
      </p:sp>
    </p:spTree>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23C0756-544E-4B04-8A2F-89A967F4AE9B}" type="slidenum">
              <a:rPr lang="en-US"/>
              <a:pPr/>
              <a:t>‹#›</a:t>
            </a:fld>
            <a:endParaRPr lang="en-US"/>
          </a:p>
        </p:txBody>
      </p:sp>
    </p:spTree>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838200"/>
            <a:ext cx="20193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838200"/>
            <a:ext cx="59055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503972B-7D97-42E1-9841-53B58A7AABA0}" type="slidenum">
              <a:rPr lang="en-US"/>
              <a:pPr/>
              <a:t>‹#›</a:t>
            </a:fld>
            <a:endParaRPr lang="en-US"/>
          </a:p>
        </p:txBody>
      </p:sp>
    </p:spTree>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C7440A1-9B05-47A4-B140-FC935DFE8DC3}" type="slidenum">
              <a:rPr lang="en-US"/>
              <a:pPr/>
              <a:t>‹#›</a:t>
            </a:fld>
            <a:endParaRPr lang="en-US"/>
          </a:p>
        </p:txBody>
      </p:sp>
    </p:spTree>
  </p:cSld>
  <p:clrMapOvr>
    <a:masterClrMapping/>
  </p:clrMapOvr>
  <p:transition spd="slow">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3CA058A-135F-47A5-944F-FFB9B02111BB}" type="slidenum">
              <a:rPr lang="en-US"/>
              <a:pPr/>
              <a:t>‹#›</a:t>
            </a:fld>
            <a:endParaRPr lang="en-US"/>
          </a:p>
        </p:txBody>
      </p:sp>
    </p:spTree>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63B556A-4C84-46B2-A643-C91A5D6AF9DE}" type="slidenum">
              <a:rPr lang="en-US"/>
              <a:pPr/>
              <a:t>‹#›</a:t>
            </a:fld>
            <a:endParaRPr lang="en-US"/>
          </a:p>
        </p:txBody>
      </p:sp>
    </p:spTree>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9906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9906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AC2141C-8FB3-45FE-AC34-A6EBDE447BBE}" type="slidenum">
              <a:rPr lang="en-US"/>
              <a:pPr/>
              <a:t>‹#›</a:t>
            </a:fld>
            <a:endParaRPr lang="en-US"/>
          </a:p>
        </p:txBody>
      </p:sp>
    </p:spTree>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F515CFC1-A1C5-44C7-BADF-1C9A97F11766}" type="slidenum">
              <a:rPr lang="en-US"/>
              <a:pPr/>
              <a:t>‹#›</a:t>
            </a:fld>
            <a:endParaRPr lang="en-US"/>
          </a:p>
        </p:txBody>
      </p:sp>
    </p:spTree>
  </p:cSld>
  <p:clrMapOvr>
    <a:masterClrMapping/>
  </p:clrMapOvr>
  <p:transition spd="slow">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D2F44557-B837-46CD-A522-CFC68BF5142E}" type="slidenum">
              <a:rPr lang="en-US"/>
              <a:pPr/>
              <a:t>‹#›</a:t>
            </a:fld>
            <a:endParaRPr lang="en-US"/>
          </a:p>
        </p:txBody>
      </p:sp>
    </p:spTree>
  </p:cSld>
  <p:clrMapOvr>
    <a:masterClrMapping/>
  </p:clrMapOvr>
  <p:transition spd="slow">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9C28B9D4-5D2F-47A7-B169-2266EDD8C196}" type="slidenum">
              <a:rPr lang="en-US"/>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F5E945FA-3208-408D-A15F-9E044F100055}" type="slidenum">
              <a:rPr lang="en-US"/>
              <a:pPr/>
              <a:t>‹#›</a:t>
            </a:fld>
            <a:endParaRPr lang="en-US"/>
          </a:p>
        </p:txBody>
      </p:sp>
    </p:spTree>
  </p:cSld>
  <p:clrMapOvr>
    <a:masterClrMapping/>
  </p:clrMapOvr>
  <p:transition spd="slow">
    <p:push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737E1D1-0B49-4249-9901-EBCFB6B818B0}" type="slidenum">
              <a:rPr lang="en-US"/>
              <a:pPr/>
              <a:t>‹#›</a:t>
            </a:fld>
            <a:endParaRPr lang="en-US"/>
          </a:p>
        </p:txBody>
      </p:sp>
    </p:spTree>
  </p:cSld>
  <p:clrMapOvr>
    <a:masterClrMapping/>
  </p:clrMapOvr>
  <p:transition spd="slow">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C825E525-CEFF-43ED-BA3C-7E1D4F511195}" type="slidenum">
              <a:rPr lang="en-US"/>
              <a:pPr/>
              <a:t>‹#›</a:t>
            </a:fld>
            <a:endParaRPr lang="en-US"/>
          </a:p>
        </p:txBody>
      </p:sp>
    </p:spTree>
  </p:cSld>
  <p:clrMapOvr>
    <a:masterClrMapping/>
  </p:clrMapOvr>
  <p:transition spd="slow">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A6BFBB9-6BD4-4C06-8FC8-C13629B66C25}" type="slidenum">
              <a:rPr lang="en-US"/>
              <a:pPr/>
              <a:t>‹#›</a:t>
            </a:fld>
            <a:endParaRPr lang="en-US"/>
          </a:p>
        </p:txBody>
      </p:sp>
    </p:spTree>
  </p:cSld>
  <p:clrMapOvr>
    <a:masterClrMapping/>
  </p:clrMapOvr>
  <p:transition spd="slow">
    <p:push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81000"/>
            <a:ext cx="20574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81000"/>
            <a:ext cx="60198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B5B0660-AF6C-4503-A2F9-A439F0E9718F}" type="slidenum">
              <a:rPr lang="en-US"/>
              <a:pPr/>
              <a:t>‹#›</a:t>
            </a:fld>
            <a:endParaRPr lang="en-US"/>
          </a:p>
        </p:txBody>
      </p:sp>
    </p:spTree>
  </p:cSld>
  <p:clrMapOvr>
    <a:masterClrMapping/>
  </p:clrMapOvr>
  <p:transition spd="slow">
    <p:push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A174ECC-AAC5-4B31-BA1F-69189AAF0EA6}" type="slidenum">
              <a:rPr lang="en-US"/>
              <a:pPr/>
              <a:t>‹#›</a:t>
            </a:fld>
            <a:endParaRPr lang="en-US"/>
          </a:p>
        </p:txBody>
      </p:sp>
    </p:spTree>
  </p:cSld>
  <p:clrMapOvr>
    <a:masterClrMapping/>
  </p:clrMapOvr>
  <p:transition spd="slow">
    <p:push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89E445F-5DB8-4481-BBA0-2D8F6D0F6DDF}" type="slidenum">
              <a:rPr lang="en-US"/>
              <a:pPr/>
              <a:t>‹#›</a:t>
            </a:fld>
            <a:endParaRPr lang="en-US"/>
          </a:p>
        </p:txBody>
      </p:sp>
    </p:spTree>
  </p:cSld>
  <p:clrMapOvr>
    <a:masterClrMapping/>
  </p:clrMapOvr>
  <p:transition spd="slow">
    <p:push dir="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D847F348-DCA8-4DF2-BB35-253DAC9DDAB8}" type="slidenum">
              <a:rPr lang="en-US"/>
              <a:pPr/>
              <a:t>‹#›</a:t>
            </a:fld>
            <a:endParaRPr lang="en-US"/>
          </a:p>
        </p:txBody>
      </p:sp>
    </p:spTree>
  </p:cSld>
  <p:clrMapOvr>
    <a:masterClrMapping/>
  </p:clrMapOvr>
  <p:transition spd="slow">
    <p:push dir="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0668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71A8D33-EC0B-4AF3-AC3F-0205EA06B47A}" type="slidenum">
              <a:rPr lang="en-US"/>
              <a:pPr/>
              <a:t>‹#›</a:t>
            </a:fld>
            <a:endParaRPr lang="en-US"/>
          </a:p>
        </p:txBody>
      </p:sp>
    </p:spTree>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17501713-2602-4C9C-998D-52721B5B3811}" type="slidenum">
              <a:rPr lang="en-US"/>
              <a:pPr/>
              <a:t>‹#›</a:t>
            </a:fld>
            <a:endParaRPr lang="en-US"/>
          </a:p>
        </p:txBody>
      </p:sp>
    </p:spTree>
  </p:cSld>
  <p:clrMapOvr>
    <a:masterClrMapping/>
  </p:clrMapOvr>
  <p:transition spd="slow">
    <p:push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408AFD04-9D5A-4D1B-8D19-C029F36B81E0}" type="slidenum">
              <a:rPr lang="en-US"/>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914400"/>
            <a:ext cx="37719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914400"/>
            <a:ext cx="37719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26F3282-22F1-493C-A6EA-9B4A2BA140F2}" type="slidenum">
              <a:rPr lang="en-US"/>
              <a:pPr/>
              <a:t>‹#›</a:t>
            </a:fld>
            <a:endParaRPr lang="en-US"/>
          </a:p>
        </p:txBody>
      </p:sp>
    </p:spTree>
  </p:cSld>
  <p:clrMapOvr>
    <a:masterClrMapping/>
  </p:clrMapOvr>
  <p:transition spd="slow">
    <p:push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B0490599-24FA-431B-9540-9D1B3EE28AAA}" type="slidenum">
              <a:rPr lang="en-US"/>
              <a:pPr/>
              <a:t>‹#›</a:t>
            </a:fld>
            <a:endParaRPr lang="en-US"/>
          </a:p>
        </p:txBody>
      </p:sp>
    </p:spTree>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42BA7CF-47C9-4ECF-B194-93260516E365}" type="slidenum">
              <a:rPr lang="en-US"/>
              <a:pPr/>
              <a:t>‹#›</a:t>
            </a:fld>
            <a:endParaRPr lang="en-US"/>
          </a:p>
        </p:txBody>
      </p:sp>
    </p:spTree>
  </p:cSld>
  <p:clrMapOvr>
    <a:masterClrMapping/>
  </p:clrMapOvr>
  <p:transition spd="slow">
    <p:push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D88574D8-0673-428A-B3CA-EC30FFB9BE5D}" type="slidenum">
              <a:rPr lang="en-US"/>
              <a:pPr/>
              <a:t>‹#›</a:t>
            </a:fld>
            <a:endParaRPr lang="en-US"/>
          </a:p>
        </p:txBody>
      </p:sp>
    </p:spTree>
  </p:cSld>
  <p:clrMapOvr>
    <a:masterClrMapping/>
  </p:clrMapOvr>
  <p:transition spd="slow">
    <p:push dir="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025CBCE-C6A6-4EF0-8DB9-5E3FEE1480B1}" type="slidenum">
              <a:rPr lang="en-US"/>
              <a:pPr/>
              <a:t>‹#›</a:t>
            </a:fld>
            <a:endParaRPr lang="en-US"/>
          </a:p>
        </p:txBody>
      </p:sp>
    </p:spTree>
  </p:cSld>
  <p:clrMapOvr>
    <a:masterClrMapping/>
  </p:clrMapOvr>
  <p:transition spd="slow">
    <p:push dir="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457200"/>
            <a:ext cx="21145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1912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F9F283D-9889-4BE4-9320-FEFB1BBB9354}" type="slidenum">
              <a:rPr lang="en-US"/>
              <a:pPr/>
              <a:t>‹#›</a:t>
            </a:fld>
            <a:endParaRPr lang="en-US"/>
          </a:p>
        </p:txBody>
      </p:sp>
    </p:spTree>
  </p:cSld>
  <p:clrMapOvr>
    <a:masterClrMapping/>
  </p:clrMapOvr>
  <p:transition spd="slow">
    <p:push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D8F1E2CA-D346-4939-80B1-FB074FA975B1}" type="slidenum">
              <a:rPr lang="en-US"/>
              <a:pPr/>
              <a:t>‹#›</a:t>
            </a:fld>
            <a:endParaRPr lang="en-US"/>
          </a:p>
        </p:txBody>
      </p:sp>
    </p:spTree>
  </p:cSld>
  <p:clrMapOvr>
    <a:masterClrMapping/>
  </p:clrMapOvr>
  <p:transition spd="slow">
    <p:push dir="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C1F2764-6F3C-4886-8449-058C21B2E26E}" type="slidenum">
              <a:rPr lang="en-US"/>
              <a:pPr/>
              <a:t>‹#›</a:t>
            </a:fld>
            <a:endParaRPr lang="en-US"/>
          </a:p>
        </p:txBody>
      </p:sp>
    </p:spTree>
  </p:cSld>
  <p:clrMapOvr>
    <a:masterClrMapping/>
  </p:clrMapOvr>
  <p:transition spd="slow">
    <p:push dir="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4CDF1873-2898-4416-AE94-2FAA524BA8B5}" type="slidenum">
              <a:rPr lang="en-US"/>
              <a:pPr/>
              <a:t>‹#›</a:t>
            </a:fld>
            <a:endParaRPr lang="en-US"/>
          </a:p>
        </p:txBody>
      </p:sp>
    </p:spTree>
  </p:cSld>
  <p:clrMapOvr>
    <a:masterClrMapping/>
  </p:clrMapOvr>
  <p:transition spd="slow">
    <p:push dir="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40767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143000"/>
            <a:ext cx="40767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8D51FD3-4286-408D-B4D3-931D79FCA804}" type="slidenum">
              <a:rPr lang="en-US"/>
              <a:pPr/>
              <a:t>‹#›</a:t>
            </a:fld>
            <a:endParaRPr lang="en-US"/>
          </a:p>
        </p:txBody>
      </p:sp>
    </p:spTree>
  </p:cSld>
  <p:clrMapOvr>
    <a:masterClrMapping/>
  </p:clrMapOvr>
  <p:transition spd="slow">
    <p:push dir="u"/>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DC9D0266-EAEF-43A9-B7C0-B912A85AC38D}" type="slidenum">
              <a:rPr lang="en-US"/>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C817BFEC-6657-4320-9581-031466793B2D}" type="slidenum">
              <a:rPr lang="en-US"/>
              <a:pPr/>
              <a:t>‹#›</a:t>
            </a:fld>
            <a:endParaRPr lang="en-US"/>
          </a:p>
        </p:txBody>
      </p:sp>
    </p:spTree>
  </p:cSld>
  <p:clrMapOvr>
    <a:masterClrMapping/>
  </p:clrMapOvr>
  <p:transition spd="slow">
    <p:push dir="u"/>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44426D9C-4D52-4BAB-A9DD-F0DDE19D53CF}" type="slidenum">
              <a:rPr lang="en-US"/>
              <a:pPr/>
              <a:t>‹#›</a:t>
            </a:fld>
            <a:endParaRPr lang="en-US"/>
          </a:p>
        </p:txBody>
      </p:sp>
    </p:spTree>
  </p:cSld>
  <p:clrMapOvr>
    <a:masterClrMapping/>
  </p:clrMapOvr>
  <p:transition spd="slow">
    <p:push dir="u"/>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3E8F911D-E559-4292-88CA-9E773E0D212C}" type="slidenum">
              <a:rPr lang="en-US"/>
              <a:pPr/>
              <a:t>‹#›</a:t>
            </a:fld>
            <a:endParaRPr lang="en-US"/>
          </a:p>
        </p:txBody>
      </p:sp>
    </p:spTree>
  </p:cSld>
  <p:clrMapOvr>
    <a:masterClrMapping/>
  </p:clrMapOvr>
  <p:transition spd="slow">
    <p:push dir="u"/>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6536DA74-69F8-4CD9-A412-3C47EC17F24E}" type="slidenum">
              <a:rPr lang="en-US"/>
              <a:pPr/>
              <a:t>‹#›</a:t>
            </a:fld>
            <a:endParaRPr lang="en-US"/>
          </a:p>
        </p:txBody>
      </p:sp>
    </p:spTree>
  </p:cSld>
  <p:clrMapOvr>
    <a:masterClrMapping/>
  </p:clrMapOvr>
  <p:transition spd="slow">
    <p:push dir="u"/>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12103248-786E-4E63-BADF-8F5D8F789B55}" type="slidenum">
              <a:rPr lang="en-US"/>
              <a:pPr/>
              <a:t>‹#›</a:t>
            </a:fld>
            <a:endParaRPr lang="en-US"/>
          </a:p>
        </p:txBody>
      </p:sp>
    </p:spTree>
  </p:cSld>
  <p:clrMapOvr>
    <a:masterClrMapping/>
  </p:clrMapOvr>
  <p:transition spd="slow">
    <p:push dir="u"/>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EEB41A24-59B0-4CD5-AFB9-FFB3F3784569}" type="slidenum">
              <a:rPr lang="en-US"/>
              <a:pPr/>
              <a:t>‹#›</a:t>
            </a:fld>
            <a:endParaRPr lang="en-US"/>
          </a:p>
        </p:txBody>
      </p:sp>
    </p:spTree>
  </p:cSld>
  <p:clrMapOvr>
    <a:masterClrMapping/>
  </p:clrMapOvr>
  <p:transition spd="slow">
    <p:push dir="u"/>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209550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613410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F59D69D7-71F2-4566-B873-F3AC853B01BC}" type="slidenum">
              <a:rPr lang="en-US"/>
              <a:pPr/>
              <a:t>‹#›</a:t>
            </a:fld>
            <a:endParaRPr lang="en-US"/>
          </a:p>
        </p:txBody>
      </p:sp>
    </p:spTree>
  </p:cSld>
  <p:clrMapOvr>
    <a:masterClrMapping/>
  </p:clrMapOvr>
  <p:transition spd="slow">
    <p:push dir="u"/>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BAD40F86-1EB8-476D-9457-2F75FAD420E2}" type="slidenum">
              <a:rPr lang="en-US"/>
              <a:pPr/>
              <a:t>‹#›</a:t>
            </a:fld>
            <a:endParaRPr lang="en-US"/>
          </a:p>
        </p:txBody>
      </p:sp>
    </p:spTree>
  </p:cSld>
  <p:clrMapOvr>
    <a:masterClrMapping/>
  </p:clrMapOvr>
  <p:transition spd="slow">
    <p:push dir="u"/>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8A524C83-CBAA-4125-ADAA-1DB1DD7B082B}" type="slidenum">
              <a:rPr lang="en-US"/>
              <a:pPr/>
              <a:t>‹#›</a:t>
            </a:fld>
            <a:endParaRPr lang="en-US"/>
          </a:p>
        </p:txBody>
      </p:sp>
    </p:spTree>
  </p:cSld>
  <p:clrMapOvr>
    <a:masterClrMapping/>
  </p:clrMapOvr>
  <p:transition spd="slow">
    <p:push dir="u"/>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1383D43-C15B-4B3C-8246-AF2684FD50F5}" type="slidenum">
              <a:rPr lang="en-US"/>
              <a:pPr/>
              <a:t>‹#›</a:t>
            </a:fld>
            <a:endParaRPr lang="en-US"/>
          </a:p>
        </p:txBody>
      </p:sp>
    </p:spTree>
  </p:cSld>
  <p:clrMapOvr>
    <a:masterClrMapping/>
  </p:clrMapOvr>
  <p:transition spd="slow">
    <p:push dir="u"/>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9906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1EC966B6-8171-44C5-995D-B42C03F3ABC4}" type="slidenum">
              <a:rPr lang="en-US"/>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8E8ADD42-A039-4B2F-9F31-10270F7E3850}" type="slidenum">
              <a:rPr lang="en-US"/>
              <a:pPr/>
              <a:t>‹#›</a:t>
            </a:fld>
            <a:endParaRPr lang="en-US"/>
          </a:p>
        </p:txBody>
      </p:sp>
    </p:spTree>
  </p:cSld>
  <p:clrMapOvr>
    <a:masterClrMapping/>
  </p:clrMapOvr>
  <p:transition spd="slow">
    <p:push dir="u"/>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ADC8B5F5-72B0-42A2-9C16-90C52DA05EA2}" type="slidenum">
              <a:rPr lang="en-US"/>
              <a:pPr/>
              <a:t>‹#›</a:t>
            </a:fld>
            <a:endParaRPr lang="en-US"/>
          </a:p>
        </p:txBody>
      </p:sp>
    </p:spTree>
  </p:cSld>
  <p:clrMapOvr>
    <a:masterClrMapping/>
  </p:clrMapOvr>
  <p:transition spd="slow">
    <p:push dir="u"/>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25524EDB-2F3F-416E-89B0-BDC8262FD26C}" type="slidenum">
              <a:rPr lang="en-US"/>
              <a:pPr/>
              <a:t>‹#›</a:t>
            </a:fld>
            <a:endParaRPr lang="en-US"/>
          </a:p>
        </p:txBody>
      </p:sp>
    </p:spTree>
  </p:cSld>
  <p:clrMapOvr>
    <a:masterClrMapping/>
  </p:clrMapOvr>
  <p:transition spd="slow">
    <p:push dir="u"/>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7317B9D2-6EA0-48E7-9379-4A5FC5667D1F}" type="slidenum">
              <a:rPr lang="en-US"/>
              <a:pPr/>
              <a:t>‹#›</a:t>
            </a:fld>
            <a:endParaRPr lang="en-US"/>
          </a:p>
        </p:txBody>
      </p:sp>
    </p:spTree>
  </p:cSld>
  <p:clrMapOvr>
    <a:masterClrMapping/>
  </p:clrMapOvr>
  <p:transition spd="slow">
    <p:push dir="u"/>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7C0C86A8-7DBD-4C5B-B786-8FF32DF18DBD}" type="slidenum">
              <a:rPr lang="en-US"/>
              <a:pPr/>
              <a:t>‹#›</a:t>
            </a:fld>
            <a:endParaRPr lang="en-US"/>
          </a:p>
        </p:txBody>
      </p:sp>
    </p:spTree>
  </p:cSld>
  <p:clrMapOvr>
    <a:masterClrMapping/>
  </p:clrMapOvr>
  <p:transition spd="slow">
    <p:push dir="u"/>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C8F6C9EB-DE6F-45B5-B1CC-C9A7545EB4C9}" type="slidenum">
              <a:rPr lang="en-US"/>
              <a:pPr/>
              <a:t>‹#›</a:t>
            </a:fld>
            <a:endParaRPr lang="en-US"/>
          </a:p>
        </p:txBody>
      </p:sp>
    </p:spTree>
  </p:cSld>
  <p:clrMapOvr>
    <a:masterClrMapping/>
  </p:clrMapOvr>
  <p:transition spd="slow">
    <p:push dir="u"/>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29F28C93-F82B-4E5B-99A8-03BA2F543CE1}" type="slidenum">
              <a:rPr lang="en-US"/>
              <a:pPr/>
              <a:t>‹#›</a:t>
            </a:fld>
            <a:endParaRPr lang="en-US"/>
          </a:p>
        </p:txBody>
      </p:sp>
    </p:spTree>
  </p:cSld>
  <p:clrMapOvr>
    <a:masterClrMapping/>
  </p:clrMapOvr>
  <p:transition spd="slow">
    <p:push dir="u"/>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B0DA04B-0AEF-4ADD-A4C0-9BDD2C20AFBD}" type="slidenum">
              <a:rPr lang="en-US"/>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B76B4514-5AE1-4659-8313-D2AB82C4524B}" type="slidenum">
              <a:rPr lang="en-US"/>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B5FB67A-3876-48FD-9BDE-964367F04898}" type="slidenum">
              <a:rPr lang="en-US"/>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4D66889A-4C57-47B0-ABA8-81AD8F5FA3F6}" type="slidenum">
              <a:rPr lang="en-US"/>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7.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067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066800" y="914400"/>
            <a:ext cx="76962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0" y="66865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r>
              <a:rPr lang="en-US"/>
              <a:t>4-4-18</a:t>
            </a:r>
          </a:p>
        </p:txBody>
      </p:sp>
      <p:sp>
        <p:nvSpPr>
          <p:cNvPr id="1029" name="Rectangle 5"/>
          <p:cNvSpPr>
            <a:spLocks noGrp="1" noChangeArrowheads="1"/>
          </p:cNvSpPr>
          <p:nvPr>
            <p:ph type="ftr" sz="quarter" idx="3"/>
          </p:nvPr>
        </p:nvSpPr>
        <p:spPr bwMode="auto">
          <a:xfrm>
            <a:off x="2971800" y="6686550"/>
            <a:ext cx="2895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r>
              <a:rPr lang="en-US"/>
              <a:t>Pastors</a:t>
            </a:r>
          </a:p>
        </p:txBody>
      </p:sp>
      <p:sp>
        <p:nvSpPr>
          <p:cNvPr id="1030" name="Rectangle 6"/>
          <p:cNvSpPr>
            <a:spLocks noGrp="1" noChangeArrowheads="1"/>
          </p:cNvSpPr>
          <p:nvPr>
            <p:ph type="sldNum" sz="quarter" idx="4"/>
          </p:nvPr>
        </p:nvSpPr>
        <p:spPr bwMode="auto">
          <a:xfrm>
            <a:off x="7010400" y="66865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fld id="{461571CC-1FCB-4639-9DA3-4E0C9D282E0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slow">
    <p:push dir="u"/>
  </p:transition>
  <p:hf hdr="0"/>
  <p:txStyles>
    <p:titleStyle>
      <a:lvl1pPr algn="r" rtl="0" eaLnBrk="1" fontAlgn="base" hangingPunct="1">
        <a:spcBef>
          <a:spcPct val="0"/>
        </a:spcBef>
        <a:spcAft>
          <a:spcPct val="0"/>
        </a:spcAft>
        <a:defRPr sz="3600">
          <a:solidFill>
            <a:srgbClr val="000000"/>
          </a:solidFill>
          <a:latin typeface="+mj-lt"/>
          <a:ea typeface="+mj-ea"/>
          <a:cs typeface="+mj-cs"/>
        </a:defRPr>
      </a:lvl1pPr>
      <a:lvl2pPr algn="r" rtl="0" eaLnBrk="1" fontAlgn="base" hangingPunct="1">
        <a:spcBef>
          <a:spcPct val="0"/>
        </a:spcBef>
        <a:spcAft>
          <a:spcPct val="0"/>
        </a:spcAft>
        <a:defRPr sz="3600">
          <a:solidFill>
            <a:srgbClr val="000000"/>
          </a:solidFill>
          <a:latin typeface="Arial" charset="0"/>
        </a:defRPr>
      </a:lvl2pPr>
      <a:lvl3pPr algn="r" rtl="0" eaLnBrk="1" fontAlgn="base" hangingPunct="1">
        <a:spcBef>
          <a:spcPct val="0"/>
        </a:spcBef>
        <a:spcAft>
          <a:spcPct val="0"/>
        </a:spcAft>
        <a:defRPr sz="3600">
          <a:solidFill>
            <a:srgbClr val="000000"/>
          </a:solidFill>
          <a:latin typeface="Arial" charset="0"/>
        </a:defRPr>
      </a:lvl3pPr>
      <a:lvl4pPr algn="r" rtl="0" eaLnBrk="1" fontAlgn="base" hangingPunct="1">
        <a:spcBef>
          <a:spcPct val="0"/>
        </a:spcBef>
        <a:spcAft>
          <a:spcPct val="0"/>
        </a:spcAft>
        <a:defRPr sz="3600">
          <a:solidFill>
            <a:srgbClr val="000000"/>
          </a:solidFill>
          <a:latin typeface="Arial" charset="0"/>
        </a:defRPr>
      </a:lvl4pPr>
      <a:lvl5pPr algn="r" rtl="0" eaLnBrk="1" fontAlgn="base" hangingPunct="1">
        <a:spcBef>
          <a:spcPct val="0"/>
        </a:spcBef>
        <a:spcAft>
          <a:spcPct val="0"/>
        </a:spcAft>
        <a:defRPr sz="3600">
          <a:solidFill>
            <a:srgbClr val="000000"/>
          </a:solidFill>
          <a:latin typeface="Arial" charset="0"/>
        </a:defRPr>
      </a:lvl5pPr>
      <a:lvl6pPr marL="457200" algn="r" rtl="0" eaLnBrk="1" fontAlgn="base" hangingPunct="1">
        <a:spcBef>
          <a:spcPct val="0"/>
        </a:spcBef>
        <a:spcAft>
          <a:spcPct val="0"/>
        </a:spcAft>
        <a:defRPr sz="3600">
          <a:solidFill>
            <a:srgbClr val="000000"/>
          </a:solidFill>
          <a:latin typeface="Arial" charset="0"/>
        </a:defRPr>
      </a:lvl6pPr>
      <a:lvl7pPr marL="914400" algn="r" rtl="0" eaLnBrk="1" fontAlgn="base" hangingPunct="1">
        <a:spcBef>
          <a:spcPct val="0"/>
        </a:spcBef>
        <a:spcAft>
          <a:spcPct val="0"/>
        </a:spcAft>
        <a:defRPr sz="3600">
          <a:solidFill>
            <a:srgbClr val="000000"/>
          </a:solidFill>
          <a:latin typeface="Arial" charset="0"/>
        </a:defRPr>
      </a:lvl7pPr>
      <a:lvl8pPr marL="1371600" algn="r" rtl="0" eaLnBrk="1" fontAlgn="base" hangingPunct="1">
        <a:spcBef>
          <a:spcPct val="0"/>
        </a:spcBef>
        <a:spcAft>
          <a:spcPct val="0"/>
        </a:spcAft>
        <a:defRPr sz="3600">
          <a:solidFill>
            <a:srgbClr val="000000"/>
          </a:solidFill>
          <a:latin typeface="Arial" charset="0"/>
        </a:defRPr>
      </a:lvl8pPr>
      <a:lvl9pPr marL="1828800" algn="r" rtl="0" eaLnBrk="1" fontAlgn="base" hangingPunct="1">
        <a:spcBef>
          <a:spcPct val="0"/>
        </a:spcBef>
        <a:spcAft>
          <a:spcPct val="0"/>
        </a:spcAft>
        <a:defRPr sz="3600">
          <a:solidFill>
            <a:srgbClr val="000000"/>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066800" y="838200"/>
            <a:ext cx="8077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1066800" y="1447800"/>
            <a:ext cx="80772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1269" name="Rectangle 5"/>
          <p:cNvSpPr>
            <a:spLocks noGrp="1" noChangeArrowheads="1"/>
          </p:cNvSpPr>
          <p:nvPr>
            <p:ph type="ftr" sz="quarter" idx="3"/>
          </p:nvPr>
        </p:nvSpPr>
        <p:spPr bwMode="auto">
          <a:xfrm>
            <a:off x="3048000" y="6629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1270" name="Rectangle 6"/>
          <p:cNvSpPr>
            <a:spLocks noGrp="1" noChangeArrowheads="1"/>
          </p:cNvSpPr>
          <p:nvPr>
            <p:ph type="sldNum" sz="quarter" idx="4"/>
          </p:nvPr>
        </p:nvSpPr>
        <p:spPr bwMode="auto">
          <a:xfrm>
            <a:off x="70104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275A4689-53D8-49B3-BC7B-820B501C8A7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838200" y="3810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838200" y="990600"/>
            <a:ext cx="82296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15240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3317" name="Rectangle 5"/>
          <p:cNvSpPr>
            <a:spLocks noGrp="1" noChangeArrowheads="1"/>
          </p:cNvSpPr>
          <p:nvPr>
            <p:ph type="ftr" sz="quarter" idx="3"/>
          </p:nvPr>
        </p:nvSpPr>
        <p:spPr bwMode="auto">
          <a:xfrm>
            <a:off x="3771900" y="6629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3318" name="Rectangle 6"/>
          <p:cNvSpPr>
            <a:spLocks noGrp="1" noChangeArrowheads="1"/>
          </p:cNvSpPr>
          <p:nvPr>
            <p:ph type="sldNum" sz="quarter" idx="4"/>
          </p:nvPr>
        </p:nvSpPr>
        <p:spPr bwMode="auto">
          <a:xfrm>
            <a:off x="67818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C3313BB2-C7CA-489B-93D4-2C08E73A61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457200"/>
            <a:ext cx="8458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457200" y="1066800"/>
            <a:ext cx="84582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0" name="Rectangle 4"/>
          <p:cNvSpPr>
            <a:spLocks noGrp="1" noChangeArrowheads="1"/>
          </p:cNvSpPr>
          <p:nvPr>
            <p:ph type="dt" sz="half" idx="2"/>
          </p:nvPr>
        </p:nvSpPr>
        <p:spPr bwMode="auto">
          <a:xfrm>
            <a:off x="9144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FFFFFF"/>
                </a:solidFill>
              </a:defRPr>
            </a:lvl1pPr>
          </a:lstStyle>
          <a:p>
            <a:r>
              <a:rPr lang="en-US"/>
              <a:t>4-4-18</a:t>
            </a:r>
          </a:p>
        </p:txBody>
      </p:sp>
      <p:sp>
        <p:nvSpPr>
          <p:cNvPr id="14341" name="Rectangle 5"/>
          <p:cNvSpPr>
            <a:spLocks noGrp="1" noChangeArrowheads="1"/>
          </p:cNvSpPr>
          <p:nvPr>
            <p:ph type="ftr" sz="quarter" idx="3"/>
          </p:nvPr>
        </p:nvSpPr>
        <p:spPr bwMode="auto">
          <a:xfrm>
            <a:off x="3200400" y="6553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rgbClr val="FFFFFF"/>
                </a:solidFill>
              </a:defRPr>
            </a:lvl1pPr>
          </a:lstStyle>
          <a:p>
            <a:r>
              <a:rPr lang="en-US"/>
              <a:t>Pastors</a:t>
            </a:r>
          </a:p>
        </p:txBody>
      </p:sp>
      <p:sp>
        <p:nvSpPr>
          <p:cNvPr id="14342" name="Rectangle 6"/>
          <p:cNvSpPr>
            <a:spLocks noGrp="1" noChangeArrowheads="1"/>
          </p:cNvSpPr>
          <p:nvPr>
            <p:ph type="sldNum" sz="quarter" idx="4"/>
          </p:nvPr>
        </p:nvSpPr>
        <p:spPr bwMode="auto">
          <a:xfrm>
            <a:off x="62484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FFFFFF"/>
                </a:solidFill>
              </a:defRPr>
            </a:lvl1pPr>
          </a:lstStyle>
          <a:p>
            <a:fld id="{CDA8FF33-3E5C-40F5-8DAD-5E8F1ABA66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09600" y="304800"/>
            <a:ext cx="8382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609600" y="1143000"/>
            <a:ext cx="83058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1371600" y="6686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5365" name="Rectangle 5"/>
          <p:cNvSpPr>
            <a:spLocks noGrp="1" noChangeArrowheads="1"/>
          </p:cNvSpPr>
          <p:nvPr>
            <p:ph type="ftr" sz="quarter" idx="3"/>
          </p:nvPr>
        </p:nvSpPr>
        <p:spPr bwMode="auto">
          <a:xfrm>
            <a:off x="3657600" y="66865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5366" name="Rectangle 6"/>
          <p:cNvSpPr>
            <a:spLocks noGrp="1" noChangeArrowheads="1"/>
          </p:cNvSpPr>
          <p:nvPr>
            <p:ph type="sldNum" sz="quarter" idx="4"/>
          </p:nvPr>
        </p:nvSpPr>
        <p:spPr bwMode="auto">
          <a:xfrm>
            <a:off x="6705600" y="6686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9D67A263-6269-4EEE-9596-9D1F76DC85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0" y="0"/>
            <a:ext cx="9144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88" name="Rectangle 4"/>
          <p:cNvSpPr>
            <a:spLocks noGrp="1" noChangeArrowheads="1"/>
          </p:cNvSpPr>
          <p:nvPr>
            <p:ph type="dt" sz="half" idx="2"/>
          </p:nvPr>
        </p:nvSpPr>
        <p:spPr bwMode="auto">
          <a:xfrm>
            <a:off x="0" y="66722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6389" name="Rectangle 5"/>
          <p:cNvSpPr>
            <a:spLocks noGrp="1" noChangeArrowheads="1"/>
          </p:cNvSpPr>
          <p:nvPr>
            <p:ph type="ftr" sz="quarter" idx="3"/>
          </p:nvPr>
        </p:nvSpPr>
        <p:spPr bwMode="auto">
          <a:xfrm>
            <a:off x="3124200" y="6672263"/>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6390" name="Rectangle 6"/>
          <p:cNvSpPr>
            <a:spLocks noGrp="1" noChangeArrowheads="1"/>
          </p:cNvSpPr>
          <p:nvPr>
            <p:ph type="sldNum" sz="quarter" idx="4"/>
          </p:nvPr>
        </p:nvSpPr>
        <p:spPr bwMode="auto">
          <a:xfrm>
            <a:off x="7010400" y="66722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A7A82BB1-A8A5-4402-82EA-197BDF3DFB8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9A62-8EF2-48EF-AC86-C5B05A4F890D}"/>
              </a:ext>
            </a:extLst>
          </p:cNvPr>
          <p:cNvSpPr>
            <a:spLocks noGrp="1"/>
          </p:cNvSpPr>
          <p:nvPr>
            <p:ph type="ctrTitle"/>
          </p:nvPr>
        </p:nvSpPr>
        <p:spPr>
          <a:xfrm>
            <a:off x="4572000" y="1600200"/>
            <a:ext cx="4038600" cy="1752600"/>
          </a:xfrm>
        </p:spPr>
        <p:txBody>
          <a:bodyPr/>
          <a:lstStyle/>
          <a:p>
            <a:pPr algn="ctr"/>
            <a:r>
              <a:rPr lang="en-US" sz="8000" dirty="0">
                <a:latin typeface="+mn-lt"/>
              </a:rPr>
              <a:t>Sheep:</a:t>
            </a:r>
            <a:br>
              <a:rPr lang="en-US" sz="4000" b="0" dirty="0">
                <a:latin typeface="+mn-lt"/>
              </a:rPr>
            </a:br>
            <a:endParaRPr lang="en-US" sz="4000" b="0" i="1" dirty="0">
              <a:latin typeface="+mn-lt"/>
            </a:endParaRPr>
          </a:p>
        </p:txBody>
      </p:sp>
      <p:sp>
        <p:nvSpPr>
          <p:cNvPr id="3" name="Subtitle 2">
            <a:extLst>
              <a:ext uri="{FF2B5EF4-FFF2-40B4-BE49-F238E27FC236}">
                <a16:creationId xmlns:a16="http://schemas.microsoft.com/office/drawing/2014/main" id="{D8B71F8F-EAF9-46C3-BE3A-036E69703C4F}"/>
              </a:ext>
            </a:extLst>
          </p:cNvPr>
          <p:cNvSpPr>
            <a:spLocks noGrp="1"/>
          </p:cNvSpPr>
          <p:nvPr>
            <p:ph type="subTitle" idx="1"/>
          </p:nvPr>
        </p:nvSpPr>
        <p:spPr>
          <a:xfrm>
            <a:off x="4533900" y="3086101"/>
            <a:ext cx="4114800" cy="838200"/>
          </a:xfrm>
        </p:spPr>
        <p:txBody>
          <a:bodyPr/>
          <a:lstStyle/>
          <a:p>
            <a:r>
              <a:rPr lang="en-US" b="1" i="0" dirty="0"/>
              <a:t>I COR. 12:13</a:t>
            </a:r>
          </a:p>
          <a:p>
            <a:r>
              <a:rPr lang="en-US" sz="2000" dirty="0"/>
              <a:t>For by one Spirit are we all baptized into one body, whether we be Jews or Gentiles, whether we be bond or free; and have been all made to drink into one Spirit. </a:t>
            </a:r>
          </a:p>
        </p:txBody>
      </p:sp>
      <p:sp>
        <p:nvSpPr>
          <p:cNvPr id="4" name="AutoShape 2" descr="Image result for sheep">
            <a:extLst>
              <a:ext uri="{FF2B5EF4-FFF2-40B4-BE49-F238E27FC236}">
                <a16:creationId xmlns:a16="http://schemas.microsoft.com/office/drawing/2014/main" id="{7B2C7E37-8C79-4A19-AAB3-F43724A18CA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E93C9C0C-734E-425B-80B7-CECCF6622C2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27099" y="1752600"/>
            <a:ext cx="3628103" cy="3352800"/>
          </a:xfrm>
          <a:prstGeom prst="rect">
            <a:avLst/>
          </a:prstGeom>
        </p:spPr>
      </p:pic>
    </p:spTree>
    <p:extLst>
      <p:ext uri="{BB962C8B-B14F-4D97-AF65-F5344CB8AC3E}">
        <p14:creationId xmlns:p14="http://schemas.microsoft.com/office/powerpoint/2010/main" val="262963118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10</a:t>
            </a:fld>
            <a:endParaRPr lang="en-US"/>
          </a:p>
        </p:txBody>
      </p:sp>
      <p:sp>
        <p:nvSpPr>
          <p:cNvPr id="5" name="Rectangle 4"/>
          <p:cNvSpPr/>
          <p:nvPr/>
        </p:nvSpPr>
        <p:spPr>
          <a:xfrm>
            <a:off x="1071880" y="914400"/>
            <a:ext cx="7696200" cy="3170099"/>
          </a:xfrm>
          <a:prstGeom prst="rect">
            <a:avLst/>
          </a:prstGeom>
          <a:solidFill>
            <a:schemeClr val="tx2"/>
          </a:solidFill>
        </p:spPr>
        <p:txBody>
          <a:bodyPr wrap="square">
            <a:spAutoFit/>
          </a:bodyPr>
          <a:lstStyle/>
          <a:p>
            <a:r>
              <a:rPr lang="en-US" sz="4000" b="1" dirty="0">
                <a:latin typeface="+mn-lt"/>
              </a:rPr>
              <a:t>CHRIST.IS.THE.MYSTERY</a:t>
            </a:r>
          </a:p>
          <a:p>
            <a:r>
              <a:rPr lang="en-US" sz="3200" dirty="0">
                <a:latin typeface="+mn-lt"/>
              </a:rPr>
              <a:t>	 81  And stay with your pastor. See, he's the shepherd, and you give him respects. He'll lead you through, and, 'cause he's ordained of God to do so.</a:t>
            </a:r>
          </a:p>
          <a:p>
            <a:pPr algn="r"/>
            <a:r>
              <a:rPr lang="en-US" sz="3200" dirty="0">
                <a:latin typeface="+mn-lt"/>
              </a:rPr>
              <a:t>63-0728 </a:t>
            </a:r>
          </a:p>
        </p:txBody>
      </p:sp>
    </p:spTree>
    <p:extLst>
      <p:ext uri="{BB962C8B-B14F-4D97-AF65-F5344CB8AC3E}">
        <p14:creationId xmlns:p14="http://schemas.microsoft.com/office/powerpoint/2010/main" val="366519096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3CFC1D-C0F7-4A9F-8803-0FE6E1649D5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C2C19D89-9C55-49DC-B7CA-24EC7FDEFBC1}"/>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7E92D84-41B6-480E-A58C-873AAB51F634}"/>
              </a:ext>
            </a:extLst>
          </p:cNvPr>
          <p:cNvSpPr>
            <a:spLocks noGrp="1"/>
          </p:cNvSpPr>
          <p:nvPr>
            <p:ph type="sldNum" sz="quarter" idx="12"/>
          </p:nvPr>
        </p:nvSpPr>
        <p:spPr/>
        <p:txBody>
          <a:bodyPr/>
          <a:lstStyle/>
          <a:p>
            <a:fld id="{E91B2A8F-5CE0-47F6-8E1C-C5CAA23147AB}" type="slidenum">
              <a:rPr lang="en-US" smtClean="0"/>
              <a:pPr/>
              <a:t>11</a:t>
            </a:fld>
            <a:endParaRPr lang="en-US"/>
          </a:p>
        </p:txBody>
      </p:sp>
      <p:sp>
        <p:nvSpPr>
          <p:cNvPr id="5" name="Rectangle 4">
            <a:extLst>
              <a:ext uri="{FF2B5EF4-FFF2-40B4-BE49-F238E27FC236}">
                <a16:creationId xmlns:a16="http://schemas.microsoft.com/office/drawing/2014/main" id="{262F392D-89BD-4DA9-AFBF-C1A46BEACBC9}"/>
              </a:ext>
            </a:extLst>
          </p:cNvPr>
          <p:cNvSpPr/>
          <p:nvPr/>
        </p:nvSpPr>
        <p:spPr>
          <a:xfrm>
            <a:off x="152400" y="152400"/>
            <a:ext cx="8763000" cy="5693866"/>
          </a:xfrm>
          <a:prstGeom prst="rect">
            <a:avLst/>
          </a:prstGeom>
          <a:solidFill>
            <a:srgbClr val="000000"/>
          </a:solidFill>
        </p:spPr>
        <p:txBody>
          <a:bodyPr wrap="square">
            <a:spAutoFit/>
          </a:bodyPr>
          <a:lstStyle/>
          <a:p>
            <a:r>
              <a:rPr lang="en-US" sz="4400" b="1" dirty="0">
                <a:latin typeface="Cambria" panose="02040503050406030204" pitchFamily="18" charset="0"/>
              </a:rPr>
              <a:t>I.HAVE.HEARD.BUT.NOW.I.SEE</a:t>
            </a:r>
          </a:p>
          <a:p>
            <a:r>
              <a:rPr lang="en-US" sz="3200" dirty="0">
                <a:latin typeface="Cambria" panose="02040503050406030204" pitchFamily="18" charset="0"/>
              </a:rPr>
              <a:t>	80 (Job) He had only to be inspired, because he </a:t>
            </a:r>
            <a:r>
              <a:rPr lang="en-US" sz="3200" dirty="0" err="1">
                <a:latin typeface="Cambria" panose="02040503050406030204" pitchFamily="18" charset="0"/>
              </a:rPr>
              <a:t>knowed</a:t>
            </a:r>
            <a:r>
              <a:rPr lang="en-US" sz="3200" dirty="0">
                <a:latin typeface="Cambria" panose="02040503050406030204" pitchFamily="18" charset="0"/>
              </a:rPr>
              <a:t> his position that he was God's prophet. Now, the only thing that had to happen, was for the inspiration to strike him. And then he </a:t>
            </a:r>
            <a:r>
              <a:rPr lang="en-US" sz="3200" dirty="0" err="1">
                <a:latin typeface="Cambria" panose="02040503050406030204" pitchFamily="18" charset="0"/>
              </a:rPr>
              <a:t>knowed</a:t>
            </a:r>
            <a:r>
              <a:rPr lang="en-US" sz="3200" dirty="0">
                <a:latin typeface="Cambria" panose="02040503050406030204" pitchFamily="18" charset="0"/>
              </a:rPr>
              <a:t> what he said would happen, because it was by inspiration.</a:t>
            </a:r>
          </a:p>
          <a:p>
            <a:r>
              <a:rPr lang="en-US" sz="3200" dirty="0">
                <a:latin typeface="Cambria" panose="02040503050406030204" pitchFamily="18" charset="0"/>
              </a:rPr>
              <a:t>	82 He had a channel of communication to God, that he'd got by inspiration. </a:t>
            </a:r>
          </a:p>
          <a:p>
            <a:r>
              <a:rPr lang="en-US" sz="3200" dirty="0">
                <a:latin typeface="Cambria" panose="02040503050406030204" pitchFamily="18" charset="0"/>
              </a:rPr>
              <a:t>	 He had a way of moving himself out, and letting God move in. </a:t>
            </a:r>
          </a:p>
        </p:txBody>
      </p:sp>
    </p:spTree>
    <p:extLst>
      <p:ext uri="{BB962C8B-B14F-4D97-AF65-F5344CB8AC3E}">
        <p14:creationId xmlns:p14="http://schemas.microsoft.com/office/powerpoint/2010/main" val="244732075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5DDD9-5298-4C55-88E5-7FEF93BB2AB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D4969854-67AF-4227-B853-C7BA7AD66E64}"/>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B08F5DEC-92E3-4E49-A162-53AFFCDAA36F}"/>
              </a:ext>
            </a:extLst>
          </p:cNvPr>
          <p:cNvSpPr>
            <a:spLocks noGrp="1"/>
          </p:cNvSpPr>
          <p:nvPr>
            <p:ph type="sldNum" sz="quarter" idx="12"/>
          </p:nvPr>
        </p:nvSpPr>
        <p:spPr/>
        <p:txBody>
          <a:bodyPr/>
          <a:lstStyle/>
          <a:p>
            <a:fld id="{E91B2A8F-5CE0-47F6-8E1C-C5CAA23147AB}" type="slidenum">
              <a:rPr lang="en-US" smtClean="0"/>
              <a:pPr/>
              <a:t>12</a:t>
            </a:fld>
            <a:endParaRPr lang="en-US"/>
          </a:p>
        </p:txBody>
      </p:sp>
      <p:sp>
        <p:nvSpPr>
          <p:cNvPr id="5" name="Rectangle 4">
            <a:extLst>
              <a:ext uri="{FF2B5EF4-FFF2-40B4-BE49-F238E27FC236}">
                <a16:creationId xmlns:a16="http://schemas.microsoft.com/office/drawing/2014/main" id="{1D696D20-1732-4553-8A77-9C22065B3305}"/>
              </a:ext>
            </a:extLst>
          </p:cNvPr>
          <p:cNvSpPr/>
          <p:nvPr/>
        </p:nvSpPr>
        <p:spPr>
          <a:xfrm>
            <a:off x="152400" y="228600"/>
            <a:ext cx="8763000" cy="5509200"/>
          </a:xfrm>
          <a:prstGeom prst="rect">
            <a:avLst/>
          </a:prstGeom>
          <a:solidFill>
            <a:srgbClr val="000000"/>
          </a:solidFill>
        </p:spPr>
        <p:txBody>
          <a:bodyPr wrap="square">
            <a:spAutoFit/>
          </a:bodyPr>
          <a:lstStyle/>
          <a:p>
            <a:r>
              <a:rPr lang="en-US" sz="3200" dirty="0">
                <a:latin typeface="Cambria" panose="02040503050406030204" pitchFamily="18" charset="0"/>
              </a:rPr>
              <a:t>	 </a:t>
            </a:r>
            <a:r>
              <a:rPr lang="en-US" sz="3200" dirty="0">
                <a:solidFill>
                  <a:srgbClr val="FFFF00"/>
                </a:solidFill>
                <a:latin typeface="Cambria" panose="02040503050406030204" pitchFamily="18" charset="0"/>
              </a:rPr>
              <a:t>It was a gift, it was a gift for the people; not for Job, but for the people. That's what all Divine gifts are, to serve God's people with.</a:t>
            </a:r>
          </a:p>
          <a:p>
            <a:r>
              <a:rPr lang="en-US" sz="3200" dirty="0">
                <a:solidFill>
                  <a:srgbClr val="FFFF00"/>
                </a:solidFill>
                <a:latin typeface="Cambria" panose="02040503050406030204" pitchFamily="18" charset="0"/>
              </a:rPr>
              <a:t>	</a:t>
            </a:r>
            <a:r>
              <a:rPr lang="en-US" sz="3200" dirty="0">
                <a:latin typeface="Cambria" panose="02040503050406030204" pitchFamily="18" charset="0"/>
              </a:rPr>
              <a:t> Everybody's not ordered to be a prophet. All of you is not ordered to be praying for the sick. All of </a:t>
            </a:r>
            <a:r>
              <a:rPr lang="en-US" sz="3200" dirty="0" err="1">
                <a:latin typeface="Cambria" panose="02040503050406030204" pitchFamily="18" charset="0"/>
              </a:rPr>
              <a:t>them's</a:t>
            </a:r>
            <a:r>
              <a:rPr lang="en-US" sz="3200" dirty="0">
                <a:latin typeface="Cambria" panose="02040503050406030204" pitchFamily="18" charset="0"/>
              </a:rPr>
              <a:t> not ordered to be pastors, so forth. </a:t>
            </a:r>
          </a:p>
          <a:p>
            <a:r>
              <a:rPr lang="en-US" sz="3200" dirty="0">
                <a:latin typeface="Cambria" panose="02040503050406030204" pitchFamily="18" charset="0"/>
              </a:rPr>
              <a:t>	But it's a channel that God has opened to them... One man has no business deviating in the next man's channel, no matter how inspired... </a:t>
            </a:r>
          </a:p>
          <a:p>
            <a:pPr algn="r"/>
            <a:r>
              <a:rPr lang="en-US" sz="3200" dirty="0">
                <a:latin typeface="Cambria" panose="02040503050406030204" pitchFamily="18" charset="0"/>
              </a:rPr>
              <a:t>65-1127</a:t>
            </a:r>
          </a:p>
        </p:txBody>
      </p:sp>
    </p:spTree>
    <p:extLst>
      <p:ext uri="{BB962C8B-B14F-4D97-AF65-F5344CB8AC3E}">
        <p14:creationId xmlns:p14="http://schemas.microsoft.com/office/powerpoint/2010/main" val="10435174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5012C2-945E-4338-9FA7-FC1DF94E2373}"/>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AB50C5B7-AB8F-45A4-B90C-BA7C916F7AB8}"/>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9BAECB62-099B-424F-BDFD-9144B6B38609}"/>
              </a:ext>
            </a:extLst>
          </p:cNvPr>
          <p:cNvSpPr>
            <a:spLocks noGrp="1"/>
          </p:cNvSpPr>
          <p:nvPr>
            <p:ph type="sldNum" sz="quarter" idx="12"/>
          </p:nvPr>
        </p:nvSpPr>
        <p:spPr/>
        <p:txBody>
          <a:bodyPr/>
          <a:lstStyle/>
          <a:p>
            <a:fld id="{B76B4514-5AE1-4659-8313-D2AB82C4524B}" type="slidenum">
              <a:rPr lang="en-US" smtClean="0"/>
              <a:pPr/>
              <a:t>13</a:t>
            </a:fld>
            <a:endParaRPr lang="en-US"/>
          </a:p>
        </p:txBody>
      </p:sp>
      <p:sp>
        <p:nvSpPr>
          <p:cNvPr id="5" name="Rectangle 4">
            <a:extLst>
              <a:ext uri="{FF2B5EF4-FFF2-40B4-BE49-F238E27FC236}">
                <a16:creationId xmlns:a16="http://schemas.microsoft.com/office/drawing/2014/main" id="{7B1F5ED6-31AA-435C-B8F6-F5AF5C97AF54}"/>
              </a:ext>
            </a:extLst>
          </p:cNvPr>
          <p:cNvSpPr/>
          <p:nvPr/>
        </p:nvSpPr>
        <p:spPr>
          <a:xfrm>
            <a:off x="1066800" y="914400"/>
            <a:ext cx="7696200" cy="5139869"/>
          </a:xfrm>
          <a:prstGeom prst="rect">
            <a:avLst/>
          </a:prstGeom>
        </p:spPr>
        <p:txBody>
          <a:bodyPr wrap="square">
            <a:spAutoFit/>
          </a:bodyPr>
          <a:lstStyle/>
          <a:p>
            <a:r>
              <a:rPr lang="en-US" sz="4000" b="1" dirty="0">
                <a:latin typeface="+mn-lt"/>
              </a:rPr>
              <a:t>I CORINTHIANS 4:1-4</a:t>
            </a:r>
          </a:p>
          <a:p>
            <a:r>
              <a:rPr lang="en-US" sz="3200" i="1" dirty="0">
                <a:latin typeface="+mn-lt"/>
              </a:rPr>
              <a:t>	Let a man so account of us, as of the ministers of Christ, and stewards of the mysteries of God. 2 Moreover it is required in stewards, that a man be found faithful. 3 But with me it is a very small thing that I should be judged of you, or of man's judgment: yea, I judge not mine own self. 4 For I know nothing by myself; yet am I not hereby justified: but he that </a:t>
            </a:r>
            <a:r>
              <a:rPr lang="en-US" sz="3200" i="1" dirty="0" err="1">
                <a:latin typeface="+mn-lt"/>
              </a:rPr>
              <a:t>judgeth</a:t>
            </a:r>
            <a:r>
              <a:rPr lang="en-US" sz="3200" i="1" dirty="0">
                <a:latin typeface="+mn-lt"/>
              </a:rPr>
              <a:t> me is the Lord. </a:t>
            </a:r>
          </a:p>
        </p:txBody>
      </p:sp>
    </p:spTree>
    <p:extLst>
      <p:ext uri="{BB962C8B-B14F-4D97-AF65-F5344CB8AC3E}">
        <p14:creationId xmlns:p14="http://schemas.microsoft.com/office/powerpoint/2010/main" val="346873714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C971DA-3D01-4D04-B41A-3156E9276812}"/>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DD69022C-9B62-45C4-B528-E77A4E3DE705}"/>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CC021F44-4D80-4C9F-B1D4-66BC7B1A05C0}"/>
              </a:ext>
            </a:extLst>
          </p:cNvPr>
          <p:cNvSpPr>
            <a:spLocks noGrp="1"/>
          </p:cNvSpPr>
          <p:nvPr>
            <p:ph type="sldNum" sz="quarter" idx="12"/>
          </p:nvPr>
        </p:nvSpPr>
        <p:spPr/>
        <p:txBody>
          <a:bodyPr/>
          <a:lstStyle/>
          <a:p>
            <a:fld id="{B76B4514-5AE1-4659-8313-D2AB82C4524B}" type="slidenum">
              <a:rPr lang="en-US" smtClean="0"/>
              <a:pPr/>
              <a:t>14</a:t>
            </a:fld>
            <a:endParaRPr lang="en-US"/>
          </a:p>
        </p:txBody>
      </p:sp>
      <p:pic>
        <p:nvPicPr>
          <p:cNvPr id="3074" name="Picture 2" descr="Image result for 1 corinthians 12 sermon illustrations">
            <a:extLst>
              <a:ext uri="{FF2B5EF4-FFF2-40B4-BE49-F238E27FC236}">
                <a16:creationId xmlns:a16="http://schemas.microsoft.com/office/drawing/2014/main" id="{B6EBAC49-5438-4403-A41C-AD4AA88EC33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348" y="152400"/>
            <a:ext cx="5991852" cy="40025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A9D6676-8D88-457E-B705-D6649CD06EAC}"/>
              </a:ext>
            </a:extLst>
          </p:cNvPr>
          <p:cNvSpPr/>
          <p:nvPr/>
        </p:nvSpPr>
        <p:spPr>
          <a:xfrm>
            <a:off x="1143000" y="4267200"/>
            <a:ext cx="7744452" cy="2062103"/>
          </a:xfrm>
          <a:prstGeom prst="rect">
            <a:avLst/>
          </a:prstGeom>
        </p:spPr>
        <p:txBody>
          <a:bodyPr wrap="square">
            <a:spAutoFit/>
          </a:bodyPr>
          <a:lstStyle/>
          <a:p>
            <a:r>
              <a:rPr lang="en-US" sz="2800" b="1" dirty="0">
                <a:latin typeface="+mn-lt"/>
              </a:rPr>
              <a:t>I CORINTHIANS 12:12</a:t>
            </a:r>
          </a:p>
          <a:p>
            <a:r>
              <a:rPr lang="en-US" sz="2000" i="1" dirty="0">
                <a:latin typeface="+mn-lt"/>
              </a:rPr>
              <a:t>	For as the body is one, and hath many members, and all the members of that one body, being many, are one body: so also is Christ. 13 For by one Spirit are we all baptized into one body, whether we be Jews or Gentiles, whether we be bond or free; and have been all made to drink into one Spirit. 14  For the body is not one member, but many. </a:t>
            </a:r>
          </a:p>
        </p:txBody>
      </p:sp>
    </p:spTree>
    <p:extLst>
      <p:ext uri="{BB962C8B-B14F-4D97-AF65-F5344CB8AC3E}">
        <p14:creationId xmlns:p14="http://schemas.microsoft.com/office/powerpoint/2010/main" val="154830555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5BDDB8-5DFD-4595-B43A-94880678F43B}"/>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8A05D755-5339-4321-A16E-72B580BF61E7}"/>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4D9B0AA-D8C4-4BCF-872D-A3D338511821}"/>
              </a:ext>
            </a:extLst>
          </p:cNvPr>
          <p:cNvSpPr>
            <a:spLocks noGrp="1"/>
          </p:cNvSpPr>
          <p:nvPr>
            <p:ph type="sldNum" sz="quarter" idx="12"/>
          </p:nvPr>
        </p:nvSpPr>
        <p:spPr/>
        <p:txBody>
          <a:bodyPr/>
          <a:lstStyle/>
          <a:p>
            <a:fld id="{B76B4514-5AE1-4659-8313-D2AB82C4524B}" type="slidenum">
              <a:rPr lang="en-US" smtClean="0"/>
              <a:pPr/>
              <a:t>15</a:t>
            </a:fld>
            <a:endParaRPr lang="en-US"/>
          </a:p>
        </p:txBody>
      </p:sp>
      <p:pic>
        <p:nvPicPr>
          <p:cNvPr id="5" name="Picture 4">
            <a:extLst>
              <a:ext uri="{FF2B5EF4-FFF2-40B4-BE49-F238E27FC236}">
                <a16:creationId xmlns:a16="http://schemas.microsoft.com/office/drawing/2014/main" id="{ABC0E915-B713-4437-B163-9ABE18AF99C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29343" y="661670"/>
            <a:ext cx="8885314" cy="6019800"/>
          </a:xfrm>
          <a:prstGeom prst="rect">
            <a:avLst/>
          </a:prstGeom>
        </p:spPr>
      </p:pic>
      <p:sp>
        <p:nvSpPr>
          <p:cNvPr id="6" name="TextBox 5">
            <a:extLst>
              <a:ext uri="{FF2B5EF4-FFF2-40B4-BE49-F238E27FC236}">
                <a16:creationId xmlns:a16="http://schemas.microsoft.com/office/drawing/2014/main" id="{43EA3F1A-F59B-467A-AA30-3BB000DE3AAC}"/>
              </a:ext>
            </a:extLst>
          </p:cNvPr>
          <p:cNvSpPr txBox="1"/>
          <p:nvPr/>
        </p:nvSpPr>
        <p:spPr>
          <a:xfrm>
            <a:off x="457200" y="197465"/>
            <a:ext cx="3685624" cy="923330"/>
          </a:xfrm>
          <a:prstGeom prst="rect">
            <a:avLst/>
          </a:prstGeom>
          <a:solidFill>
            <a:srgbClr val="000000"/>
          </a:solidFill>
        </p:spPr>
        <p:txBody>
          <a:bodyPr wrap="none" rtlCol="0">
            <a:spAutoFit/>
          </a:bodyPr>
          <a:lstStyle/>
          <a:p>
            <a:r>
              <a:rPr lang="en-US" sz="5400" b="1" dirty="0"/>
              <a:t>The Sheep</a:t>
            </a:r>
          </a:p>
        </p:txBody>
      </p:sp>
    </p:spTree>
    <p:extLst>
      <p:ext uri="{BB962C8B-B14F-4D97-AF65-F5344CB8AC3E}">
        <p14:creationId xmlns:p14="http://schemas.microsoft.com/office/powerpoint/2010/main" val="198339982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2022A-C483-434E-BACA-3E39FA590468}"/>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1EB3D7F6-589A-4F7B-85D7-3DC2672220E6}"/>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CE10A86-3160-4D48-A623-8AD0268E9DBA}"/>
              </a:ext>
            </a:extLst>
          </p:cNvPr>
          <p:cNvSpPr>
            <a:spLocks noGrp="1"/>
          </p:cNvSpPr>
          <p:nvPr>
            <p:ph type="sldNum" sz="quarter" idx="12"/>
          </p:nvPr>
        </p:nvSpPr>
        <p:spPr/>
        <p:txBody>
          <a:bodyPr/>
          <a:lstStyle/>
          <a:p>
            <a:fld id="{E91B2A8F-5CE0-47F6-8E1C-C5CAA23147AB}" type="slidenum">
              <a:rPr lang="en-US" smtClean="0"/>
              <a:pPr/>
              <a:t>16</a:t>
            </a:fld>
            <a:endParaRPr lang="en-US"/>
          </a:p>
        </p:txBody>
      </p:sp>
      <p:sp>
        <p:nvSpPr>
          <p:cNvPr id="5" name="Rectangle 4">
            <a:extLst>
              <a:ext uri="{FF2B5EF4-FFF2-40B4-BE49-F238E27FC236}">
                <a16:creationId xmlns:a16="http://schemas.microsoft.com/office/drawing/2014/main" id="{89EA1728-90E2-4E2D-9786-EE73F3C757B4}"/>
              </a:ext>
            </a:extLst>
          </p:cNvPr>
          <p:cNvSpPr/>
          <p:nvPr/>
        </p:nvSpPr>
        <p:spPr>
          <a:xfrm>
            <a:off x="1087120" y="914400"/>
            <a:ext cx="7599680" cy="3662541"/>
          </a:xfrm>
          <a:prstGeom prst="rect">
            <a:avLst/>
          </a:prstGeom>
          <a:solidFill>
            <a:srgbClr val="000000"/>
          </a:solidFill>
        </p:spPr>
        <p:txBody>
          <a:bodyPr wrap="square">
            <a:spAutoFit/>
          </a:bodyPr>
          <a:lstStyle/>
          <a:p>
            <a:r>
              <a:rPr lang="en-US" sz="4400" b="1" dirty="0">
                <a:latin typeface="Cambria" panose="02040503050406030204" pitchFamily="18" charset="0"/>
              </a:rPr>
              <a:t>QUESTIONS.AND.ANSWERS</a:t>
            </a:r>
          </a:p>
          <a:p>
            <a:r>
              <a:rPr lang="en-US" sz="3200" dirty="0">
                <a:latin typeface="Cambria" panose="02040503050406030204" pitchFamily="18" charset="0"/>
              </a:rPr>
              <a:t>	41 So I do not believe that I would be affiliated with a congregation who did not believe in the full Gospel of the Lord Jesus Christ, to believe that He was the same yesterday, today, and ever. </a:t>
            </a:r>
          </a:p>
          <a:p>
            <a:pPr algn="r"/>
            <a:r>
              <a:rPr lang="en-US" sz="2800" dirty="0">
                <a:latin typeface="Cambria" panose="02040503050406030204" pitchFamily="18" charset="0"/>
              </a:rPr>
              <a:t>59-0628</a:t>
            </a:r>
          </a:p>
        </p:txBody>
      </p:sp>
    </p:spTree>
    <p:extLst>
      <p:ext uri="{BB962C8B-B14F-4D97-AF65-F5344CB8AC3E}">
        <p14:creationId xmlns:p14="http://schemas.microsoft.com/office/powerpoint/2010/main" val="401356307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DF4D74-DE0F-4A86-A949-4B8863818332}"/>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9213C8E6-CB6B-40FE-AE9F-94D2F681C229}"/>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B7572073-5EB5-4497-9356-DB0C1D17DEB5}"/>
              </a:ext>
            </a:extLst>
          </p:cNvPr>
          <p:cNvSpPr>
            <a:spLocks noGrp="1"/>
          </p:cNvSpPr>
          <p:nvPr>
            <p:ph type="sldNum" sz="quarter" idx="12"/>
          </p:nvPr>
        </p:nvSpPr>
        <p:spPr/>
        <p:txBody>
          <a:bodyPr/>
          <a:lstStyle/>
          <a:p>
            <a:fld id="{B76B4514-5AE1-4659-8313-D2AB82C4524B}" type="slidenum">
              <a:rPr lang="en-US" smtClean="0"/>
              <a:pPr/>
              <a:t>17</a:t>
            </a:fld>
            <a:endParaRPr lang="en-US"/>
          </a:p>
        </p:txBody>
      </p:sp>
      <p:sp>
        <p:nvSpPr>
          <p:cNvPr id="5" name="Rectangle 4">
            <a:extLst>
              <a:ext uri="{FF2B5EF4-FFF2-40B4-BE49-F238E27FC236}">
                <a16:creationId xmlns:a16="http://schemas.microsoft.com/office/drawing/2014/main" id="{6A5C5756-A7F3-475B-B263-F792F85C1C93}"/>
              </a:ext>
            </a:extLst>
          </p:cNvPr>
          <p:cNvSpPr/>
          <p:nvPr/>
        </p:nvSpPr>
        <p:spPr>
          <a:xfrm>
            <a:off x="1066800" y="990600"/>
            <a:ext cx="7620000" cy="5139869"/>
          </a:xfrm>
          <a:prstGeom prst="rect">
            <a:avLst/>
          </a:prstGeom>
          <a:solidFill>
            <a:schemeClr val="tx2">
              <a:lumMod val="95000"/>
              <a:lumOff val="5000"/>
            </a:schemeClr>
          </a:solidFill>
        </p:spPr>
        <p:txBody>
          <a:bodyPr wrap="square">
            <a:spAutoFit/>
          </a:bodyPr>
          <a:lstStyle/>
          <a:p>
            <a:r>
              <a:rPr lang="en-US" sz="4000" b="1" dirty="0">
                <a:latin typeface="+mn-lt"/>
              </a:rPr>
              <a:t>HEBREWS.CHAPTER.THREE</a:t>
            </a:r>
          </a:p>
          <a:p>
            <a:r>
              <a:rPr lang="en-US" sz="3200" dirty="0">
                <a:latin typeface="+mn-lt"/>
              </a:rPr>
              <a:t>	28 There is something about where you go, what church you go to, and what teacher teaches you. Did you know that? It, it's got something to it. </a:t>
            </a:r>
          </a:p>
          <a:p>
            <a:r>
              <a:rPr lang="en-US" sz="3200" dirty="0">
                <a:latin typeface="+mn-lt"/>
              </a:rPr>
              <a:t>	Therefore we ought to seek out the very best that we can find, so we're getting the best; not because it's sociable and so forth, but the real Bible teaching.</a:t>
            </a:r>
          </a:p>
          <a:p>
            <a:pPr algn="r"/>
            <a:r>
              <a:rPr lang="en-US" sz="3200" dirty="0"/>
              <a:t>57-0901</a:t>
            </a:r>
            <a:endParaRPr lang="en-US" sz="3200" dirty="0">
              <a:latin typeface="+mn-lt"/>
            </a:endParaRPr>
          </a:p>
        </p:txBody>
      </p:sp>
    </p:spTree>
    <p:extLst>
      <p:ext uri="{BB962C8B-B14F-4D97-AF65-F5344CB8AC3E}">
        <p14:creationId xmlns:p14="http://schemas.microsoft.com/office/powerpoint/2010/main" val="363041758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18</a:t>
            </a:fld>
            <a:endParaRPr lang="en-US"/>
          </a:p>
        </p:txBody>
      </p:sp>
      <p:sp>
        <p:nvSpPr>
          <p:cNvPr id="5" name="Rectangle 4"/>
          <p:cNvSpPr/>
          <p:nvPr/>
        </p:nvSpPr>
        <p:spPr>
          <a:xfrm>
            <a:off x="1066800" y="838200"/>
            <a:ext cx="7537704" cy="5139869"/>
          </a:xfrm>
          <a:prstGeom prst="rect">
            <a:avLst/>
          </a:prstGeom>
        </p:spPr>
        <p:txBody>
          <a:bodyPr wrap="square">
            <a:spAutoFit/>
          </a:bodyPr>
          <a:lstStyle/>
          <a:p>
            <a:r>
              <a:rPr lang="en-US" sz="4000" b="1" dirty="0">
                <a:latin typeface="+mn-lt"/>
              </a:rPr>
              <a:t>THE.GREAT.COMMISSION</a:t>
            </a:r>
          </a:p>
          <a:p>
            <a:r>
              <a:rPr lang="en-US" sz="3200" dirty="0">
                <a:latin typeface="+mn-lt"/>
              </a:rPr>
              <a:t>	33  Brother </a:t>
            </a:r>
            <a:r>
              <a:rPr lang="en-US" sz="3200" dirty="0" err="1">
                <a:latin typeface="+mn-lt"/>
              </a:rPr>
              <a:t>Vayle's</a:t>
            </a:r>
            <a:r>
              <a:rPr lang="en-US" sz="3200" dirty="0">
                <a:latin typeface="+mn-lt"/>
              </a:rPr>
              <a:t> my associate; he's my brother. He just happens to be making the arrangements for the meetings and helping me along… </a:t>
            </a:r>
          </a:p>
          <a:p>
            <a:r>
              <a:rPr lang="en-US" sz="3200" dirty="0">
                <a:solidFill>
                  <a:srgbClr val="FFFF00"/>
                </a:solidFill>
                <a:latin typeface="+mn-lt"/>
              </a:rPr>
              <a:t>	We're just all one great big family and one big Body. </a:t>
            </a:r>
            <a:r>
              <a:rPr lang="en-US" sz="3200" dirty="0">
                <a:latin typeface="+mn-lt"/>
              </a:rPr>
              <a:t>We're not one above the other one; we're all just the same; we're a unit of God working together.</a:t>
            </a:r>
          </a:p>
          <a:p>
            <a:pPr algn="r"/>
            <a:r>
              <a:rPr lang="en-US" sz="3200" dirty="0">
                <a:latin typeface="+mn-lt"/>
              </a:rPr>
              <a:t>58-0301</a:t>
            </a:r>
          </a:p>
        </p:txBody>
      </p:sp>
    </p:spTree>
    <p:extLst>
      <p:ext uri="{BB962C8B-B14F-4D97-AF65-F5344CB8AC3E}">
        <p14:creationId xmlns:p14="http://schemas.microsoft.com/office/powerpoint/2010/main" val="273841502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CD1F6A-62D9-4FC7-9E2B-2727EE158F50}"/>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824A8047-4AD1-46E1-A8FF-931DFE159F1B}"/>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8C2B01FB-B25F-441C-A6BA-31310BF6AFA9}"/>
              </a:ext>
            </a:extLst>
          </p:cNvPr>
          <p:cNvSpPr>
            <a:spLocks noGrp="1"/>
          </p:cNvSpPr>
          <p:nvPr>
            <p:ph type="sldNum" sz="quarter" idx="12"/>
          </p:nvPr>
        </p:nvSpPr>
        <p:spPr/>
        <p:txBody>
          <a:bodyPr/>
          <a:lstStyle/>
          <a:p>
            <a:fld id="{B76B4514-5AE1-4659-8313-D2AB82C4524B}" type="slidenum">
              <a:rPr lang="en-US" smtClean="0"/>
              <a:pPr/>
              <a:t>19</a:t>
            </a:fld>
            <a:endParaRPr lang="en-US"/>
          </a:p>
        </p:txBody>
      </p:sp>
      <p:pic>
        <p:nvPicPr>
          <p:cNvPr id="4098" name="Picture 2" descr="Related image">
            <a:extLst>
              <a:ext uri="{FF2B5EF4-FFF2-40B4-BE49-F238E27FC236}">
                <a16:creationId xmlns:a16="http://schemas.microsoft.com/office/drawing/2014/main" id="{59805D2B-0F15-4CED-994C-68E0D344F8E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975" y="500063"/>
            <a:ext cx="8782050" cy="58578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B43AAEE-D35B-47A1-BCF7-B1AA549E6A6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6000" y="304800"/>
            <a:ext cx="2438400" cy="585787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111192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2</a:t>
            </a:fld>
            <a:endParaRPr lang="en-US"/>
          </a:p>
        </p:txBody>
      </p:sp>
      <p:sp>
        <p:nvSpPr>
          <p:cNvPr id="5" name="Rectangle 4"/>
          <p:cNvSpPr/>
          <p:nvPr/>
        </p:nvSpPr>
        <p:spPr>
          <a:xfrm>
            <a:off x="990600" y="735826"/>
            <a:ext cx="7737982" cy="5755422"/>
          </a:xfrm>
          <a:prstGeom prst="rect">
            <a:avLst/>
          </a:prstGeom>
        </p:spPr>
        <p:txBody>
          <a:bodyPr wrap="square">
            <a:spAutoFit/>
          </a:bodyPr>
          <a:lstStyle/>
          <a:p>
            <a:r>
              <a:rPr lang="en-US" sz="4000" b="1" spc="-150" dirty="0">
                <a:latin typeface="+mn-lt"/>
              </a:rPr>
              <a:t>THE.FAITH.THAT.WAS.ONCE.</a:t>
            </a:r>
          </a:p>
          <a:p>
            <a:r>
              <a:rPr lang="en-US" sz="4000" b="1" spc="-150" dirty="0">
                <a:latin typeface="+mn-lt"/>
              </a:rPr>
              <a:t>DELIVERED.TO THE.SAINTS</a:t>
            </a:r>
          </a:p>
          <a:p>
            <a:r>
              <a:rPr lang="en-US" sz="3200" dirty="0">
                <a:latin typeface="+mn-lt"/>
              </a:rPr>
              <a:t>	25  And when you're </a:t>
            </a:r>
            <a:r>
              <a:rPr lang="en-US" sz="3200" dirty="0" err="1">
                <a:latin typeface="+mn-lt"/>
              </a:rPr>
              <a:t>borned</a:t>
            </a:r>
            <a:r>
              <a:rPr lang="en-US" sz="3200" dirty="0">
                <a:latin typeface="+mn-lt"/>
              </a:rPr>
              <a:t> of the Spirit of God, you become a son of God and a daughter of God. </a:t>
            </a:r>
            <a:r>
              <a:rPr lang="en-US" sz="3200" dirty="0">
                <a:solidFill>
                  <a:srgbClr val="FFFF00"/>
                </a:solidFill>
                <a:latin typeface="+mn-lt"/>
              </a:rPr>
              <a:t>And without that you just belong to the church then. </a:t>
            </a:r>
            <a:r>
              <a:rPr lang="en-US" sz="3200" dirty="0">
                <a:latin typeface="+mn-lt"/>
              </a:rPr>
              <a:t>But when you're born again you belong to Christ, and we must be born again.</a:t>
            </a:r>
          </a:p>
          <a:p>
            <a:r>
              <a:rPr lang="en-US" sz="3200" dirty="0">
                <a:latin typeface="+mn-lt"/>
              </a:rPr>
              <a:t>	There's one fundamental doctrine that I believe. That's John 3.</a:t>
            </a:r>
          </a:p>
          <a:p>
            <a:pPr algn="r"/>
            <a:r>
              <a:rPr lang="en-US" sz="3200" dirty="0">
                <a:latin typeface="+mn-lt"/>
              </a:rPr>
              <a:t>53-1129</a:t>
            </a:r>
          </a:p>
        </p:txBody>
      </p:sp>
    </p:spTree>
    <p:extLst>
      <p:ext uri="{BB962C8B-B14F-4D97-AF65-F5344CB8AC3E}">
        <p14:creationId xmlns:p14="http://schemas.microsoft.com/office/powerpoint/2010/main" val="2860953560"/>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39E63C-8B0E-45D5-9075-E64FC04E9237}"/>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B2AA5315-2C87-4733-AE1E-8C497EC08EF0}"/>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FA5F8EF5-7676-41F9-A836-8C2AAC4B5943}"/>
              </a:ext>
            </a:extLst>
          </p:cNvPr>
          <p:cNvSpPr>
            <a:spLocks noGrp="1"/>
          </p:cNvSpPr>
          <p:nvPr>
            <p:ph type="sldNum" sz="quarter" idx="12"/>
          </p:nvPr>
        </p:nvSpPr>
        <p:spPr/>
        <p:txBody>
          <a:bodyPr/>
          <a:lstStyle/>
          <a:p>
            <a:fld id="{B76B4514-5AE1-4659-8313-D2AB82C4524B}" type="slidenum">
              <a:rPr lang="en-US" smtClean="0"/>
              <a:pPr/>
              <a:t>20</a:t>
            </a:fld>
            <a:endParaRPr lang="en-US"/>
          </a:p>
        </p:txBody>
      </p:sp>
      <p:pic>
        <p:nvPicPr>
          <p:cNvPr id="1026" name="Picture 2" descr="Related image">
            <a:extLst>
              <a:ext uri="{FF2B5EF4-FFF2-40B4-BE49-F238E27FC236}">
                <a16:creationId xmlns:a16="http://schemas.microsoft.com/office/drawing/2014/main" id="{8FE60A02-5B2B-4000-95AB-6E1B8D16084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00038"/>
            <a:ext cx="9144000" cy="62579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AFD1CE-AC22-4374-A718-3BF619853EE8}"/>
              </a:ext>
            </a:extLst>
          </p:cNvPr>
          <p:cNvSpPr txBox="1"/>
          <p:nvPr/>
        </p:nvSpPr>
        <p:spPr>
          <a:xfrm>
            <a:off x="1219200" y="320357"/>
            <a:ext cx="3017749" cy="1077218"/>
          </a:xfrm>
          <a:prstGeom prst="rect">
            <a:avLst/>
          </a:prstGeom>
          <a:noFill/>
        </p:spPr>
        <p:txBody>
          <a:bodyPr wrap="none" rtlCol="0">
            <a:spAutoFit/>
          </a:bodyPr>
          <a:lstStyle/>
          <a:p>
            <a:r>
              <a:rPr lang="en-US" sz="3200" b="1" dirty="0">
                <a:solidFill>
                  <a:schemeClr val="tx2"/>
                </a:solidFill>
              </a:rPr>
              <a:t>New York City </a:t>
            </a:r>
          </a:p>
          <a:p>
            <a:r>
              <a:rPr lang="en-US" sz="3200" b="1" dirty="0">
                <a:solidFill>
                  <a:schemeClr val="tx2"/>
                </a:solidFill>
              </a:rPr>
              <a:t>1968</a:t>
            </a:r>
          </a:p>
        </p:txBody>
      </p:sp>
    </p:spTree>
    <p:extLst>
      <p:ext uri="{BB962C8B-B14F-4D97-AF65-F5344CB8AC3E}">
        <p14:creationId xmlns:p14="http://schemas.microsoft.com/office/powerpoint/2010/main" val="423691609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4DE323-2401-43B5-AEE0-3CBEE922206F}"/>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D77AEC13-7BE6-4F3F-A1E4-F82C42966FFF}"/>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AB57826F-8B5B-42A3-8E23-FF2C2FF79C52}"/>
              </a:ext>
            </a:extLst>
          </p:cNvPr>
          <p:cNvSpPr>
            <a:spLocks noGrp="1"/>
          </p:cNvSpPr>
          <p:nvPr>
            <p:ph type="sldNum" sz="quarter" idx="12"/>
          </p:nvPr>
        </p:nvSpPr>
        <p:spPr/>
        <p:txBody>
          <a:bodyPr/>
          <a:lstStyle/>
          <a:p>
            <a:fld id="{B76B4514-5AE1-4659-8313-D2AB82C4524B}" type="slidenum">
              <a:rPr lang="en-US" smtClean="0"/>
              <a:pPr/>
              <a:t>21</a:t>
            </a:fld>
            <a:endParaRPr lang="en-US"/>
          </a:p>
        </p:txBody>
      </p:sp>
      <p:pic>
        <p:nvPicPr>
          <p:cNvPr id="2050" name="Picture 2" descr="Image result for sanitation workers strike">
            <a:extLst>
              <a:ext uri="{FF2B5EF4-FFF2-40B4-BE49-F238E27FC236}">
                <a16:creationId xmlns:a16="http://schemas.microsoft.com/office/drawing/2014/main" id="{474C3A75-ED99-44E6-83FD-FABA542B225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 y="110162"/>
            <a:ext cx="8839200" cy="6637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67797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035"/>
            <a:ext cx="8843144" cy="6617196"/>
          </a:xfrm>
          <a:prstGeom prst="rect">
            <a:avLst/>
          </a:prstGeom>
          <a:solidFill>
            <a:srgbClr val="000000"/>
          </a:solidFill>
        </p:spPr>
        <p:txBody>
          <a:bodyPr wrap="square">
            <a:spAutoFit/>
          </a:bodyPr>
          <a:lstStyle/>
          <a:p>
            <a:r>
              <a:rPr lang="en-US" sz="4000" b="1" spc="-150" dirty="0">
                <a:latin typeface="Cambria" panose="02040503050406030204" pitchFamily="18" charset="0"/>
              </a:rPr>
              <a:t>GOD'S.ONLY.PROVIDED.PLACE</a:t>
            </a:r>
            <a:endParaRPr lang="en-US" sz="3200" i="1" dirty="0">
              <a:latin typeface="Cambria" panose="02040503050406030204" pitchFamily="18" charset="0"/>
            </a:endParaRPr>
          </a:p>
          <a:p>
            <a:r>
              <a:rPr lang="en-US" sz="3200" dirty="0">
                <a:latin typeface="Cambria" panose="02040503050406030204" pitchFamily="18" charset="0"/>
              </a:rPr>
              <a:t>	237 </a:t>
            </a:r>
            <a:r>
              <a:rPr lang="en-US" sz="3200" dirty="0">
                <a:solidFill>
                  <a:srgbClr val="FFFF00"/>
                </a:solidFill>
                <a:latin typeface="Cambria" panose="02040503050406030204" pitchFamily="18" charset="0"/>
              </a:rPr>
              <a:t>Now, the family of God obeys the order of the Father of the family... </a:t>
            </a:r>
            <a:r>
              <a:rPr lang="en-US" sz="3200" dirty="0">
                <a:latin typeface="Cambria" panose="02040503050406030204" pitchFamily="18" charset="0"/>
              </a:rPr>
              <a:t>And Him being Governor, King, Emmanuel, First, Last, Prince of Peace, the Mighty God, everlasting Father, every one of His children obey every Word to the order because they're a part of Him.</a:t>
            </a:r>
          </a:p>
          <a:p>
            <a:r>
              <a:rPr lang="en-US" sz="3200" dirty="0">
                <a:latin typeface="Cambria" panose="02040503050406030204" pitchFamily="18" charset="0"/>
              </a:rPr>
              <a:t>	238  We live in our home like </a:t>
            </a:r>
            <a:r>
              <a:rPr lang="en-US" sz="3200" dirty="0" err="1">
                <a:latin typeface="Cambria" panose="02040503050406030204" pitchFamily="18" charset="0"/>
              </a:rPr>
              <a:t>Branhams</a:t>
            </a:r>
            <a:r>
              <a:rPr lang="en-US" sz="3200" dirty="0">
                <a:latin typeface="Cambria" panose="02040503050406030204" pitchFamily="18" charset="0"/>
              </a:rPr>
              <a:t> live. You live in your home like the Joneses live. And in the House of God we live by the Word of God and every One that </a:t>
            </a:r>
            <a:r>
              <a:rPr lang="en-US" sz="3200" dirty="0" err="1">
                <a:latin typeface="Cambria" panose="02040503050406030204" pitchFamily="18" charset="0"/>
              </a:rPr>
              <a:t>proceedeth</a:t>
            </a:r>
            <a:r>
              <a:rPr lang="en-US" sz="3200" dirty="0">
                <a:latin typeface="Cambria" panose="02040503050406030204" pitchFamily="18" charset="0"/>
              </a:rPr>
              <a:t> out of the mouth of God…</a:t>
            </a:r>
          </a:p>
          <a:p>
            <a:pPr algn="r"/>
            <a:r>
              <a:rPr lang="en-US" sz="3200" dirty="0">
                <a:latin typeface="Cambria" panose="02040503050406030204" pitchFamily="18" charset="0"/>
              </a:rPr>
              <a:t>65-1128</a:t>
            </a:r>
          </a:p>
        </p:txBody>
      </p:sp>
      <p:sp>
        <p:nvSpPr>
          <p:cNvPr id="3" name="Date Placeholder 2"/>
          <p:cNvSpPr>
            <a:spLocks noGrp="1"/>
          </p:cNvSpPr>
          <p:nvPr>
            <p:ph type="dt" sz="half" idx="10"/>
          </p:nvPr>
        </p:nvSpPr>
        <p:spPr/>
        <p:txBody>
          <a:bodyPr/>
          <a:lstStyle/>
          <a:p>
            <a:r>
              <a:rPr lang="en-US"/>
              <a:t>03/29/15</a:t>
            </a:r>
          </a:p>
        </p:txBody>
      </p:sp>
      <p:sp>
        <p:nvSpPr>
          <p:cNvPr id="4" name="Footer Placeholder 3"/>
          <p:cNvSpPr>
            <a:spLocks noGrp="1"/>
          </p:cNvSpPr>
          <p:nvPr>
            <p:ph type="ftr" sz="quarter" idx="11"/>
          </p:nvPr>
        </p:nvSpPr>
        <p:spPr/>
        <p:txBody>
          <a:bodyPr/>
          <a:lstStyle/>
          <a:p>
            <a:r>
              <a:rPr lang="en-US"/>
              <a:t>The Body 4</a:t>
            </a:r>
          </a:p>
        </p:txBody>
      </p:sp>
      <p:sp>
        <p:nvSpPr>
          <p:cNvPr id="5" name="Slide Number Placeholder 4"/>
          <p:cNvSpPr>
            <a:spLocks noGrp="1"/>
          </p:cNvSpPr>
          <p:nvPr>
            <p:ph type="sldNum" sz="quarter" idx="12"/>
          </p:nvPr>
        </p:nvSpPr>
        <p:spPr/>
        <p:txBody>
          <a:bodyPr/>
          <a:lstStyle/>
          <a:p>
            <a:fld id="{0FB56013-B943-42BA-886F-6F9D4EB85E9D}" type="slidenum">
              <a:rPr lang="en-US" smtClean="0"/>
              <a:t>22</a:t>
            </a:fld>
            <a:endParaRPr lang="en-US"/>
          </a:p>
        </p:txBody>
      </p:sp>
    </p:spTree>
    <p:extLst>
      <p:ext uri="{BB962C8B-B14F-4D97-AF65-F5344CB8AC3E}">
        <p14:creationId xmlns:p14="http://schemas.microsoft.com/office/powerpoint/2010/main" val="412444462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03/29/15</a:t>
            </a:r>
          </a:p>
        </p:txBody>
      </p:sp>
      <p:sp>
        <p:nvSpPr>
          <p:cNvPr id="3" name="Footer Placeholder 2"/>
          <p:cNvSpPr>
            <a:spLocks noGrp="1"/>
          </p:cNvSpPr>
          <p:nvPr>
            <p:ph type="ftr" sz="quarter" idx="11"/>
          </p:nvPr>
        </p:nvSpPr>
        <p:spPr/>
        <p:txBody>
          <a:bodyPr/>
          <a:lstStyle/>
          <a:p>
            <a:r>
              <a:rPr lang="en-US"/>
              <a:t>The Body 4</a:t>
            </a:r>
          </a:p>
        </p:txBody>
      </p:sp>
      <p:sp>
        <p:nvSpPr>
          <p:cNvPr id="4" name="Slide Number Placeholder 3"/>
          <p:cNvSpPr>
            <a:spLocks noGrp="1"/>
          </p:cNvSpPr>
          <p:nvPr>
            <p:ph type="sldNum" sz="quarter" idx="12"/>
          </p:nvPr>
        </p:nvSpPr>
        <p:spPr/>
        <p:txBody>
          <a:bodyPr/>
          <a:lstStyle/>
          <a:p>
            <a:fld id="{0FB56013-B943-42BA-886F-6F9D4EB85E9D}" type="slidenum">
              <a:rPr lang="en-US" smtClean="0"/>
              <a:t>23</a:t>
            </a:fld>
            <a:endParaRPr lang="en-US"/>
          </a:p>
        </p:txBody>
      </p:sp>
      <p:sp>
        <p:nvSpPr>
          <p:cNvPr id="5" name="Rectangle 4"/>
          <p:cNvSpPr/>
          <p:nvPr/>
        </p:nvSpPr>
        <p:spPr>
          <a:xfrm>
            <a:off x="1295400" y="1066800"/>
            <a:ext cx="7479431" cy="4585871"/>
          </a:xfrm>
          <a:prstGeom prst="rect">
            <a:avLst/>
          </a:prstGeom>
          <a:solidFill>
            <a:srgbClr val="000000"/>
          </a:solidFill>
        </p:spPr>
        <p:txBody>
          <a:bodyPr wrap="square">
            <a:spAutoFit/>
          </a:bodyPr>
          <a:lstStyle/>
          <a:p>
            <a:r>
              <a:rPr lang="en-US" sz="4400" b="1" dirty="0">
                <a:latin typeface="Cambria" panose="02040503050406030204" pitchFamily="18" charset="0"/>
              </a:rPr>
              <a:t>GOD.USING.HIS.GIFT</a:t>
            </a:r>
          </a:p>
          <a:p>
            <a:r>
              <a:rPr lang="en-US" sz="3600" dirty="0">
                <a:latin typeface="Cambria" panose="02040503050406030204" pitchFamily="18" charset="0"/>
              </a:rPr>
              <a:t>	18 ...Any Christian will think of others before himself. </a:t>
            </a:r>
            <a:r>
              <a:rPr lang="en-US" sz="3600" dirty="0">
                <a:solidFill>
                  <a:srgbClr val="FFFF00"/>
                </a:solidFill>
                <a:latin typeface="Cambria" panose="02040503050406030204" pitchFamily="18" charset="0"/>
              </a:rPr>
              <a:t>Every Christian tries to put God first, his family second; he's number three. </a:t>
            </a:r>
            <a:r>
              <a:rPr lang="en-US" sz="3600" dirty="0">
                <a:latin typeface="Cambria" panose="02040503050406030204" pitchFamily="18" charset="0"/>
              </a:rPr>
              <a:t>I've tried to make that a practice in my own life.</a:t>
            </a:r>
          </a:p>
          <a:p>
            <a:pPr algn="r"/>
            <a:r>
              <a:rPr lang="en-US" sz="3200" dirty="0">
                <a:latin typeface="Cambria" panose="02040503050406030204" pitchFamily="18" charset="0"/>
              </a:rPr>
              <a:t>56-0311</a:t>
            </a:r>
          </a:p>
        </p:txBody>
      </p:sp>
    </p:spTree>
    <p:extLst>
      <p:ext uri="{BB962C8B-B14F-4D97-AF65-F5344CB8AC3E}">
        <p14:creationId xmlns:p14="http://schemas.microsoft.com/office/powerpoint/2010/main" val="357820986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32782" y="294017"/>
            <a:ext cx="4885778" cy="1328622"/>
          </a:xfrm>
          <a:prstGeom prst="roundRect">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pPr algn="ctr"/>
            <a:r>
              <a:rPr lang="en-US" sz="5400" dirty="0"/>
              <a:t>CHRIST</a:t>
            </a:r>
          </a:p>
        </p:txBody>
      </p:sp>
      <p:sp>
        <p:nvSpPr>
          <p:cNvPr id="5" name="Rounded Rectangle 4"/>
          <p:cNvSpPr/>
          <p:nvPr/>
        </p:nvSpPr>
        <p:spPr>
          <a:xfrm>
            <a:off x="3179332" y="1798220"/>
            <a:ext cx="1893099" cy="1211042"/>
          </a:xfrm>
          <a:prstGeom prst="roundRect">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r>
              <a:rPr lang="en-US" sz="3600" dirty="0"/>
              <a:t>MAN</a:t>
            </a:r>
          </a:p>
        </p:txBody>
      </p:sp>
      <p:sp>
        <p:nvSpPr>
          <p:cNvPr id="6" name="Rounded Rectangle 5"/>
          <p:cNvSpPr/>
          <p:nvPr/>
        </p:nvSpPr>
        <p:spPr>
          <a:xfrm>
            <a:off x="4125882" y="3279698"/>
            <a:ext cx="1893099" cy="1211042"/>
          </a:xfrm>
          <a:prstGeom prst="roundRect">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r>
              <a:rPr lang="en-US" sz="3600" dirty="0"/>
              <a:t>WIFE</a:t>
            </a:r>
          </a:p>
        </p:txBody>
      </p:sp>
      <p:sp>
        <p:nvSpPr>
          <p:cNvPr id="7" name="Smiley Face 6"/>
          <p:cNvSpPr/>
          <p:nvPr/>
        </p:nvSpPr>
        <p:spPr>
          <a:xfrm>
            <a:off x="6222602" y="5060083"/>
            <a:ext cx="1022943" cy="1011209"/>
          </a:xfrm>
          <a:prstGeom prst="smileyFace">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Smiley Face 7"/>
          <p:cNvSpPr/>
          <p:nvPr/>
        </p:nvSpPr>
        <p:spPr>
          <a:xfrm>
            <a:off x="2920018" y="5020773"/>
            <a:ext cx="1022943" cy="1011209"/>
          </a:xfrm>
          <a:prstGeom prst="smileyFace">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Smiley Face 8"/>
          <p:cNvSpPr/>
          <p:nvPr/>
        </p:nvSpPr>
        <p:spPr>
          <a:xfrm>
            <a:off x="3962400" y="5020773"/>
            <a:ext cx="1022943" cy="1011209"/>
          </a:xfrm>
          <a:prstGeom prst="smileyFace">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Smiley Face 9"/>
          <p:cNvSpPr/>
          <p:nvPr/>
        </p:nvSpPr>
        <p:spPr>
          <a:xfrm>
            <a:off x="5079916" y="5020773"/>
            <a:ext cx="1022943" cy="1011209"/>
          </a:xfrm>
          <a:prstGeom prst="smileyFace">
            <a:avLst/>
          </a:prstGeom>
          <a:solidFill>
            <a:srgbClr val="00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Date Placeholder 11"/>
          <p:cNvSpPr>
            <a:spLocks noGrp="1"/>
          </p:cNvSpPr>
          <p:nvPr>
            <p:ph type="dt" sz="half" idx="10"/>
          </p:nvPr>
        </p:nvSpPr>
        <p:spPr/>
        <p:txBody>
          <a:bodyPr/>
          <a:lstStyle/>
          <a:p>
            <a:r>
              <a:rPr lang="en-US"/>
              <a:t>03/29/15</a:t>
            </a:r>
          </a:p>
        </p:txBody>
      </p:sp>
      <p:sp>
        <p:nvSpPr>
          <p:cNvPr id="13" name="Footer Placeholder 12"/>
          <p:cNvSpPr>
            <a:spLocks noGrp="1"/>
          </p:cNvSpPr>
          <p:nvPr>
            <p:ph type="ftr" sz="quarter" idx="11"/>
          </p:nvPr>
        </p:nvSpPr>
        <p:spPr/>
        <p:txBody>
          <a:bodyPr/>
          <a:lstStyle/>
          <a:p>
            <a:r>
              <a:rPr lang="en-US"/>
              <a:t>The Body 4</a:t>
            </a:r>
          </a:p>
        </p:txBody>
      </p:sp>
      <p:sp>
        <p:nvSpPr>
          <p:cNvPr id="14" name="Slide Number Placeholder 13"/>
          <p:cNvSpPr>
            <a:spLocks noGrp="1"/>
          </p:cNvSpPr>
          <p:nvPr>
            <p:ph type="sldNum" sz="quarter" idx="12"/>
          </p:nvPr>
        </p:nvSpPr>
        <p:spPr/>
        <p:txBody>
          <a:bodyPr/>
          <a:lstStyle/>
          <a:p>
            <a:fld id="{0FB56013-B943-42BA-886F-6F9D4EB85E9D}" type="slidenum">
              <a:rPr lang="en-US" smtClean="0"/>
              <a:t>24</a:t>
            </a:fld>
            <a:endParaRPr lang="en-US"/>
          </a:p>
        </p:txBody>
      </p:sp>
      <p:sp>
        <p:nvSpPr>
          <p:cNvPr id="2" name="Rectangle 1"/>
          <p:cNvSpPr/>
          <p:nvPr/>
        </p:nvSpPr>
        <p:spPr>
          <a:xfrm>
            <a:off x="5230139" y="1905000"/>
            <a:ext cx="3780487" cy="3539430"/>
          </a:xfrm>
          <a:prstGeom prst="rect">
            <a:avLst/>
          </a:prstGeom>
        </p:spPr>
        <p:txBody>
          <a:bodyPr wrap="square">
            <a:spAutoFit/>
          </a:bodyPr>
          <a:lstStyle/>
          <a:p>
            <a:pPr algn="r"/>
            <a:r>
              <a:rPr lang="en-US" sz="2800" i="1" dirty="0">
                <a:solidFill>
                  <a:schemeClr val="bg1"/>
                </a:solidFill>
                <a:latin typeface="Cambria" panose="02040503050406030204" pitchFamily="18" charset="0"/>
              </a:rPr>
              <a:t>But I would have you know, that the head of every man is Christ; and           		the head of 	the woman is the 	man; and the head of Christ is God. </a:t>
            </a:r>
          </a:p>
          <a:p>
            <a:pPr algn="r"/>
            <a:r>
              <a:rPr lang="en-US" sz="2800" dirty="0">
                <a:solidFill>
                  <a:schemeClr val="bg1"/>
                </a:solidFill>
                <a:latin typeface="Cambria" panose="02040503050406030204" pitchFamily="18" charset="0"/>
              </a:rPr>
              <a:t>I Cor. 11:3</a:t>
            </a:r>
          </a:p>
        </p:txBody>
      </p:sp>
    </p:spTree>
    <p:extLst>
      <p:ext uri="{BB962C8B-B14F-4D97-AF65-F5344CB8AC3E}">
        <p14:creationId xmlns:p14="http://schemas.microsoft.com/office/powerpoint/2010/main" val="3072522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066800"/>
            <a:ext cx="7288583" cy="3908762"/>
          </a:xfrm>
          <a:prstGeom prst="rect">
            <a:avLst/>
          </a:prstGeom>
          <a:solidFill>
            <a:srgbClr val="000000"/>
          </a:solidFill>
        </p:spPr>
        <p:txBody>
          <a:bodyPr wrap="square">
            <a:spAutoFit/>
          </a:bodyPr>
          <a:lstStyle/>
          <a:p>
            <a:r>
              <a:rPr lang="en-US" sz="4800" b="1" dirty="0">
                <a:latin typeface="Cambria" panose="02040503050406030204" pitchFamily="18" charset="0"/>
              </a:rPr>
              <a:t>COLOSSIANS 3:19-20</a:t>
            </a:r>
          </a:p>
          <a:p>
            <a:r>
              <a:rPr lang="en-US" sz="4000" dirty="0">
                <a:latin typeface="Cambria" panose="02040503050406030204" pitchFamily="18" charset="0"/>
              </a:rPr>
              <a:t>	</a:t>
            </a:r>
            <a:r>
              <a:rPr lang="en-US" sz="4000" i="1" dirty="0">
                <a:latin typeface="Cambria" panose="02040503050406030204" pitchFamily="18" charset="0"/>
              </a:rPr>
              <a:t>19 Husbands, love your wives, and be not bitter against them. 20 Children, obey your parents in all things: for this is well pleasing unto the Lord. </a:t>
            </a:r>
          </a:p>
        </p:txBody>
      </p:sp>
      <p:sp>
        <p:nvSpPr>
          <p:cNvPr id="3" name="Date Placeholder 2"/>
          <p:cNvSpPr>
            <a:spLocks noGrp="1"/>
          </p:cNvSpPr>
          <p:nvPr>
            <p:ph type="dt" sz="half" idx="10"/>
          </p:nvPr>
        </p:nvSpPr>
        <p:spPr/>
        <p:txBody>
          <a:bodyPr/>
          <a:lstStyle/>
          <a:p>
            <a:r>
              <a:rPr lang="en-US"/>
              <a:t>03/29/15</a:t>
            </a:r>
          </a:p>
        </p:txBody>
      </p:sp>
      <p:sp>
        <p:nvSpPr>
          <p:cNvPr id="4" name="Footer Placeholder 3"/>
          <p:cNvSpPr>
            <a:spLocks noGrp="1"/>
          </p:cNvSpPr>
          <p:nvPr>
            <p:ph type="ftr" sz="quarter" idx="11"/>
          </p:nvPr>
        </p:nvSpPr>
        <p:spPr/>
        <p:txBody>
          <a:bodyPr/>
          <a:lstStyle/>
          <a:p>
            <a:r>
              <a:rPr lang="en-US"/>
              <a:t>The Body 4</a:t>
            </a:r>
          </a:p>
        </p:txBody>
      </p:sp>
      <p:sp>
        <p:nvSpPr>
          <p:cNvPr id="5" name="Slide Number Placeholder 4"/>
          <p:cNvSpPr>
            <a:spLocks noGrp="1"/>
          </p:cNvSpPr>
          <p:nvPr>
            <p:ph type="sldNum" sz="quarter" idx="12"/>
          </p:nvPr>
        </p:nvSpPr>
        <p:spPr/>
        <p:txBody>
          <a:bodyPr/>
          <a:lstStyle/>
          <a:p>
            <a:fld id="{0FB56013-B943-42BA-886F-6F9D4EB85E9D}" type="slidenum">
              <a:rPr lang="en-US" smtClean="0"/>
              <a:t>25</a:t>
            </a:fld>
            <a:endParaRPr lang="en-US"/>
          </a:p>
        </p:txBody>
      </p:sp>
    </p:spTree>
    <p:extLst>
      <p:ext uri="{BB962C8B-B14F-4D97-AF65-F5344CB8AC3E}">
        <p14:creationId xmlns:p14="http://schemas.microsoft.com/office/powerpoint/2010/main" val="3973301131"/>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26</a:t>
            </a:fld>
            <a:endParaRPr lang="en-US"/>
          </a:p>
        </p:txBody>
      </p:sp>
      <p:sp>
        <p:nvSpPr>
          <p:cNvPr id="5" name="Rectangle 4"/>
          <p:cNvSpPr/>
          <p:nvPr/>
        </p:nvSpPr>
        <p:spPr>
          <a:xfrm>
            <a:off x="1041400" y="838200"/>
            <a:ext cx="7696200" cy="5139869"/>
          </a:xfrm>
          <a:prstGeom prst="rect">
            <a:avLst/>
          </a:prstGeom>
          <a:solidFill>
            <a:schemeClr val="accent5">
              <a:lumMod val="10000"/>
            </a:schemeClr>
          </a:solidFill>
          <a:ln>
            <a:solidFill>
              <a:schemeClr val="accent5">
                <a:lumMod val="25000"/>
              </a:schemeClr>
            </a:solidFill>
          </a:ln>
        </p:spPr>
        <p:txBody>
          <a:bodyPr wrap="square">
            <a:spAutoFit/>
          </a:bodyPr>
          <a:lstStyle/>
          <a:p>
            <a:r>
              <a:rPr lang="en-US" sz="4000" b="1" spc="-150" dirty="0">
                <a:latin typeface="+mn-lt"/>
              </a:rPr>
              <a:t>TRUE.SIGN.THAT'S.OVERLOOKED</a:t>
            </a:r>
          </a:p>
          <a:p>
            <a:r>
              <a:rPr lang="en-US" sz="3200" dirty="0">
                <a:latin typeface="+mn-lt"/>
              </a:rPr>
              <a:t>	…Elijah was positive</a:t>
            </a:r>
            <a:r>
              <a:rPr lang="en-US" sz="3200" i="1" dirty="0">
                <a:latin typeface="+mn-lt"/>
              </a:rPr>
              <a:t>. "THUS SAITH THE LORD, that barrel will not fail, neither will that cruse run dry until the day that God sends rain upon the earth." </a:t>
            </a:r>
            <a:r>
              <a:rPr lang="en-US" sz="3200" b="1" dirty="0">
                <a:solidFill>
                  <a:srgbClr val="FFFF00"/>
                </a:solidFill>
                <a:latin typeface="+mn-lt"/>
              </a:rPr>
              <a:t>That ought to have been enough sign for her.</a:t>
            </a:r>
            <a:r>
              <a:rPr lang="en-US" sz="3200" dirty="0">
                <a:latin typeface="+mn-lt"/>
              </a:rPr>
              <a:t> She represents the church today… She had a little boy. He got sick. His sickness was so bad till there's no breath left in him; he died. </a:t>
            </a:r>
          </a:p>
        </p:txBody>
      </p:sp>
    </p:spTree>
    <p:extLst>
      <p:ext uri="{BB962C8B-B14F-4D97-AF65-F5344CB8AC3E}">
        <p14:creationId xmlns:p14="http://schemas.microsoft.com/office/powerpoint/2010/main" val="3989726227"/>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27</a:t>
            </a:fld>
            <a:endParaRPr lang="en-US"/>
          </a:p>
        </p:txBody>
      </p:sp>
      <p:sp>
        <p:nvSpPr>
          <p:cNvPr id="5" name="Rectangle 4"/>
          <p:cNvSpPr/>
          <p:nvPr/>
        </p:nvSpPr>
        <p:spPr>
          <a:xfrm>
            <a:off x="1041400" y="838200"/>
            <a:ext cx="7620000" cy="5016758"/>
          </a:xfrm>
          <a:prstGeom prst="rect">
            <a:avLst/>
          </a:prstGeom>
          <a:solidFill>
            <a:schemeClr val="tx2"/>
          </a:solidFill>
        </p:spPr>
        <p:txBody>
          <a:bodyPr wrap="square">
            <a:spAutoFit/>
          </a:bodyPr>
          <a:lstStyle/>
          <a:p>
            <a:r>
              <a:rPr lang="en-US" sz="3200" dirty="0">
                <a:latin typeface="+mn-lt"/>
              </a:rPr>
              <a:t>	Then what did she do? The church had already seen those signs. As soon as a little disaster comes, quickly she wants to blame the church for it, blame Elijah. </a:t>
            </a:r>
          </a:p>
          <a:p>
            <a:r>
              <a:rPr lang="en-US" sz="3200" dirty="0">
                <a:latin typeface="+mn-lt"/>
              </a:rPr>
              <a:t>	Elijah took the son, went up into the loft where he was sleeping up there, laid him upon his own bed, stretched </a:t>
            </a:r>
            <a:r>
              <a:rPr lang="en-US" sz="3200" dirty="0" err="1">
                <a:latin typeface="+mn-lt"/>
              </a:rPr>
              <a:t>hisself</a:t>
            </a:r>
            <a:r>
              <a:rPr lang="en-US" sz="3200" dirty="0">
                <a:latin typeface="+mn-lt"/>
              </a:rPr>
              <a:t> over, and said, "Lord God (Hallelujah.), send back the soul of this boy." And the baby woke up.</a:t>
            </a:r>
          </a:p>
        </p:txBody>
      </p:sp>
    </p:spTree>
    <p:extLst>
      <p:ext uri="{BB962C8B-B14F-4D97-AF65-F5344CB8AC3E}">
        <p14:creationId xmlns:p14="http://schemas.microsoft.com/office/powerpoint/2010/main" val="2521544364"/>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28</a:t>
            </a:fld>
            <a:endParaRPr lang="en-US"/>
          </a:p>
        </p:txBody>
      </p:sp>
      <p:sp>
        <p:nvSpPr>
          <p:cNvPr id="5" name="Rectangle 4"/>
          <p:cNvSpPr/>
          <p:nvPr/>
        </p:nvSpPr>
        <p:spPr>
          <a:xfrm>
            <a:off x="1102360" y="838200"/>
            <a:ext cx="7543800" cy="5016758"/>
          </a:xfrm>
          <a:prstGeom prst="rect">
            <a:avLst/>
          </a:prstGeom>
          <a:solidFill>
            <a:schemeClr val="tx2"/>
          </a:solidFill>
        </p:spPr>
        <p:txBody>
          <a:bodyPr wrap="square">
            <a:spAutoFit/>
          </a:bodyPr>
          <a:lstStyle/>
          <a:p>
            <a:r>
              <a:rPr lang="en-US" sz="3200" dirty="0">
                <a:latin typeface="+mn-lt"/>
              </a:rPr>
              <a:t>	He took it back down, that woman looked at the baby, looked at him; then she </a:t>
            </a:r>
            <a:r>
              <a:rPr lang="en-US" sz="3200" dirty="0" err="1">
                <a:latin typeface="+mn-lt"/>
              </a:rPr>
              <a:t>knowed</a:t>
            </a:r>
            <a:r>
              <a:rPr lang="en-US" sz="3200" dirty="0">
                <a:latin typeface="+mn-lt"/>
              </a:rPr>
              <a:t> something was there; said, </a:t>
            </a:r>
            <a:r>
              <a:rPr lang="en-US" sz="3200" i="1" dirty="0">
                <a:latin typeface="+mn-lt"/>
              </a:rPr>
              <a:t>"By this I know that the Word of God's in your mouth." </a:t>
            </a:r>
            <a:r>
              <a:rPr lang="en-US" sz="3200" dirty="0">
                <a:latin typeface="+mn-lt"/>
              </a:rPr>
              <a:t>He was a sign to that widow. 	When she seen the power of God, Who makes alive or can kill, raise her dead baby to life, she said, </a:t>
            </a:r>
            <a:r>
              <a:rPr lang="en-US" sz="3200" i="1" dirty="0">
                <a:latin typeface="+mn-lt"/>
              </a:rPr>
              <a:t>"By this, I know that you're a man of God."</a:t>
            </a:r>
            <a:r>
              <a:rPr lang="en-US" sz="3200" dirty="0">
                <a:latin typeface="+mn-lt"/>
              </a:rPr>
              <a:t> </a:t>
            </a:r>
            <a:r>
              <a:rPr lang="en-US" sz="3200" dirty="0">
                <a:solidFill>
                  <a:srgbClr val="FFFF00"/>
                </a:solidFill>
                <a:latin typeface="+mn-lt"/>
              </a:rPr>
              <a:t>She knew it… Them prophets are always signs of God. </a:t>
            </a:r>
          </a:p>
        </p:txBody>
      </p:sp>
    </p:spTree>
    <p:extLst>
      <p:ext uri="{BB962C8B-B14F-4D97-AF65-F5344CB8AC3E}">
        <p14:creationId xmlns:p14="http://schemas.microsoft.com/office/powerpoint/2010/main" val="2789204156"/>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29</a:t>
            </a:fld>
            <a:endParaRPr lang="en-US"/>
          </a:p>
        </p:txBody>
      </p:sp>
      <p:sp>
        <p:nvSpPr>
          <p:cNvPr id="5" name="Rectangle 4"/>
          <p:cNvSpPr/>
          <p:nvPr/>
        </p:nvSpPr>
        <p:spPr>
          <a:xfrm>
            <a:off x="155448" y="109729"/>
            <a:ext cx="8878824" cy="5755422"/>
          </a:xfrm>
          <a:prstGeom prst="rect">
            <a:avLst/>
          </a:prstGeom>
          <a:solidFill>
            <a:schemeClr val="tx2">
              <a:lumMod val="95000"/>
              <a:lumOff val="5000"/>
            </a:schemeClr>
          </a:solidFill>
        </p:spPr>
        <p:txBody>
          <a:bodyPr wrap="square">
            <a:spAutoFit/>
          </a:bodyPr>
          <a:lstStyle/>
          <a:p>
            <a:r>
              <a:rPr lang="en-US" sz="4400" b="1" dirty="0">
                <a:latin typeface="+mn-lt"/>
                <a:cs typeface="Apple Chancery"/>
              </a:rPr>
              <a:t>I Cor. 12:5</a:t>
            </a:r>
          </a:p>
          <a:p>
            <a:r>
              <a:rPr lang="en-US" sz="3200" i="1" dirty="0">
                <a:latin typeface="+mn-lt"/>
                <a:cs typeface="Apple Chancery"/>
              </a:rPr>
              <a:t>	And there are differences of administrations, but the same Lord… </a:t>
            </a:r>
          </a:p>
          <a:p>
            <a:endParaRPr lang="en-US" sz="2800" i="1" spc="-150" dirty="0">
              <a:latin typeface="+mn-lt"/>
              <a:cs typeface="Apple Chancery"/>
            </a:endParaRPr>
          </a:p>
          <a:p>
            <a:r>
              <a:rPr lang="en-US" sz="4000" b="1" dirty="0">
                <a:solidFill>
                  <a:srgbClr val="FFFF00"/>
                </a:solidFill>
              </a:rPr>
              <a:t>Administration: </a:t>
            </a:r>
            <a:r>
              <a:rPr lang="en-US" sz="3200" dirty="0"/>
              <a:t>(Gr.) </a:t>
            </a:r>
            <a:r>
              <a:rPr lang="en-US" sz="3200" dirty="0" err="1"/>
              <a:t>diakonia</a:t>
            </a:r>
            <a:r>
              <a:rPr lang="en-US" sz="3200" dirty="0"/>
              <a:t> </a:t>
            </a:r>
          </a:p>
          <a:p>
            <a:r>
              <a:rPr lang="en-US" sz="3200" dirty="0"/>
              <a:t>	The ministration of those who render to others the offices of Christian affection, especially those who help meet needs;</a:t>
            </a:r>
          </a:p>
          <a:p>
            <a:r>
              <a:rPr lang="en-US" sz="3200" dirty="0"/>
              <a:t>	The office of the deacon in the church;</a:t>
            </a:r>
          </a:p>
          <a:p>
            <a:r>
              <a:rPr lang="en-US" sz="3200" dirty="0"/>
              <a:t> 	The service of those who prepare and present food.</a:t>
            </a:r>
          </a:p>
        </p:txBody>
      </p:sp>
    </p:spTree>
    <p:extLst>
      <p:ext uri="{BB962C8B-B14F-4D97-AF65-F5344CB8AC3E}">
        <p14:creationId xmlns:p14="http://schemas.microsoft.com/office/powerpoint/2010/main" val="41090043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fade">
                                      <p:cBhvr>
                                        <p:cTn id="1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03/29/15</a:t>
            </a:r>
          </a:p>
        </p:txBody>
      </p:sp>
      <p:sp>
        <p:nvSpPr>
          <p:cNvPr id="3" name="Footer Placeholder 2"/>
          <p:cNvSpPr>
            <a:spLocks noGrp="1"/>
          </p:cNvSpPr>
          <p:nvPr>
            <p:ph type="ftr" sz="quarter" idx="11"/>
          </p:nvPr>
        </p:nvSpPr>
        <p:spPr/>
        <p:txBody>
          <a:bodyPr/>
          <a:lstStyle/>
          <a:p>
            <a:r>
              <a:rPr lang="en-US"/>
              <a:t>The Body 4</a:t>
            </a:r>
          </a:p>
        </p:txBody>
      </p:sp>
      <p:sp>
        <p:nvSpPr>
          <p:cNvPr id="4" name="Slide Number Placeholder 3"/>
          <p:cNvSpPr>
            <a:spLocks noGrp="1"/>
          </p:cNvSpPr>
          <p:nvPr>
            <p:ph type="sldNum" sz="quarter" idx="12"/>
          </p:nvPr>
        </p:nvSpPr>
        <p:spPr/>
        <p:txBody>
          <a:bodyPr/>
          <a:lstStyle/>
          <a:p>
            <a:fld id="{4F2A90AB-7D6F-42CD-BF0B-27C75E1B225D}" type="slidenum">
              <a:rPr lang="en-US" smtClean="0"/>
              <a:pPr/>
              <a:t>3</a:t>
            </a:fld>
            <a:endParaRPr lang="en-US"/>
          </a:p>
        </p:txBody>
      </p:sp>
      <p:sp>
        <p:nvSpPr>
          <p:cNvPr id="5" name="Rectangle 4"/>
          <p:cNvSpPr/>
          <p:nvPr/>
        </p:nvSpPr>
        <p:spPr>
          <a:xfrm>
            <a:off x="1066801" y="914400"/>
            <a:ext cx="7772400" cy="4647426"/>
          </a:xfrm>
          <a:prstGeom prst="rect">
            <a:avLst/>
          </a:prstGeom>
          <a:solidFill>
            <a:srgbClr val="000000"/>
          </a:solidFill>
        </p:spPr>
        <p:txBody>
          <a:bodyPr wrap="square">
            <a:spAutoFit/>
          </a:bodyPr>
          <a:lstStyle/>
          <a:p>
            <a:r>
              <a:rPr lang="en-US" sz="4000" b="1" dirty="0">
                <a:latin typeface="+mn-lt"/>
              </a:rPr>
              <a:t>TO.WHOM.WOULD.WE.GO</a:t>
            </a:r>
          </a:p>
          <a:p>
            <a:r>
              <a:rPr lang="en-US" sz="3200" dirty="0">
                <a:latin typeface="+mn-lt"/>
              </a:rPr>
              <a:t>	78  Now, you're in the stage of glorification the moment you accept Jesus Christ as your </a:t>
            </a:r>
            <a:r>
              <a:rPr lang="en-US" sz="3200" dirty="0" err="1">
                <a:latin typeface="+mn-lt"/>
              </a:rPr>
              <a:t>Saviour</a:t>
            </a:r>
            <a:r>
              <a:rPr lang="en-US" sz="3200" dirty="0">
                <a:latin typeface="+mn-lt"/>
              </a:rPr>
              <a:t>… And then you'll be filled with the Spirit. </a:t>
            </a:r>
          </a:p>
          <a:p>
            <a:r>
              <a:rPr lang="en-US" sz="3200" dirty="0">
                <a:solidFill>
                  <a:srgbClr val="FFFF00"/>
                </a:solidFill>
                <a:latin typeface="+mn-lt"/>
              </a:rPr>
              <a:t>	That'll give you </a:t>
            </a:r>
            <a:r>
              <a:rPr lang="en-US" sz="3200" b="1" dirty="0">
                <a:solidFill>
                  <a:srgbClr val="FFFF00"/>
                </a:solidFill>
                <a:latin typeface="+mn-lt"/>
              </a:rPr>
              <a:t>power to live, live as Christians </a:t>
            </a:r>
            <a:r>
              <a:rPr lang="en-US" sz="3200" dirty="0">
                <a:solidFill>
                  <a:srgbClr val="FFFF00"/>
                </a:solidFill>
                <a:latin typeface="+mn-lt"/>
              </a:rPr>
              <a:t>until the time of the restoration of all things when Jesus comes. </a:t>
            </a:r>
          </a:p>
          <a:p>
            <a:pPr algn="r"/>
            <a:r>
              <a:rPr lang="en-US" sz="3200" dirty="0">
                <a:latin typeface="+mn-lt"/>
              </a:rPr>
              <a:t>60-0606 </a:t>
            </a:r>
          </a:p>
        </p:txBody>
      </p:sp>
    </p:spTree>
    <p:extLst>
      <p:ext uri="{BB962C8B-B14F-4D97-AF65-F5344CB8AC3E}">
        <p14:creationId xmlns:p14="http://schemas.microsoft.com/office/powerpoint/2010/main" val="359749520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30</a:t>
            </a:fld>
            <a:endParaRPr lang="en-US"/>
          </a:p>
        </p:txBody>
      </p:sp>
      <p:sp>
        <p:nvSpPr>
          <p:cNvPr id="5" name="Flowchart: Delay 4"/>
          <p:cNvSpPr/>
          <p:nvPr/>
        </p:nvSpPr>
        <p:spPr>
          <a:xfrm rot="5400000">
            <a:off x="1965458" y="264160"/>
            <a:ext cx="5129784" cy="7054596"/>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dirty="0"/>
          </a:p>
        </p:txBody>
      </p:sp>
      <p:sp>
        <p:nvSpPr>
          <p:cNvPr id="6" name="TextBox 5"/>
          <p:cNvSpPr txBox="1"/>
          <p:nvPr/>
        </p:nvSpPr>
        <p:spPr>
          <a:xfrm>
            <a:off x="2779776" y="4150930"/>
            <a:ext cx="3701911" cy="830997"/>
          </a:xfrm>
          <a:prstGeom prst="rect">
            <a:avLst/>
          </a:prstGeom>
          <a:noFill/>
        </p:spPr>
        <p:txBody>
          <a:bodyPr wrap="none" rtlCol="0">
            <a:spAutoFit/>
          </a:bodyPr>
          <a:lstStyle/>
          <a:p>
            <a:r>
              <a:rPr lang="en-US" sz="4800" dirty="0"/>
              <a:t>Congregation</a:t>
            </a:r>
          </a:p>
        </p:txBody>
      </p:sp>
      <p:sp>
        <p:nvSpPr>
          <p:cNvPr id="7" name="Rectangle 6"/>
          <p:cNvSpPr/>
          <p:nvPr/>
        </p:nvSpPr>
        <p:spPr>
          <a:xfrm>
            <a:off x="3493008" y="274320"/>
            <a:ext cx="1892808"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Pulpit</a:t>
            </a:r>
          </a:p>
        </p:txBody>
      </p:sp>
      <p:sp>
        <p:nvSpPr>
          <p:cNvPr id="9" name="Down Arrow 8"/>
          <p:cNvSpPr/>
          <p:nvPr/>
        </p:nvSpPr>
        <p:spPr>
          <a:xfrm>
            <a:off x="4128516" y="1069848"/>
            <a:ext cx="704088" cy="1490472"/>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Quad Arrow Callout 9"/>
          <p:cNvSpPr/>
          <p:nvPr/>
        </p:nvSpPr>
        <p:spPr>
          <a:xfrm>
            <a:off x="3079596" y="2196343"/>
            <a:ext cx="2829733" cy="2163783"/>
          </a:xfrm>
          <a:prstGeom prst="quadArrow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rved Down Arrow 10"/>
          <p:cNvSpPr/>
          <p:nvPr/>
        </p:nvSpPr>
        <p:spPr>
          <a:xfrm>
            <a:off x="6019800" y="2560320"/>
            <a:ext cx="2856571" cy="143181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Down Arrow 11"/>
          <p:cNvSpPr/>
          <p:nvPr/>
        </p:nvSpPr>
        <p:spPr>
          <a:xfrm rot="10276357">
            <a:off x="445531" y="5193257"/>
            <a:ext cx="3179463" cy="143181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66515239"/>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
            <a:ext cx="8774907" cy="6617196"/>
          </a:xfrm>
          <a:prstGeom prst="rect">
            <a:avLst/>
          </a:prstGeom>
          <a:solidFill>
            <a:schemeClr val="tx2">
              <a:lumMod val="95000"/>
              <a:lumOff val="5000"/>
            </a:schemeClr>
          </a:solidFill>
        </p:spPr>
        <p:txBody>
          <a:bodyPr wrap="square">
            <a:spAutoFit/>
          </a:bodyPr>
          <a:lstStyle/>
          <a:p>
            <a:r>
              <a:rPr lang="en-US" sz="4400" i="1" dirty="0">
                <a:solidFill>
                  <a:schemeClr val="bg1">
                    <a:lumMod val="40000"/>
                    <a:lumOff val="60000"/>
                  </a:schemeClr>
                </a:solidFill>
                <a:latin typeface="+mn-lt"/>
              </a:rPr>
              <a:t>Example: </a:t>
            </a:r>
            <a:r>
              <a:rPr lang="en-US" sz="4000" b="1" dirty="0">
                <a:latin typeface="+mn-lt"/>
              </a:rPr>
              <a:t>THINKING.ON.OUR.WAY</a:t>
            </a:r>
          </a:p>
          <a:p>
            <a:r>
              <a:rPr lang="en-US" sz="3200" dirty="0">
                <a:latin typeface="+mn-lt"/>
              </a:rPr>
              <a:t>	9 (</a:t>
            </a:r>
            <a:r>
              <a:rPr lang="en-US" sz="3200" dirty="0">
                <a:solidFill>
                  <a:srgbClr val="FFFF00"/>
                </a:solidFill>
                <a:latin typeface="+mn-lt"/>
              </a:rPr>
              <a:t>Bob </a:t>
            </a:r>
            <a:r>
              <a:rPr lang="en-US" sz="3200" dirty="0" err="1">
                <a:solidFill>
                  <a:srgbClr val="FFFF00"/>
                </a:solidFill>
                <a:latin typeface="+mn-lt"/>
              </a:rPr>
              <a:t>Ingersol</a:t>
            </a:r>
            <a:r>
              <a:rPr lang="en-US" sz="3200" dirty="0">
                <a:solidFill>
                  <a:srgbClr val="FFFF00"/>
                </a:solidFill>
                <a:latin typeface="+mn-lt"/>
              </a:rPr>
              <a:t>)</a:t>
            </a:r>
            <a:r>
              <a:rPr lang="en-US" sz="3200" dirty="0">
                <a:latin typeface="+mn-lt"/>
              </a:rPr>
              <a:t> dying in his hospital room, he screamed, </a:t>
            </a:r>
            <a:r>
              <a:rPr lang="en-US" sz="3200" i="1" dirty="0">
                <a:latin typeface="+mn-lt"/>
              </a:rPr>
              <a:t>"Oh God, if there be a God, have mercy on me." </a:t>
            </a:r>
            <a:r>
              <a:rPr lang="en-US" sz="3200" dirty="0">
                <a:latin typeface="+mn-lt"/>
              </a:rPr>
              <a:t>You might say some great things while you're feeling good, but when death comes knocking, you're going to change your opinion.</a:t>
            </a:r>
          </a:p>
          <a:p>
            <a:r>
              <a:rPr lang="en-US" sz="3200" dirty="0">
                <a:latin typeface="+mn-lt"/>
              </a:rPr>
              <a:t>	I've seen many men who didn't care for church, for God, and nothing that was right. But just let them get in trouble, the doctor says there's a cancer eating you to pieces. They'll hunt for somebody to pray for them right quick. God has a way of making you recognize Him.</a:t>
            </a:r>
          </a:p>
          <a:p>
            <a:pPr algn="r"/>
            <a:r>
              <a:rPr lang="en-US" sz="3200" dirty="0">
                <a:latin typeface="+mn-lt"/>
              </a:rPr>
              <a:t>59-0706 </a:t>
            </a:r>
          </a:p>
        </p:txBody>
      </p:sp>
    </p:spTree>
    <p:extLst>
      <p:ext uri="{BB962C8B-B14F-4D97-AF65-F5344CB8AC3E}">
        <p14:creationId xmlns:p14="http://schemas.microsoft.com/office/powerpoint/2010/main" val="151482079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76200"/>
            <a:ext cx="8789540" cy="6124754"/>
          </a:xfrm>
          <a:prstGeom prst="rect">
            <a:avLst/>
          </a:prstGeom>
          <a:solidFill>
            <a:schemeClr val="tx2">
              <a:lumMod val="95000"/>
              <a:lumOff val="5000"/>
            </a:schemeClr>
          </a:solidFill>
        </p:spPr>
        <p:txBody>
          <a:bodyPr wrap="square">
            <a:spAutoFit/>
          </a:bodyPr>
          <a:lstStyle/>
          <a:p>
            <a:r>
              <a:rPr lang="en-US" sz="4000" b="1" dirty="0">
                <a:latin typeface="+mn-lt"/>
              </a:rPr>
              <a:t>AT.THY.WORD</a:t>
            </a:r>
          </a:p>
          <a:p>
            <a:r>
              <a:rPr lang="en-US" sz="3200" dirty="0">
                <a:latin typeface="+mn-lt"/>
              </a:rPr>
              <a:t>	3 A person who lives their life for </a:t>
            </a:r>
            <a:r>
              <a:rPr lang="en-US" sz="3200" dirty="0" err="1">
                <a:latin typeface="+mn-lt"/>
              </a:rPr>
              <a:t>theirself</a:t>
            </a:r>
            <a:r>
              <a:rPr lang="en-US" sz="3200" dirty="0">
                <a:latin typeface="+mn-lt"/>
              </a:rPr>
              <a:t>, lives a selfish life. We must live for others: </a:t>
            </a:r>
            <a:r>
              <a:rPr lang="en-US" sz="3200" i="1" dirty="0">
                <a:latin typeface="+mn-lt"/>
              </a:rPr>
              <a:t>"Bear ye one another's burdens and so fill full the law of Christ." </a:t>
            </a:r>
            <a:r>
              <a:rPr lang="en-US" sz="3200" dirty="0">
                <a:solidFill>
                  <a:srgbClr val="FFFF00"/>
                </a:solidFill>
                <a:latin typeface="+mn-lt"/>
              </a:rPr>
              <a:t>And we got to have a feeling for one another… </a:t>
            </a:r>
            <a:r>
              <a:rPr lang="en-US" sz="3200" dirty="0">
                <a:latin typeface="+mn-lt"/>
              </a:rPr>
              <a:t>I can't make everyone believe. </a:t>
            </a:r>
          </a:p>
          <a:p>
            <a:r>
              <a:rPr lang="en-US" sz="3200" dirty="0">
                <a:latin typeface="+mn-lt"/>
              </a:rPr>
              <a:t>	That's impossible. Jesus couldn't do that when He was on earth. And I know there'll just be a few that believes. But if anything I can add to help the Gospel, that's my duty of being here, is to try to help somebody along the way.</a:t>
            </a:r>
          </a:p>
          <a:p>
            <a:pPr algn="r"/>
            <a:r>
              <a:rPr lang="en-US" sz="3200" dirty="0">
                <a:latin typeface="+mn-lt"/>
              </a:rPr>
              <a:t>50-0714 </a:t>
            </a:r>
          </a:p>
        </p:txBody>
      </p:sp>
      <p:sp>
        <p:nvSpPr>
          <p:cNvPr id="3" name="Date Placeholder 2"/>
          <p:cNvSpPr>
            <a:spLocks noGrp="1"/>
          </p:cNvSpPr>
          <p:nvPr>
            <p:ph type="dt" sz="half" idx="10"/>
          </p:nvPr>
        </p:nvSpPr>
        <p:spPr/>
        <p:txBody>
          <a:bodyPr/>
          <a:lstStyle/>
          <a:p>
            <a:r>
              <a:rPr lang="en-US"/>
              <a:t>03/15/15</a:t>
            </a:r>
          </a:p>
        </p:txBody>
      </p:sp>
      <p:sp>
        <p:nvSpPr>
          <p:cNvPr id="4" name="Footer Placeholder 3"/>
          <p:cNvSpPr>
            <a:spLocks noGrp="1"/>
          </p:cNvSpPr>
          <p:nvPr>
            <p:ph type="ftr" sz="quarter" idx="11"/>
          </p:nvPr>
        </p:nvSpPr>
        <p:spPr/>
        <p:txBody>
          <a:bodyPr/>
          <a:lstStyle/>
          <a:p>
            <a:r>
              <a:rPr lang="en-US"/>
              <a:t>The Body 3</a:t>
            </a:r>
          </a:p>
        </p:txBody>
      </p:sp>
      <p:sp>
        <p:nvSpPr>
          <p:cNvPr id="5" name="Slide Number Placeholder 4"/>
          <p:cNvSpPr>
            <a:spLocks noGrp="1"/>
          </p:cNvSpPr>
          <p:nvPr>
            <p:ph type="sldNum" sz="quarter" idx="12"/>
          </p:nvPr>
        </p:nvSpPr>
        <p:spPr/>
        <p:txBody>
          <a:bodyPr/>
          <a:lstStyle/>
          <a:p>
            <a:fld id="{0FB56013-B943-42BA-886F-6F9D4EB85E9D}" type="slidenum">
              <a:rPr lang="en-US" smtClean="0"/>
              <a:t>32</a:t>
            </a:fld>
            <a:endParaRPr lang="en-US"/>
          </a:p>
        </p:txBody>
      </p:sp>
    </p:spTree>
    <p:extLst>
      <p:ext uri="{BB962C8B-B14F-4D97-AF65-F5344CB8AC3E}">
        <p14:creationId xmlns:p14="http://schemas.microsoft.com/office/powerpoint/2010/main" val="264300799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33</a:t>
            </a:fld>
            <a:endParaRPr lang="en-US"/>
          </a:p>
        </p:txBody>
      </p:sp>
      <p:sp>
        <p:nvSpPr>
          <p:cNvPr id="5" name="Rectangle 4"/>
          <p:cNvSpPr/>
          <p:nvPr/>
        </p:nvSpPr>
        <p:spPr>
          <a:xfrm>
            <a:off x="1143000" y="914400"/>
            <a:ext cx="7555992" cy="5816977"/>
          </a:xfrm>
          <a:prstGeom prst="rect">
            <a:avLst/>
          </a:prstGeom>
        </p:spPr>
        <p:txBody>
          <a:bodyPr wrap="square">
            <a:spAutoFit/>
          </a:bodyPr>
          <a:lstStyle/>
          <a:p>
            <a:r>
              <a:rPr lang="en-US" sz="4800" b="1" dirty="0">
                <a:latin typeface="+mn-lt"/>
              </a:rPr>
              <a:t>I CORINTHIANS 12:25-26</a:t>
            </a:r>
          </a:p>
          <a:p>
            <a:r>
              <a:rPr lang="en-US" sz="3600" dirty="0">
                <a:latin typeface="+mn-lt"/>
              </a:rPr>
              <a:t>	</a:t>
            </a:r>
            <a:r>
              <a:rPr lang="en-US" sz="3600" i="1" dirty="0">
                <a:latin typeface="+mn-lt"/>
              </a:rPr>
              <a:t>25  That there should be no schism in the body; </a:t>
            </a:r>
            <a:r>
              <a:rPr lang="en-US" sz="3600" i="1" dirty="0">
                <a:solidFill>
                  <a:srgbClr val="FFFF00"/>
                </a:solidFill>
                <a:latin typeface="+mn-lt"/>
              </a:rPr>
              <a:t>but that the members should have the same care one for another. </a:t>
            </a:r>
            <a:r>
              <a:rPr lang="en-US" sz="3600" i="1" dirty="0">
                <a:latin typeface="+mn-lt"/>
              </a:rPr>
              <a:t>26 And whether one member suffer, all the members suffer with it; or one member be </a:t>
            </a:r>
            <a:r>
              <a:rPr lang="en-US" sz="3600" i="1" dirty="0" err="1">
                <a:latin typeface="+mn-lt"/>
              </a:rPr>
              <a:t>honoured</a:t>
            </a:r>
            <a:r>
              <a:rPr lang="en-US" sz="3600" i="1" dirty="0">
                <a:latin typeface="+mn-lt"/>
              </a:rPr>
              <a:t>, all the members rejoice with it. </a:t>
            </a:r>
          </a:p>
          <a:p>
            <a:endParaRPr lang="en-US" sz="3600" dirty="0">
              <a:latin typeface="+mn-lt"/>
            </a:endParaRPr>
          </a:p>
          <a:p>
            <a:r>
              <a:rPr lang="en-US" sz="3600" dirty="0">
                <a:latin typeface="+mn-lt"/>
              </a:rPr>
              <a:t> </a:t>
            </a:r>
          </a:p>
        </p:txBody>
      </p:sp>
    </p:spTree>
    <p:extLst>
      <p:ext uri="{BB962C8B-B14F-4D97-AF65-F5344CB8AC3E}">
        <p14:creationId xmlns:p14="http://schemas.microsoft.com/office/powerpoint/2010/main" val="170261967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838200"/>
            <a:ext cx="7889631" cy="5986254"/>
          </a:xfrm>
          <a:prstGeom prst="rect">
            <a:avLst/>
          </a:prstGeom>
        </p:spPr>
        <p:txBody>
          <a:bodyPr wrap="square">
            <a:spAutoFit/>
          </a:bodyPr>
          <a:lstStyle/>
          <a:p>
            <a:r>
              <a:rPr lang="en-US" sz="4000" b="1" dirty="0">
                <a:latin typeface="+mn-lt"/>
              </a:rPr>
              <a:t>BELIEVEST.THOU.THIS</a:t>
            </a:r>
          </a:p>
          <a:p>
            <a:r>
              <a:rPr lang="en-US" sz="3200" dirty="0">
                <a:latin typeface="+mn-lt"/>
              </a:rPr>
              <a:t>	</a:t>
            </a:r>
            <a:r>
              <a:rPr lang="en-US" sz="3100" dirty="0">
                <a:latin typeface="+mn-lt"/>
              </a:rPr>
              <a:t>44  (Mary &amp; Elizabeth) I like that. I hate that old, cold, formal way we got. People today, so far away from one another, don't care for one another. Even church members get the same way. They don't care for one another. Why, if anybody does anything wrong, trying to shove him down. Don't shove him down; pick him up; help him. Don't try to criticize him and tell somebody else; go to him with your arms around him. </a:t>
            </a:r>
          </a:p>
          <a:p>
            <a:pPr algn="r"/>
            <a:r>
              <a:rPr lang="en-US" sz="3200" dirty="0">
                <a:latin typeface="+mn-lt"/>
              </a:rPr>
              <a:t>50-0716 </a:t>
            </a:r>
          </a:p>
        </p:txBody>
      </p:sp>
    </p:spTree>
    <p:extLst>
      <p:ext uri="{BB962C8B-B14F-4D97-AF65-F5344CB8AC3E}">
        <p14:creationId xmlns:p14="http://schemas.microsoft.com/office/powerpoint/2010/main" val="1602026440"/>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838200"/>
            <a:ext cx="7646540" cy="5755422"/>
          </a:xfrm>
          <a:prstGeom prst="rect">
            <a:avLst/>
          </a:prstGeom>
          <a:solidFill>
            <a:schemeClr val="tx2">
              <a:lumMod val="95000"/>
              <a:lumOff val="5000"/>
            </a:schemeClr>
          </a:solidFill>
        </p:spPr>
        <p:txBody>
          <a:bodyPr wrap="square">
            <a:spAutoFit/>
          </a:bodyPr>
          <a:lstStyle/>
          <a:p>
            <a:r>
              <a:rPr lang="en-US" sz="4400" b="1" dirty="0">
                <a:latin typeface="+mn-lt"/>
              </a:rPr>
              <a:t>GALATIANS 6:1-3</a:t>
            </a:r>
          </a:p>
          <a:p>
            <a:r>
              <a:rPr lang="en-US" sz="3600" i="1" dirty="0">
                <a:latin typeface="+mn-lt"/>
              </a:rPr>
              <a:t>     1 Brethren, if a man be overtaken in a fault, ye which are spiritual, restore such an one in the spirit of meekness; considering thyself, lest thou also be tempted. 2 </a:t>
            </a:r>
            <a:r>
              <a:rPr lang="en-US" sz="3600" i="1" dirty="0">
                <a:solidFill>
                  <a:srgbClr val="FFFF00"/>
                </a:solidFill>
                <a:latin typeface="+mn-lt"/>
              </a:rPr>
              <a:t>Bear ye one another's burdens, and so </a:t>
            </a:r>
            <a:r>
              <a:rPr lang="en-US" sz="3600" i="1" dirty="0" err="1">
                <a:solidFill>
                  <a:srgbClr val="FFFF00"/>
                </a:solidFill>
                <a:latin typeface="+mn-lt"/>
              </a:rPr>
              <a:t>fulfil</a:t>
            </a:r>
            <a:r>
              <a:rPr lang="en-US" sz="3600" i="1" dirty="0">
                <a:solidFill>
                  <a:srgbClr val="FFFF00"/>
                </a:solidFill>
                <a:latin typeface="+mn-lt"/>
              </a:rPr>
              <a:t> the law of Christ.</a:t>
            </a:r>
            <a:r>
              <a:rPr lang="en-US" sz="3600" i="1" dirty="0">
                <a:latin typeface="+mn-lt"/>
              </a:rPr>
              <a:t> 3 For if a man think himself to be something, when he is nothing, he </a:t>
            </a:r>
            <a:r>
              <a:rPr lang="en-US" sz="3600" i="1" dirty="0" err="1">
                <a:latin typeface="+mn-lt"/>
              </a:rPr>
              <a:t>deceiveth</a:t>
            </a:r>
            <a:r>
              <a:rPr lang="en-US" sz="3600" i="1" dirty="0">
                <a:latin typeface="+mn-lt"/>
              </a:rPr>
              <a:t> himself. </a:t>
            </a:r>
          </a:p>
        </p:txBody>
      </p:sp>
      <p:sp>
        <p:nvSpPr>
          <p:cNvPr id="3" name="Date Placeholder 2"/>
          <p:cNvSpPr>
            <a:spLocks noGrp="1"/>
          </p:cNvSpPr>
          <p:nvPr>
            <p:ph type="dt" sz="half" idx="10"/>
          </p:nvPr>
        </p:nvSpPr>
        <p:spPr/>
        <p:txBody>
          <a:bodyPr/>
          <a:lstStyle/>
          <a:p>
            <a:r>
              <a:rPr lang="en-US"/>
              <a:t>03/15/15</a:t>
            </a:r>
          </a:p>
        </p:txBody>
      </p:sp>
      <p:sp>
        <p:nvSpPr>
          <p:cNvPr id="4" name="Footer Placeholder 3"/>
          <p:cNvSpPr>
            <a:spLocks noGrp="1"/>
          </p:cNvSpPr>
          <p:nvPr>
            <p:ph type="ftr" sz="quarter" idx="11"/>
          </p:nvPr>
        </p:nvSpPr>
        <p:spPr/>
        <p:txBody>
          <a:bodyPr/>
          <a:lstStyle/>
          <a:p>
            <a:r>
              <a:rPr lang="en-US"/>
              <a:t>The Body 3</a:t>
            </a:r>
          </a:p>
        </p:txBody>
      </p:sp>
      <p:sp>
        <p:nvSpPr>
          <p:cNvPr id="5" name="Slide Number Placeholder 4"/>
          <p:cNvSpPr>
            <a:spLocks noGrp="1"/>
          </p:cNvSpPr>
          <p:nvPr>
            <p:ph type="sldNum" sz="quarter" idx="12"/>
          </p:nvPr>
        </p:nvSpPr>
        <p:spPr/>
        <p:txBody>
          <a:bodyPr/>
          <a:lstStyle/>
          <a:p>
            <a:fld id="{0FB56013-B943-42BA-886F-6F9D4EB85E9D}" type="slidenum">
              <a:rPr lang="en-US" smtClean="0"/>
              <a:t>35</a:t>
            </a:fld>
            <a:endParaRPr lang="en-US"/>
          </a:p>
        </p:txBody>
      </p:sp>
    </p:spTree>
    <p:extLst>
      <p:ext uri="{BB962C8B-B14F-4D97-AF65-F5344CB8AC3E}">
        <p14:creationId xmlns:p14="http://schemas.microsoft.com/office/powerpoint/2010/main" val="1014850696"/>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36</a:t>
            </a:fld>
            <a:endParaRPr lang="en-US"/>
          </a:p>
        </p:txBody>
      </p:sp>
      <p:sp>
        <p:nvSpPr>
          <p:cNvPr id="5" name="Rectangle 4"/>
          <p:cNvSpPr/>
          <p:nvPr/>
        </p:nvSpPr>
        <p:spPr>
          <a:xfrm>
            <a:off x="838200" y="533400"/>
            <a:ext cx="7848601" cy="5632311"/>
          </a:xfrm>
          <a:prstGeom prst="rect">
            <a:avLst/>
          </a:prstGeom>
          <a:solidFill>
            <a:schemeClr val="tx2">
              <a:lumMod val="95000"/>
              <a:lumOff val="5000"/>
            </a:schemeClr>
          </a:solidFill>
        </p:spPr>
        <p:txBody>
          <a:bodyPr wrap="square">
            <a:spAutoFit/>
          </a:bodyPr>
          <a:lstStyle/>
          <a:p>
            <a:r>
              <a:rPr lang="en-US" sz="4000" b="1" dirty="0">
                <a:latin typeface="+mn-lt"/>
              </a:rPr>
              <a:t>DIVINE.HEALING</a:t>
            </a:r>
          </a:p>
          <a:p>
            <a:r>
              <a:rPr lang="en-US" sz="3200" dirty="0">
                <a:latin typeface="+mn-lt"/>
              </a:rPr>
              <a:t>  	72 Now, there's no need of fighting. God takes care of all things. Return good for evil, all the time. When anybody speaks good about you, be thankful. If anybody speaks bad about you, bless them anyhow…. 	Now, you can see a brother doing wrong, and try to guide him, but if he won't listen, then the only thing to do is love him, anyhow, and pray for him. </a:t>
            </a:r>
          </a:p>
          <a:p>
            <a:pPr algn="r"/>
            <a:r>
              <a:rPr lang="en-US" sz="3200" dirty="0">
                <a:latin typeface="+mn-lt"/>
              </a:rPr>
              <a:t>54-1219</a:t>
            </a:r>
          </a:p>
        </p:txBody>
      </p:sp>
    </p:spTree>
    <p:extLst>
      <p:ext uri="{BB962C8B-B14F-4D97-AF65-F5344CB8AC3E}">
        <p14:creationId xmlns:p14="http://schemas.microsoft.com/office/powerpoint/2010/main" val="4135845106"/>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106" y="33811"/>
            <a:ext cx="8921894" cy="6247864"/>
          </a:xfrm>
          <a:prstGeom prst="rect">
            <a:avLst/>
          </a:prstGeom>
          <a:solidFill>
            <a:schemeClr val="tx2">
              <a:lumMod val="95000"/>
              <a:lumOff val="5000"/>
            </a:schemeClr>
          </a:solidFill>
        </p:spPr>
        <p:txBody>
          <a:bodyPr wrap="square">
            <a:spAutoFit/>
          </a:bodyPr>
          <a:lstStyle/>
          <a:p>
            <a:r>
              <a:rPr lang="en-US" sz="3600" b="1" dirty="0">
                <a:latin typeface="+mn-lt"/>
              </a:rPr>
              <a:t>HE.CARETH.FOR.YOU</a:t>
            </a:r>
          </a:p>
          <a:p>
            <a:r>
              <a:rPr lang="en-US" sz="2800" dirty="0">
                <a:latin typeface="+mn-lt"/>
              </a:rPr>
              <a:t>	48 </a:t>
            </a:r>
            <a:r>
              <a:rPr lang="en-US" sz="2800" b="1" dirty="0">
                <a:solidFill>
                  <a:schemeClr val="bg1">
                    <a:lumMod val="40000"/>
                    <a:lumOff val="60000"/>
                  </a:schemeClr>
                </a:solidFill>
                <a:latin typeface="+mn-lt"/>
              </a:rPr>
              <a:t>The Lord's Body is the Church. </a:t>
            </a:r>
            <a:r>
              <a:rPr lang="en-US" sz="2800" dirty="0">
                <a:latin typeface="+mn-lt"/>
              </a:rPr>
              <a:t>And we do not have spiritual discernment enough to care for one another. How can we care [of the lost and dying] if we can't care for each other? </a:t>
            </a:r>
            <a:r>
              <a:rPr lang="en-US" sz="2800" i="1" dirty="0">
                <a:latin typeface="+mn-lt"/>
              </a:rPr>
              <a:t>"Cast our cares upon Him, for He </a:t>
            </a:r>
            <a:r>
              <a:rPr lang="en-US" sz="2800" i="1" dirty="0" err="1">
                <a:latin typeface="+mn-lt"/>
              </a:rPr>
              <a:t>careth</a:t>
            </a:r>
            <a:r>
              <a:rPr lang="en-US" sz="2800" i="1" dirty="0">
                <a:latin typeface="+mn-lt"/>
              </a:rPr>
              <a:t> for you…” </a:t>
            </a:r>
            <a:r>
              <a:rPr lang="en-US" sz="2800" dirty="0">
                <a:latin typeface="+mn-lt"/>
              </a:rPr>
              <a:t> </a:t>
            </a:r>
            <a:r>
              <a:rPr lang="en-US" sz="2800" dirty="0">
                <a:solidFill>
                  <a:schemeClr val="bg1">
                    <a:lumMod val="40000"/>
                    <a:lumOff val="60000"/>
                  </a:schemeClr>
                </a:solidFill>
                <a:latin typeface="+mn-lt"/>
              </a:rPr>
              <a:t>God</a:t>
            </a:r>
            <a:r>
              <a:rPr lang="en-US" sz="2800" dirty="0">
                <a:solidFill>
                  <a:srgbClr val="FFFF00"/>
                </a:solidFill>
                <a:latin typeface="+mn-lt"/>
              </a:rPr>
              <a:t> made man to be happy, to have satisfaction, to be comforted. God doesn't want His children to be uncomfortable. </a:t>
            </a:r>
            <a:r>
              <a:rPr lang="en-US" sz="2800" dirty="0">
                <a:latin typeface="+mn-lt"/>
              </a:rPr>
              <a:t>Why, you mothers would get up in the middle of the night… because your children mean something to you. They're a part of you; they're your life.</a:t>
            </a:r>
          </a:p>
          <a:p>
            <a:r>
              <a:rPr lang="en-US" sz="2800" dirty="0">
                <a:latin typeface="+mn-lt"/>
              </a:rPr>
              <a:t>	52 </a:t>
            </a:r>
            <a:r>
              <a:rPr lang="en-US" sz="2800" dirty="0">
                <a:solidFill>
                  <a:schemeClr val="bg1">
                    <a:lumMod val="40000"/>
                    <a:lumOff val="60000"/>
                  </a:schemeClr>
                </a:solidFill>
                <a:latin typeface="+mn-lt"/>
              </a:rPr>
              <a:t>And the Church is the Life of God on earth, and He wants to comfort His Church… There's many remedies, but one Cure… He cares for us. </a:t>
            </a:r>
          </a:p>
        </p:txBody>
      </p:sp>
    </p:spTree>
    <p:extLst>
      <p:ext uri="{BB962C8B-B14F-4D97-AF65-F5344CB8AC3E}">
        <p14:creationId xmlns:p14="http://schemas.microsoft.com/office/powerpoint/2010/main" val="3713170256"/>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38</a:t>
            </a:fld>
            <a:endParaRPr lang="en-US"/>
          </a:p>
        </p:txBody>
      </p:sp>
      <p:sp>
        <p:nvSpPr>
          <p:cNvPr id="5" name="Rectangle 4"/>
          <p:cNvSpPr/>
          <p:nvPr/>
        </p:nvSpPr>
        <p:spPr>
          <a:xfrm>
            <a:off x="203947" y="124864"/>
            <a:ext cx="8751170" cy="6001643"/>
          </a:xfrm>
          <a:prstGeom prst="rect">
            <a:avLst/>
          </a:prstGeom>
          <a:solidFill>
            <a:schemeClr val="tx2">
              <a:lumMod val="95000"/>
              <a:lumOff val="5000"/>
            </a:schemeClr>
          </a:solidFill>
        </p:spPr>
        <p:txBody>
          <a:bodyPr wrap="square">
            <a:spAutoFit/>
          </a:bodyPr>
          <a:lstStyle/>
          <a:p>
            <a:r>
              <a:rPr lang="en-US" sz="3200" dirty="0">
                <a:latin typeface="+mn-lt"/>
              </a:rPr>
              <a:t>	He loves us, He wants us to come to Him. God made us that way, that holy thing in us that wants to be comforted.</a:t>
            </a:r>
          </a:p>
          <a:p>
            <a:r>
              <a:rPr lang="en-US" sz="3200" dirty="0">
                <a:latin typeface="+mn-lt"/>
              </a:rPr>
              <a:t>	55 God gave man a wife to comfort him, to touch him. And any man knows, that's got a good wife, there's something about a good wife that can... A man be upset in his business or walk of life, and come home; no matter, there's no one, no doctor… It is that way with me… And just a few little pats from the wife mean so much: same thing, a husband to a wife. That's the way God wants it to be. 	</a:t>
            </a:r>
          </a:p>
        </p:txBody>
      </p:sp>
    </p:spTree>
    <p:extLst>
      <p:ext uri="{BB962C8B-B14F-4D97-AF65-F5344CB8AC3E}">
        <p14:creationId xmlns:p14="http://schemas.microsoft.com/office/powerpoint/2010/main" val="2178192364"/>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39</a:t>
            </a:fld>
            <a:endParaRPr lang="en-US"/>
          </a:p>
        </p:txBody>
      </p:sp>
      <p:sp>
        <p:nvSpPr>
          <p:cNvPr id="5" name="Rectangle 4"/>
          <p:cNvSpPr/>
          <p:nvPr/>
        </p:nvSpPr>
        <p:spPr>
          <a:xfrm>
            <a:off x="228600" y="152400"/>
            <a:ext cx="8610601" cy="6001643"/>
          </a:xfrm>
          <a:prstGeom prst="rect">
            <a:avLst/>
          </a:prstGeom>
          <a:solidFill>
            <a:schemeClr val="tx2">
              <a:lumMod val="95000"/>
              <a:lumOff val="5000"/>
            </a:schemeClr>
          </a:solidFill>
        </p:spPr>
        <p:txBody>
          <a:bodyPr wrap="square">
            <a:spAutoFit/>
          </a:bodyPr>
          <a:lstStyle/>
          <a:p>
            <a:r>
              <a:rPr lang="en-US" sz="3200" dirty="0">
                <a:latin typeface="+mn-lt"/>
              </a:rPr>
              <a:t>	58  And when we substitute something for that, and you'll get some other woman to try to take that place, or some other man, you see what you do. </a:t>
            </a:r>
            <a:r>
              <a:rPr lang="en-US" sz="3200" dirty="0">
                <a:solidFill>
                  <a:srgbClr val="FFFF00"/>
                </a:solidFill>
                <a:latin typeface="+mn-lt"/>
              </a:rPr>
              <a:t>Now, He give us friends. We should be friends. We should be brothers. </a:t>
            </a:r>
            <a:r>
              <a:rPr lang="en-US" sz="3200" dirty="0">
                <a:latin typeface="+mn-lt"/>
              </a:rPr>
              <a:t>And how that it's good to go to a good friend in time of trouble and say, </a:t>
            </a:r>
            <a:r>
              <a:rPr lang="en-US" sz="3200" i="1" dirty="0">
                <a:latin typeface="+mn-lt"/>
              </a:rPr>
              <a:t>"Oh, friend of mine, certain-certain thing has happened." 	</a:t>
            </a:r>
          </a:p>
          <a:p>
            <a:r>
              <a:rPr lang="en-US" sz="3200" i="1" dirty="0">
                <a:latin typeface="+mn-lt"/>
              </a:rPr>
              <a:t>	</a:t>
            </a:r>
            <a:r>
              <a:rPr lang="en-US" sz="3200" dirty="0">
                <a:latin typeface="+mn-lt"/>
              </a:rPr>
              <a:t>And a good, trusted friend to set down and talk with you, that's wonderful. </a:t>
            </a:r>
            <a:r>
              <a:rPr lang="en-US" sz="3200" dirty="0">
                <a:solidFill>
                  <a:srgbClr val="FFFF00"/>
                </a:solidFill>
                <a:latin typeface="+mn-lt"/>
              </a:rPr>
              <a:t>That's of God. Just like your wife is of God, your husband, when you're true. 					</a:t>
            </a:r>
            <a:r>
              <a:rPr lang="en-US" sz="3200" dirty="0">
                <a:latin typeface="+mn-lt"/>
              </a:rPr>
              <a:t>60-0301 </a:t>
            </a:r>
          </a:p>
        </p:txBody>
      </p:sp>
    </p:spTree>
    <p:extLst>
      <p:ext uri="{BB962C8B-B14F-4D97-AF65-F5344CB8AC3E}">
        <p14:creationId xmlns:p14="http://schemas.microsoft.com/office/powerpoint/2010/main" val="94223288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848600" cy="5410200"/>
          </a:xfrm>
        </p:spPr>
        <p:txBody>
          <a:bodyPr/>
          <a:lstStyle/>
          <a:p>
            <a:pPr marL="0" indent="0" algn="ctr">
              <a:buNone/>
            </a:pPr>
            <a:r>
              <a:rPr lang="en-US" sz="4000" b="1" dirty="0"/>
              <a:t>EPHESIANS 4:8-11</a:t>
            </a:r>
            <a:endParaRPr lang="en-US" sz="4000" i="1" dirty="0"/>
          </a:p>
          <a:p>
            <a:pPr marL="0" indent="0" algn="ctr">
              <a:buNone/>
            </a:pPr>
            <a:r>
              <a:rPr lang="en-US" sz="3200" i="1" dirty="0"/>
              <a:t>Wherefore he </a:t>
            </a:r>
            <a:r>
              <a:rPr lang="en-US" sz="3200" i="1" dirty="0" err="1"/>
              <a:t>saith</a:t>
            </a:r>
            <a:r>
              <a:rPr lang="en-US" sz="3200" i="1" dirty="0"/>
              <a:t>, When he ascended up on high, he led captivity captive, and gave gifts unto men. (Now that he ascended, what is it but that he also descended first into the lower parts of the earth? 10 He that descended is the same also that ascended up far above all heavens, that he might fill all things.) 11 And he gave some, apostles; and some, prophets; and some, evangelists; and some, pastors and teachers; </a:t>
            </a:r>
            <a:endParaRPr lang="en-US" sz="2000" i="1" dirty="0"/>
          </a:p>
        </p:txBody>
      </p:sp>
      <p:sp>
        <p:nvSpPr>
          <p:cNvPr id="4" name="Date Placeholder 3"/>
          <p:cNvSpPr>
            <a:spLocks noGrp="1"/>
          </p:cNvSpPr>
          <p:nvPr>
            <p:ph type="dt" sz="half" idx="10"/>
          </p:nvPr>
        </p:nvSpPr>
        <p:spPr/>
        <p:txBody>
          <a:bodyPr/>
          <a:lstStyle/>
          <a:p>
            <a:r>
              <a:rPr lang="en-US"/>
              <a:t>4-4-18</a:t>
            </a:r>
          </a:p>
        </p:txBody>
      </p:sp>
      <p:sp>
        <p:nvSpPr>
          <p:cNvPr id="5" name="Footer Placeholder 4"/>
          <p:cNvSpPr>
            <a:spLocks noGrp="1"/>
          </p:cNvSpPr>
          <p:nvPr>
            <p:ph type="ftr" sz="quarter" idx="11"/>
          </p:nvPr>
        </p:nvSpPr>
        <p:spPr/>
        <p:txBody>
          <a:bodyPr/>
          <a:lstStyle/>
          <a:p>
            <a:r>
              <a:rPr lang="en-US"/>
              <a:t>Pastors</a:t>
            </a:r>
          </a:p>
        </p:txBody>
      </p:sp>
      <p:sp>
        <p:nvSpPr>
          <p:cNvPr id="6" name="Slide Number Placeholder 5"/>
          <p:cNvSpPr>
            <a:spLocks noGrp="1"/>
          </p:cNvSpPr>
          <p:nvPr>
            <p:ph type="sldNum" sz="quarter" idx="12"/>
          </p:nvPr>
        </p:nvSpPr>
        <p:spPr/>
        <p:txBody>
          <a:bodyPr/>
          <a:lstStyle/>
          <a:p>
            <a:fld id="{B8DA1012-E90D-4952-9C4A-A83B4AE7EF20}" type="slidenum">
              <a:rPr lang="en-US" smtClean="0"/>
              <a:pPr/>
              <a:t>4</a:t>
            </a:fld>
            <a:endParaRPr lang="en-US"/>
          </a:p>
        </p:txBody>
      </p:sp>
    </p:spTree>
    <p:extLst>
      <p:ext uri="{BB962C8B-B14F-4D97-AF65-F5344CB8AC3E}">
        <p14:creationId xmlns:p14="http://schemas.microsoft.com/office/powerpoint/2010/main" val="2708101697"/>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40</a:t>
            </a:fld>
            <a:endParaRPr lang="en-US"/>
          </a:p>
        </p:txBody>
      </p:sp>
      <p:sp>
        <p:nvSpPr>
          <p:cNvPr id="5" name="Rectangle 4"/>
          <p:cNvSpPr/>
          <p:nvPr/>
        </p:nvSpPr>
        <p:spPr>
          <a:xfrm>
            <a:off x="914400" y="76200"/>
            <a:ext cx="8031446" cy="6678751"/>
          </a:xfrm>
          <a:prstGeom prst="rect">
            <a:avLst/>
          </a:prstGeom>
          <a:solidFill>
            <a:schemeClr val="tx2">
              <a:lumMod val="95000"/>
              <a:lumOff val="5000"/>
            </a:schemeClr>
          </a:solidFill>
        </p:spPr>
        <p:txBody>
          <a:bodyPr wrap="square">
            <a:spAutoFit/>
          </a:bodyPr>
          <a:lstStyle/>
          <a:p>
            <a:r>
              <a:rPr lang="en-US" sz="4400" b="1" dirty="0">
                <a:latin typeface="+mn-lt"/>
              </a:rPr>
              <a:t>THIRSTING.FOR.LIFE</a:t>
            </a:r>
          </a:p>
          <a:p>
            <a:r>
              <a:rPr lang="en-US" sz="3200" dirty="0">
                <a:latin typeface="+mn-lt"/>
              </a:rPr>
              <a:t>	65 Now, we're in a unity; an agreement. We're Christians; the Holy Spirit's here, that great Angel of God… </a:t>
            </a:r>
            <a:r>
              <a:rPr lang="en-US" sz="3200" dirty="0">
                <a:solidFill>
                  <a:srgbClr val="FFFF00"/>
                </a:solidFill>
                <a:latin typeface="+mn-lt"/>
              </a:rPr>
              <a:t>That same Angel of God is right here now in this building… </a:t>
            </a:r>
            <a:r>
              <a:rPr lang="en-US" sz="3200" dirty="0">
                <a:latin typeface="+mn-lt"/>
              </a:rPr>
              <a:t>Now, </a:t>
            </a:r>
            <a:r>
              <a:rPr lang="en-US" sz="3200" dirty="0">
                <a:solidFill>
                  <a:srgbClr val="FFFF00"/>
                </a:solidFill>
                <a:latin typeface="+mn-lt"/>
              </a:rPr>
              <a:t>don't pray for yourself; pray for the person you got your hands on.</a:t>
            </a:r>
            <a:r>
              <a:rPr lang="en-US" sz="3200" dirty="0">
                <a:latin typeface="+mn-lt"/>
              </a:rPr>
              <a:t> You pray for the next man; he's praying for you. </a:t>
            </a:r>
            <a:r>
              <a:rPr lang="en-US" sz="3200" dirty="0">
                <a:solidFill>
                  <a:srgbClr val="FFFF00"/>
                </a:solidFill>
                <a:latin typeface="+mn-lt"/>
              </a:rPr>
              <a:t>And you be praying for one another, and while I pray for you, that'll make the chain here, and God will heal every person here. </a:t>
            </a:r>
            <a:r>
              <a:rPr lang="en-US" sz="3200" dirty="0">
                <a:latin typeface="+mn-lt"/>
              </a:rPr>
              <a:t>There will not be one sick person left in our midst, if you'll just believe.					60-0304 </a:t>
            </a:r>
          </a:p>
        </p:txBody>
      </p:sp>
    </p:spTree>
    <p:extLst>
      <p:ext uri="{BB962C8B-B14F-4D97-AF65-F5344CB8AC3E}">
        <p14:creationId xmlns:p14="http://schemas.microsoft.com/office/powerpoint/2010/main" val="634988711"/>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4" name="Slide Number Placeholder 3"/>
          <p:cNvSpPr>
            <a:spLocks noGrp="1"/>
          </p:cNvSpPr>
          <p:nvPr>
            <p:ph type="sldNum" sz="quarter" idx="12"/>
          </p:nvPr>
        </p:nvSpPr>
        <p:spPr/>
        <p:txBody>
          <a:bodyPr/>
          <a:lstStyle/>
          <a:p>
            <a:fld id="{0FB56013-B943-42BA-886F-6F9D4EB85E9D}" type="slidenum">
              <a:rPr lang="en-US" smtClean="0"/>
              <a:t>41</a:t>
            </a:fld>
            <a:endParaRPr lang="en-US"/>
          </a:p>
        </p:txBody>
      </p:sp>
      <p:sp>
        <p:nvSpPr>
          <p:cNvPr id="5" name="Rectangle 4"/>
          <p:cNvSpPr/>
          <p:nvPr/>
        </p:nvSpPr>
        <p:spPr>
          <a:xfrm>
            <a:off x="457200" y="381000"/>
            <a:ext cx="8497916" cy="5940088"/>
          </a:xfrm>
          <a:prstGeom prst="rect">
            <a:avLst/>
          </a:prstGeom>
          <a:solidFill>
            <a:schemeClr val="tx2">
              <a:lumMod val="95000"/>
              <a:lumOff val="5000"/>
            </a:schemeClr>
          </a:solidFill>
        </p:spPr>
        <p:txBody>
          <a:bodyPr wrap="square">
            <a:spAutoFit/>
          </a:bodyPr>
          <a:lstStyle/>
          <a:p>
            <a:r>
              <a:rPr lang="en-US" sz="4000" b="1" dirty="0">
                <a:latin typeface="+mn-lt"/>
              </a:rPr>
              <a:t>BLIND.BARTIMAEUS</a:t>
            </a:r>
          </a:p>
          <a:p>
            <a:r>
              <a:rPr lang="en-US" sz="3200" dirty="0">
                <a:latin typeface="+mn-lt"/>
              </a:rPr>
              <a:t>	46  And I would that you'd just lay your hands on someone near you. The Scripture said, </a:t>
            </a:r>
            <a:r>
              <a:rPr lang="en-US" sz="3200" i="1" dirty="0">
                <a:latin typeface="+mn-lt"/>
              </a:rPr>
              <a:t>"These signs shall follow 'them' that believe. They shall lay 'their' hands on the sick; they shall recover." </a:t>
            </a:r>
            <a:r>
              <a:rPr lang="en-US" sz="3200" dirty="0">
                <a:latin typeface="+mn-lt"/>
              </a:rPr>
              <a:t>And you all are believers. And each one of you start praying right out, as you would in church, asking God to heal the person next to you. </a:t>
            </a:r>
            <a:r>
              <a:rPr lang="en-US" sz="3200" dirty="0">
                <a:solidFill>
                  <a:srgbClr val="FFFF00"/>
                </a:solidFill>
                <a:latin typeface="+mn-lt"/>
              </a:rPr>
              <a:t>And while you're asking healing for them, healing shall come to you. Now, start praying for one another, that God will heal one another.</a:t>
            </a:r>
          </a:p>
          <a:p>
            <a:pPr algn="r"/>
            <a:r>
              <a:rPr lang="en-US" sz="2000" dirty="0">
                <a:latin typeface="+mn-lt"/>
              </a:rPr>
              <a:t>54-0402 </a:t>
            </a:r>
          </a:p>
        </p:txBody>
      </p:sp>
    </p:spTree>
    <p:extLst>
      <p:ext uri="{BB962C8B-B14F-4D97-AF65-F5344CB8AC3E}">
        <p14:creationId xmlns:p14="http://schemas.microsoft.com/office/powerpoint/2010/main" val="2387748400"/>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1000" y="1149585"/>
            <a:ext cx="8382000" cy="1981200"/>
          </a:xfrm>
          <a:prstGeom prst="rect">
            <a:avLst/>
          </a:prstGeom>
        </p:spPr>
      </p:pic>
      <p:sp>
        <p:nvSpPr>
          <p:cNvPr id="2" name="Date Placeholder 1"/>
          <p:cNvSpPr>
            <a:spLocks noGrp="1"/>
          </p:cNvSpPr>
          <p:nvPr>
            <p:ph type="dt" sz="half" idx="10"/>
          </p:nvPr>
        </p:nvSpPr>
        <p:spPr/>
        <p:txBody>
          <a:bodyPr/>
          <a:lstStyle/>
          <a:p>
            <a:r>
              <a:rPr lang="en-US"/>
              <a:t>03/15/15</a:t>
            </a:r>
          </a:p>
        </p:txBody>
      </p:sp>
      <p:sp>
        <p:nvSpPr>
          <p:cNvPr id="3" name="Footer Placeholder 2"/>
          <p:cNvSpPr>
            <a:spLocks noGrp="1"/>
          </p:cNvSpPr>
          <p:nvPr>
            <p:ph type="ftr" sz="quarter" idx="11"/>
          </p:nvPr>
        </p:nvSpPr>
        <p:spPr/>
        <p:txBody>
          <a:bodyPr/>
          <a:lstStyle/>
          <a:p>
            <a:r>
              <a:rPr lang="en-US"/>
              <a:t>The Body 3</a:t>
            </a:r>
          </a:p>
        </p:txBody>
      </p:sp>
      <p:sp>
        <p:nvSpPr>
          <p:cNvPr id="5" name="Slide Number Placeholder 4"/>
          <p:cNvSpPr>
            <a:spLocks noGrp="1"/>
          </p:cNvSpPr>
          <p:nvPr>
            <p:ph type="sldNum" sz="quarter" idx="12"/>
          </p:nvPr>
        </p:nvSpPr>
        <p:spPr/>
        <p:txBody>
          <a:bodyPr/>
          <a:lstStyle/>
          <a:p>
            <a:fld id="{0FB56013-B943-42BA-886F-6F9D4EB85E9D}" type="slidenum">
              <a:rPr lang="en-US" smtClean="0"/>
              <a:t>42</a:t>
            </a:fld>
            <a:endParaRPr lang="en-US"/>
          </a:p>
        </p:txBody>
      </p:sp>
    </p:spTree>
    <p:extLst>
      <p:ext uri="{BB962C8B-B14F-4D97-AF65-F5344CB8AC3E}">
        <p14:creationId xmlns:p14="http://schemas.microsoft.com/office/powerpoint/2010/main" val="341499884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889843"/>
            <a:ext cx="7671025" cy="5078313"/>
          </a:xfrm>
          <a:prstGeom prst="rect">
            <a:avLst/>
          </a:prstGeom>
          <a:solidFill>
            <a:schemeClr val="tx2">
              <a:lumMod val="95000"/>
              <a:lumOff val="5000"/>
            </a:schemeClr>
          </a:solidFill>
        </p:spPr>
        <p:txBody>
          <a:bodyPr wrap="square">
            <a:spAutoFit/>
          </a:bodyPr>
          <a:lstStyle/>
          <a:p>
            <a:r>
              <a:rPr lang="en-US" sz="3600" b="1" dirty="0">
                <a:latin typeface="+mn-lt"/>
              </a:rPr>
              <a:t>BLIND.BARTIMAEUS</a:t>
            </a:r>
          </a:p>
          <a:p>
            <a:r>
              <a:rPr lang="en-US" sz="3200" dirty="0">
                <a:latin typeface="+mn-lt"/>
              </a:rPr>
              <a:t>	30 My ministry's not to minister to individuals. The thing of it is is to come together, set in heavenly places. </a:t>
            </a:r>
          </a:p>
          <a:p>
            <a:r>
              <a:rPr lang="en-US" sz="3200" dirty="0">
                <a:latin typeface="+mn-lt"/>
              </a:rPr>
              <a:t>	Then when you see God's Spirit moving, and you're sure that it's God's Spirit moving, then you just accept God where you are. Accept Jesus and healing will take care for its own then. </a:t>
            </a:r>
          </a:p>
          <a:p>
            <a:pPr algn="r"/>
            <a:r>
              <a:rPr lang="en-US" sz="3200" dirty="0">
                <a:latin typeface="+mn-lt"/>
              </a:rPr>
              <a:t>54-0402 </a:t>
            </a:r>
          </a:p>
        </p:txBody>
      </p:sp>
    </p:spTree>
    <p:extLst>
      <p:ext uri="{BB962C8B-B14F-4D97-AF65-F5344CB8AC3E}">
        <p14:creationId xmlns:p14="http://schemas.microsoft.com/office/powerpoint/2010/main" val="224660827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6</a:t>
            </a:fld>
            <a:endParaRPr lang="en-US"/>
          </a:p>
        </p:txBody>
      </p:sp>
      <p:sp>
        <p:nvSpPr>
          <p:cNvPr id="5" name="Rectangle 4"/>
          <p:cNvSpPr/>
          <p:nvPr/>
        </p:nvSpPr>
        <p:spPr>
          <a:xfrm>
            <a:off x="1066800" y="1066800"/>
            <a:ext cx="7772400" cy="5016758"/>
          </a:xfrm>
          <a:prstGeom prst="rect">
            <a:avLst/>
          </a:prstGeom>
          <a:solidFill>
            <a:schemeClr val="tx2"/>
          </a:solidFill>
        </p:spPr>
        <p:txBody>
          <a:bodyPr wrap="square">
            <a:spAutoFit/>
          </a:bodyPr>
          <a:lstStyle/>
          <a:p>
            <a:r>
              <a:rPr lang="en-US" sz="4000" b="1" dirty="0">
                <a:latin typeface="+mn-lt"/>
              </a:rPr>
              <a:t>MINISTRY.EXPLAINED</a:t>
            </a:r>
          </a:p>
          <a:p>
            <a:r>
              <a:rPr lang="en-US" sz="3200" dirty="0">
                <a:latin typeface="+mn-lt"/>
              </a:rPr>
              <a:t>	5 So I thought tonight I'd take it just a little easy, and preach twice tomorrow, and have one of those lines for Tuesday night… </a:t>
            </a:r>
          </a:p>
          <a:p>
            <a:r>
              <a:rPr lang="en-US" sz="3200" dirty="0">
                <a:latin typeface="+mn-lt"/>
              </a:rPr>
              <a:t>	I hope that pleases the Holy Spirit, and pleases the people</a:t>
            </a:r>
            <a:r>
              <a:rPr lang="en-US" sz="3200" dirty="0">
                <a:solidFill>
                  <a:srgbClr val="FFFF00"/>
                </a:solidFill>
                <a:latin typeface="+mn-lt"/>
              </a:rPr>
              <a:t>. It's my desire always is to please God first, and then try to make burdens just as light for my fellow men as I possibly can.</a:t>
            </a:r>
          </a:p>
          <a:p>
            <a:pPr algn="r"/>
            <a:r>
              <a:rPr lang="en-US" sz="2400" dirty="0">
                <a:latin typeface="+mn-lt"/>
              </a:rPr>
              <a:t>56-1001 </a:t>
            </a:r>
            <a:endParaRPr lang="en-US" sz="2400" dirty="0">
              <a:solidFill>
                <a:srgbClr val="FFFF00"/>
              </a:solidFill>
              <a:latin typeface="+mn-lt"/>
            </a:endParaRPr>
          </a:p>
        </p:txBody>
      </p:sp>
      <p:sp>
        <p:nvSpPr>
          <p:cNvPr id="6" name="TextBox 5"/>
          <p:cNvSpPr txBox="1"/>
          <p:nvPr/>
        </p:nvSpPr>
        <p:spPr>
          <a:xfrm>
            <a:off x="152400" y="76200"/>
            <a:ext cx="7063729" cy="769441"/>
          </a:xfrm>
          <a:prstGeom prst="rect">
            <a:avLst/>
          </a:prstGeom>
          <a:solidFill>
            <a:schemeClr val="accent5">
              <a:lumMod val="25000"/>
            </a:schemeClr>
          </a:solidFill>
        </p:spPr>
        <p:txBody>
          <a:bodyPr wrap="none" rtlCol="0">
            <a:spAutoFit/>
          </a:bodyPr>
          <a:lstStyle/>
          <a:p>
            <a:r>
              <a:rPr lang="en-US" sz="4400" i="1" dirty="0">
                <a:latin typeface="+mn-lt"/>
              </a:rPr>
              <a:t>Personal &amp; Ministry Practices</a:t>
            </a:r>
          </a:p>
        </p:txBody>
      </p:sp>
    </p:spTree>
    <p:extLst>
      <p:ext uri="{BB962C8B-B14F-4D97-AF65-F5344CB8AC3E}">
        <p14:creationId xmlns:p14="http://schemas.microsoft.com/office/powerpoint/2010/main" val="342927967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03/15/15</a:t>
            </a:r>
          </a:p>
        </p:txBody>
      </p:sp>
      <p:sp>
        <p:nvSpPr>
          <p:cNvPr id="4" name="Footer Placeholder 3"/>
          <p:cNvSpPr>
            <a:spLocks noGrp="1"/>
          </p:cNvSpPr>
          <p:nvPr>
            <p:ph type="ftr" sz="quarter" idx="11"/>
          </p:nvPr>
        </p:nvSpPr>
        <p:spPr/>
        <p:txBody>
          <a:bodyPr/>
          <a:lstStyle/>
          <a:p>
            <a:r>
              <a:rPr lang="en-US"/>
              <a:t>The Body 3</a:t>
            </a:r>
          </a:p>
        </p:txBody>
      </p:sp>
      <p:sp>
        <p:nvSpPr>
          <p:cNvPr id="3" name="Slide Number Placeholder 2"/>
          <p:cNvSpPr>
            <a:spLocks noGrp="1"/>
          </p:cNvSpPr>
          <p:nvPr>
            <p:ph type="sldNum" sz="quarter" idx="12"/>
          </p:nvPr>
        </p:nvSpPr>
        <p:spPr/>
        <p:txBody>
          <a:bodyPr/>
          <a:lstStyle/>
          <a:p>
            <a:fld id="{12136C80-A81E-4130-B2FA-2985F8F1B9B0}" type="slidenum">
              <a:rPr lang="en-US" smtClean="0"/>
              <a:pPr/>
              <a:t>7</a:t>
            </a:fld>
            <a:endParaRPr lang="en-US"/>
          </a:p>
        </p:txBody>
      </p:sp>
      <p:sp>
        <p:nvSpPr>
          <p:cNvPr id="5" name="Rectangle 4"/>
          <p:cNvSpPr/>
          <p:nvPr/>
        </p:nvSpPr>
        <p:spPr>
          <a:xfrm>
            <a:off x="228600" y="228600"/>
            <a:ext cx="8707120" cy="6124754"/>
          </a:xfrm>
          <a:prstGeom prst="rect">
            <a:avLst/>
          </a:prstGeom>
          <a:solidFill>
            <a:schemeClr val="tx2">
              <a:lumMod val="95000"/>
              <a:lumOff val="5000"/>
            </a:schemeClr>
          </a:solidFill>
        </p:spPr>
        <p:txBody>
          <a:bodyPr wrap="square">
            <a:spAutoFit/>
          </a:bodyPr>
          <a:lstStyle/>
          <a:p>
            <a:r>
              <a:rPr lang="en-US" sz="4000" b="1" dirty="0">
                <a:latin typeface="+mn-lt"/>
              </a:rPr>
              <a:t>WARNING.THEN.JUDGMENT</a:t>
            </a:r>
            <a:endParaRPr lang="en-US" sz="3200" dirty="0">
              <a:latin typeface="+mn-lt"/>
            </a:endParaRPr>
          </a:p>
          <a:p>
            <a:r>
              <a:rPr lang="en-US" sz="3200" dirty="0">
                <a:latin typeface="+mn-lt"/>
              </a:rPr>
              <a:t>	104  But, you see, in the church there is the pastor, and that pastor is a special person. He's built to where he can put up with the fusses of the people. He's a burden-bearer; he's the ox of the team. He's a man that can set down when somebody's got something against somebody else, and set down with them two families, and take neither side, and reason it out, and bring it right back into sweetness.  He's a pastor; he knows how to take care of things.</a:t>
            </a:r>
          </a:p>
          <a:p>
            <a:pPr algn="r"/>
            <a:r>
              <a:rPr lang="en-US" sz="3200" dirty="0">
                <a:latin typeface="+mn-lt"/>
              </a:rPr>
              <a:t>63-0724</a:t>
            </a:r>
          </a:p>
        </p:txBody>
      </p:sp>
    </p:spTree>
    <p:extLst>
      <p:ext uri="{BB962C8B-B14F-4D97-AF65-F5344CB8AC3E}">
        <p14:creationId xmlns:p14="http://schemas.microsoft.com/office/powerpoint/2010/main" val="84693596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22747E-4D11-4A9E-AFF4-EC35C263F690}"/>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09F196D7-A5D3-42B0-9C9F-DA4D212F1811}"/>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C4345B9B-9FB1-4162-8134-D68F4794921A}"/>
              </a:ext>
            </a:extLst>
          </p:cNvPr>
          <p:cNvSpPr>
            <a:spLocks noGrp="1"/>
          </p:cNvSpPr>
          <p:nvPr>
            <p:ph type="sldNum" sz="quarter" idx="12"/>
          </p:nvPr>
        </p:nvSpPr>
        <p:spPr/>
        <p:txBody>
          <a:bodyPr/>
          <a:lstStyle/>
          <a:p>
            <a:fld id="{E91B2A8F-5CE0-47F6-8E1C-C5CAA23147AB}" type="slidenum">
              <a:rPr lang="en-US" smtClean="0"/>
              <a:pPr/>
              <a:t>8</a:t>
            </a:fld>
            <a:endParaRPr lang="en-US"/>
          </a:p>
        </p:txBody>
      </p:sp>
      <p:sp>
        <p:nvSpPr>
          <p:cNvPr id="5" name="Rectangle 4">
            <a:extLst>
              <a:ext uri="{FF2B5EF4-FFF2-40B4-BE49-F238E27FC236}">
                <a16:creationId xmlns:a16="http://schemas.microsoft.com/office/drawing/2014/main" id="{A1D277C6-FAC6-4CD2-AF23-605A5FE04B12}"/>
              </a:ext>
            </a:extLst>
          </p:cNvPr>
          <p:cNvSpPr/>
          <p:nvPr/>
        </p:nvSpPr>
        <p:spPr>
          <a:xfrm>
            <a:off x="152400" y="152400"/>
            <a:ext cx="8839200" cy="6247864"/>
          </a:xfrm>
          <a:prstGeom prst="rect">
            <a:avLst/>
          </a:prstGeom>
          <a:solidFill>
            <a:srgbClr val="000000"/>
          </a:solidFill>
        </p:spPr>
        <p:txBody>
          <a:bodyPr wrap="square">
            <a:spAutoFit/>
          </a:bodyPr>
          <a:lstStyle/>
          <a:p>
            <a:r>
              <a:rPr lang="en-US" sz="3600" b="1" dirty="0">
                <a:latin typeface="Cambria" panose="02040503050406030204" pitchFamily="18" charset="0"/>
              </a:rPr>
              <a:t>I TIMOTHY 3:1-7</a:t>
            </a:r>
          </a:p>
          <a:p>
            <a:r>
              <a:rPr lang="en-US" sz="2800" i="1" dirty="0">
                <a:latin typeface="Cambria" panose="02040503050406030204" pitchFamily="18" charset="0"/>
              </a:rPr>
              <a:t>	This is a true saying, If a man desire the office of a bishop, he </a:t>
            </a:r>
            <a:r>
              <a:rPr lang="en-US" sz="2800" i="1" dirty="0" err="1">
                <a:latin typeface="Cambria" panose="02040503050406030204" pitchFamily="18" charset="0"/>
              </a:rPr>
              <a:t>desireth</a:t>
            </a:r>
            <a:r>
              <a:rPr lang="en-US" sz="2800" i="1" dirty="0">
                <a:latin typeface="Cambria" panose="02040503050406030204" pitchFamily="18" charset="0"/>
              </a:rPr>
              <a:t> a good work. 2 A bishop then must be blameless, the husband of one wife, vigilant, sober, of good </a:t>
            </a:r>
            <a:r>
              <a:rPr lang="en-US" sz="2800" i="1" dirty="0" err="1">
                <a:latin typeface="Cambria" panose="02040503050406030204" pitchFamily="18" charset="0"/>
              </a:rPr>
              <a:t>behaviour</a:t>
            </a:r>
            <a:r>
              <a:rPr lang="en-US" sz="2800" i="1" dirty="0">
                <a:latin typeface="Cambria" panose="02040503050406030204" pitchFamily="18" charset="0"/>
              </a:rPr>
              <a:t>, given to hospitality, apt to teach; 3 Not given to wine, no striker, not greedy of filthy lucre; but patient, not a brawler, not covetous; 4 One that </a:t>
            </a:r>
            <a:r>
              <a:rPr lang="en-US" sz="2800" i="1" dirty="0" err="1">
                <a:latin typeface="Cambria" panose="02040503050406030204" pitchFamily="18" charset="0"/>
              </a:rPr>
              <a:t>ruleth</a:t>
            </a:r>
            <a:r>
              <a:rPr lang="en-US" sz="2800" i="1" dirty="0">
                <a:latin typeface="Cambria" panose="02040503050406030204" pitchFamily="18" charset="0"/>
              </a:rPr>
              <a:t> well his own house, having his children in subjection with all gravity; 5 (For if a man know not how to rule his own house, how shall he take care of the church of God?) 6 Not a novice, lest being lifted up with pride he fall into the </a:t>
            </a:r>
            <a:r>
              <a:rPr lang="en-US" sz="2800" i="1" dirty="0" err="1">
                <a:latin typeface="Cambria" panose="02040503050406030204" pitchFamily="18" charset="0"/>
              </a:rPr>
              <a:t>condem</a:t>
            </a:r>
            <a:r>
              <a:rPr lang="en-US" sz="2800" i="1" dirty="0">
                <a:latin typeface="Cambria" panose="02040503050406030204" pitchFamily="18" charset="0"/>
              </a:rPr>
              <a:t>-nation of the devil. 7 Moreover he must have a good report of them which are without; lest he fall into reproach and the snare of the devil. </a:t>
            </a:r>
          </a:p>
        </p:txBody>
      </p:sp>
    </p:spTree>
    <p:extLst>
      <p:ext uri="{BB962C8B-B14F-4D97-AF65-F5344CB8AC3E}">
        <p14:creationId xmlns:p14="http://schemas.microsoft.com/office/powerpoint/2010/main" val="86808532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E91B2A8F-5CE0-47F6-8E1C-C5CAA23147AB}" type="slidenum">
              <a:rPr lang="en-US" smtClean="0"/>
              <a:pPr/>
              <a:t>9</a:t>
            </a:fld>
            <a:endParaRPr lang="en-US"/>
          </a:p>
        </p:txBody>
      </p:sp>
      <p:sp>
        <p:nvSpPr>
          <p:cNvPr id="5" name="Rectangle 4"/>
          <p:cNvSpPr/>
          <p:nvPr/>
        </p:nvSpPr>
        <p:spPr>
          <a:xfrm>
            <a:off x="228600" y="152400"/>
            <a:ext cx="8763000" cy="6247864"/>
          </a:xfrm>
          <a:prstGeom prst="rect">
            <a:avLst/>
          </a:prstGeom>
          <a:solidFill>
            <a:schemeClr val="bg1"/>
          </a:solidFill>
        </p:spPr>
        <p:txBody>
          <a:bodyPr wrap="square">
            <a:spAutoFit/>
          </a:bodyPr>
          <a:lstStyle/>
          <a:p>
            <a:r>
              <a:rPr lang="en-US" sz="4400" b="1" dirty="0">
                <a:latin typeface="Cambria" panose="02040503050406030204" pitchFamily="18" charset="0"/>
              </a:rPr>
              <a:t>THE.VOICE.OF.THE.SIGN</a:t>
            </a:r>
          </a:p>
          <a:p>
            <a:r>
              <a:rPr lang="en-US" sz="3600" dirty="0">
                <a:latin typeface="Cambria" panose="02040503050406030204" pitchFamily="18" charset="0"/>
              </a:rPr>
              <a:t>  	</a:t>
            </a:r>
            <a:r>
              <a:rPr lang="en-US" sz="3200" dirty="0">
                <a:latin typeface="Cambria" panose="02040503050406030204" pitchFamily="18" charset="0"/>
              </a:rPr>
              <a:t>12 We believe that every Christian ought to have a home church they go to. Every Christian ought to meet somewhere with believers. And wherever you meet, that's the church… </a:t>
            </a:r>
          </a:p>
          <a:p>
            <a:r>
              <a:rPr lang="en-US" sz="3200" dirty="0">
                <a:solidFill>
                  <a:srgbClr val="FFFF00"/>
                </a:solidFill>
                <a:latin typeface="Cambria" panose="02040503050406030204" pitchFamily="18" charset="0"/>
              </a:rPr>
              <a:t>	Now that's a real pastor, that's looking out for all the spiritual benefits that he can, of everything God is a doing, that he is trying his best to help his church to move on for God. </a:t>
            </a:r>
            <a:r>
              <a:rPr lang="en-US" sz="3200" dirty="0">
                <a:latin typeface="Cambria" panose="02040503050406030204" pitchFamily="18" charset="0"/>
              </a:rPr>
              <a:t>I certainly take off my hat in admiration for a pastor like that.</a:t>
            </a:r>
          </a:p>
          <a:p>
            <a:pPr algn="r"/>
            <a:r>
              <a:rPr lang="en-US" sz="3200" dirty="0">
                <a:latin typeface="Cambria" panose="02040503050406030204" pitchFamily="18" charset="0"/>
              </a:rPr>
              <a:t> </a:t>
            </a:r>
            <a:r>
              <a:rPr lang="en-US" sz="2400" dirty="0">
                <a:latin typeface="Cambria" panose="02040503050406030204" pitchFamily="18" charset="0"/>
              </a:rPr>
              <a:t>64-0321</a:t>
            </a:r>
          </a:p>
        </p:txBody>
      </p:sp>
    </p:spTree>
    <p:extLst>
      <p:ext uri="{BB962C8B-B14F-4D97-AF65-F5344CB8AC3E}">
        <p14:creationId xmlns:p14="http://schemas.microsoft.com/office/powerpoint/2010/main" val="199956247"/>
      </p:ext>
    </p:extLst>
  </p:cSld>
  <p:clrMapOvr>
    <a:masterClrMapping/>
  </p:clrMapOvr>
  <p:transition spd="slow">
    <p:push dir="u"/>
  </p:transition>
</p:sld>
</file>

<file path=ppt/theme/theme1.xml><?xml version="1.0" encoding="utf-8"?>
<a:theme xmlns:a="http://schemas.openxmlformats.org/drawingml/2006/main" name="PowerFinish 252">
  <a:themeElements>
    <a:clrScheme name="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1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1_blank 2">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2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2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2_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2_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3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3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3_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3_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a:themeElements>
    <a:clrScheme name="4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4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a:themeElements>
    <a:clrScheme name="5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fontScheme name="5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5_blank 2">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themeOverride>
</file>

<file path=docProps/app.xml><?xml version="1.0" encoding="utf-8"?>
<Properties xmlns="http://schemas.openxmlformats.org/officeDocument/2006/extended-properties" xmlns:vt="http://schemas.openxmlformats.org/officeDocument/2006/docPropsVTypes">
  <Template/>
  <TotalTime>3718</TotalTime>
  <Words>551</Words>
  <Application>Microsoft Office PowerPoint</Application>
  <PresentationFormat>On-screen Show (4:3)</PresentationFormat>
  <Paragraphs>232</Paragraphs>
  <Slides>42</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42</vt:i4>
      </vt:variant>
    </vt:vector>
  </HeadingPairs>
  <TitlesOfParts>
    <vt:vector size="52" baseType="lpstr">
      <vt:lpstr>Apple Chancery</vt:lpstr>
      <vt:lpstr>Arial</vt:lpstr>
      <vt:lpstr>Calibri</vt:lpstr>
      <vt:lpstr>Cambria</vt:lpstr>
      <vt:lpstr>PowerFinish 252</vt:lpstr>
      <vt:lpstr>1_blank</vt:lpstr>
      <vt:lpstr>2_blank</vt:lpstr>
      <vt:lpstr>3_blank</vt:lpstr>
      <vt:lpstr>4_blank</vt:lpstr>
      <vt:lpstr>5_blank</vt:lpstr>
      <vt:lpstr>Sheep: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http://www.powerfinish.com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Barry Coffey</dc:creator>
  <dc:description>Copyright, 2000-2007 © Studio F Productions, Inc. All rights reserved.</dc:description>
  <cp:lastModifiedBy>Barry Coffey</cp:lastModifiedBy>
  <cp:revision>247</cp:revision>
  <dcterms:created xsi:type="dcterms:W3CDTF">2010-03-07T00:31:14Z</dcterms:created>
  <dcterms:modified xsi:type="dcterms:W3CDTF">2018-04-18T23:16:29Z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Copyright, 2000-2007 © Studio F Productions, Inc. All rights reserved.</vt:lpwstr>
  </property>
</Properties>
</file>