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1"/>
  </p:notesMasterIdLst>
  <p:sldIdLst>
    <p:sldId id="258" r:id="rId2"/>
    <p:sldId id="256" r:id="rId3"/>
    <p:sldId id="257" r:id="rId4"/>
    <p:sldId id="259" r:id="rId5"/>
    <p:sldId id="260" r:id="rId6"/>
    <p:sldId id="265" r:id="rId7"/>
    <p:sldId id="261" r:id="rId8"/>
    <p:sldId id="262" r:id="rId9"/>
    <p:sldId id="295" r:id="rId10"/>
    <p:sldId id="284" r:id="rId11"/>
    <p:sldId id="294" r:id="rId12"/>
    <p:sldId id="296" r:id="rId13"/>
    <p:sldId id="285" r:id="rId14"/>
    <p:sldId id="286" r:id="rId15"/>
    <p:sldId id="287" r:id="rId16"/>
    <p:sldId id="267" r:id="rId17"/>
    <p:sldId id="269" r:id="rId18"/>
    <p:sldId id="271" r:id="rId19"/>
    <p:sldId id="272" r:id="rId20"/>
    <p:sldId id="274" r:id="rId21"/>
    <p:sldId id="276" r:id="rId22"/>
    <p:sldId id="278" r:id="rId23"/>
    <p:sldId id="283" r:id="rId24"/>
    <p:sldId id="277" r:id="rId25"/>
    <p:sldId id="282" r:id="rId26"/>
    <p:sldId id="279" r:id="rId27"/>
    <p:sldId id="263" r:id="rId28"/>
    <p:sldId id="273" r:id="rId29"/>
    <p:sldId id="264" r:id="rId30"/>
    <p:sldId id="266" r:id="rId31"/>
    <p:sldId id="288" r:id="rId32"/>
    <p:sldId id="289" r:id="rId33"/>
    <p:sldId id="290" r:id="rId34"/>
    <p:sldId id="291" r:id="rId35"/>
    <p:sldId id="292" r:id="rId36"/>
    <p:sldId id="293" r:id="rId37"/>
    <p:sldId id="275" r:id="rId38"/>
    <p:sldId id="280" r:id="rId39"/>
    <p:sldId id="28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5"/>
    <p:restoredTop sz="94676"/>
  </p:normalViewPr>
  <p:slideViewPr>
    <p:cSldViewPr snapToGrid="0" snapToObjects="1">
      <p:cViewPr varScale="1">
        <p:scale>
          <a:sx n="69" d="100"/>
          <a:sy n="69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40FCE-B61C-654B-8B28-8C1CFA438F03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801F8-E399-BE4C-B7E7-8FE6B39DE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5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324E5-76C8-4F4F-852F-086EE46134B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B40C7-BF07-AA4E-83A6-44DED4EC2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0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17123" y="315572"/>
            <a:ext cx="3101809" cy="449267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6732D837-61F8-4943-8246-C9CDFFD15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616" y="931136"/>
            <a:ext cx="4172029" cy="2784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54" y="5219024"/>
            <a:ext cx="8354891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b="1" spc="-150" dirty="0">
                <a:solidFill>
                  <a:srgbClr val="FFFFFF"/>
                </a:solidFill>
              </a:rPr>
              <a:t>Luther Eugene Roy</a:t>
            </a:r>
            <a:r>
              <a:rPr lang="en-US" sz="5300" spc="-150" dirty="0">
                <a:solidFill>
                  <a:srgbClr val="FFFFFF"/>
                </a:solidFill>
              </a:rPr>
              <a:t/>
            </a:r>
            <a:br>
              <a:rPr lang="en-US" sz="5300" spc="-150" dirty="0">
                <a:solidFill>
                  <a:srgbClr val="FFFFFF"/>
                </a:solidFill>
              </a:rPr>
            </a:br>
            <a:r>
              <a:rPr lang="en-US" sz="2900" spc="-150" dirty="0">
                <a:solidFill>
                  <a:srgbClr val="FFFFFF"/>
                </a:solidFill>
              </a:rPr>
              <a:t>February 22, 1955 - April 20, 2018</a:t>
            </a:r>
          </a:p>
        </p:txBody>
      </p:sp>
    </p:spTree>
    <p:extLst>
      <p:ext uri="{BB962C8B-B14F-4D97-AF65-F5344CB8AC3E}">
        <p14:creationId xmlns:p14="http://schemas.microsoft.com/office/powerpoint/2010/main" val="8617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"/>
    </mc:Choice>
    <mc:Fallback xmlns="">
      <p:transition spd="slow" advTm="295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960D7E-D14B-684A-B424-54AC7AC9AA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689102"/>
            <a:ext cx="8178799" cy="54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4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084F0-F3ED-BD4F-BCBD-AD8785F1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86466" y="-660399"/>
            <a:ext cx="5571066" cy="8178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A11B53-8CF4-DF41-9FCC-6582A5527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/>
          <a:stretch/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3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0F5D40-E58C-6C47-9C5E-872DB61B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F549E5-D15B-604F-9C81-0180D45C7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21480000">
            <a:off x="852787" y="1004215"/>
            <a:ext cx="7383007" cy="47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18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E8F86-0C70-834B-9B0D-C1B41575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25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3"/>
    </mc:Choice>
    <mc:Fallback xmlns="">
      <p:transition spd="slow" advTm="1174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2"/>
    </mc:Choice>
    <mc:Fallback xmlns="">
      <p:transition spd="slow" advTm="1142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3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5"/>
    </mc:Choice>
    <mc:Fallback xmlns="">
      <p:transition spd="slow" advTm="1124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5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7"/>
    </mc:Choice>
    <mc:Fallback xmlns="">
      <p:transition spd="slow" advTm="115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1"/>
    </mc:Choice>
    <mc:Fallback xmlns="">
      <p:transition spd="slow" advTm="1141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Frontier Days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3DCBAE6-960F-47BA-BE4E-A1E68068D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26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2"/>
    </mc:Choice>
    <mc:Fallback xmlns="">
      <p:transition spd="slow" advTm="115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"/>
    </mc:Choice>
    <mc:Fallback xmlns="">
      <p:transition spd="slow" advTm="111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4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3"/>
    </mc:Choice>
    <mc:Fallback xmlns="">
      <p:transition spd="slow" advTm="1070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006" y="640082"/>
            <a:ext cx="5187246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50280" cy="1676603"/>
          </a:xfrm>
        </p:spPr>
        <p:txBody>
          <a:bodyPr>
            <a:normAutofit/>
          </a:bodyPr>
          <a:lstStyle/>
          <a:p>
            <a:r>
              <a:rPr lang="en-US" dirty="0"/>
              <a:t>Apple Butter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916C630-F88F-4143-AE5E-3661DF186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0"/>
            <a:ext cx="2750278" cy="378541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907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3"/>
    </mc:Choice>
    <mc:Fallback xmlns="">
      <p:transition spd="slow" advTm="1139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27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7"/>
    </mc:Choice>
    <mc:Fallback xmlns="">
      <p:transition spd="slow" advTm="1118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571039" y="171979"/>
            <a:ext cx="6058486" cy="73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"/>
    </mc:Choice>
    <mc:Fallback xmlns="">
      <p:transition spd="slow" advTm="1048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59" y="2985802"/>
            <a:ext cx="25607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Frontier Days</a:t>
            </a:r>
          </a:p>
        </p:txBody>
      </p:sp>
    </p:spTree>
    <p:extLst>
      <p:ext uri="{BB962C8B-B14F-4D97-AF65-F5344CB8AC3E}">
        <p14:creationId xmlns:p14="http://schemas.microsoft.com/office/powerpoint/2010/main" val="8581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9"/>
    </mc:Choice>
    <mc:Fallback xmlns="">
      <p:transition spd="slow" advTm="1146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4"/>
    </mc:Choice>
    <mc:Fallback xmlns="">
      <p:transition spd="slow" advTm="1169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546" y="0"/>
            <a:ext cx="6140907" cy="8747594"/>
          </a:xfrm>
        </p:spPr>
      </p:pic>
    </p:spTree>
    <p:extLst>
      <p:ext uri="{BB962C8B-B14F-4D97-AF65-F5344CB8AC3E}">
        <p14:creationId xmlns:p14="http://schemas.microsoft.com/office/powerpoint/2010/main" val="3867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8"/>
    </mc:Choice>
    <mc:Fallback xmlns="">
      <p:transition spd="slow" advTm="1075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942" y="0"/>
            <a:ext cx="7308116" cy="7264319"/>
          </a:xfrm>
        </p:spPr>
      </p:pic>
    </p:spTree>
    <p:extLst>
      <p:ext uri="{BB962C8B-B14F-4D97-AF65-F5344CB8AC3E}">
        <p14:creationId xmlns:p14="http://schemas.microsoft.com/office/powerpoint/2010/main" val="20973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4"/>
    </mc:Choice>
    <mc:Fallback xmlns="">
      <p:transition spd="slow" advTm="108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3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0"/>
    </mc:Choice>
    <mc:Fallback xmlns="">
      <p:transition spd="slow" advTm="1179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226B34-3E39-854C-9D33-BB3FAFBC5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4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1"/>
    </mc:Choice>
    <mc:Fallback xmlns="">
      <p:transition spd="slow" advTm="1114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05D939-00C4-4F2E-9797-3170DD040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EE4E44-1403-472B-8C01-D354CB8F5A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00F4C-9DF9-1E49-8246-E284642C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776" y="643467"/>
            <a:ext cx="3847338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3CCE40-4C5F-42D3-86D9-7892AD1E98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CB5687-D397-0644-B99A-7A13BC0B5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80979" y="1505331"/>
            <a:ext cx="5571066" cy="38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71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2711F0-3EDC-B746-A747-CC2B31A93C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689102"/>
            <a:ext cx="8178799" cy="54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1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A00253-C051-3842-8490-B5AE76EF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D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C2AAAE-6C99-E943-9F92-302413B85E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699326"/>
            <a:ext cx="8178799" cy="54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05D939-00C4-4F2E-9797-3170DD040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EE4E44-1403-472B-8C01-D354CB8F5A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D66594-1DA2-8847-99EF-10E0F6853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776" y="643467"/>
            <a:ext cx="3847338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3CCE40-4C5F-42D3-86D9-7892AD1E98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355CCE-6F7C-0A40-ABF8-D99BD3BA3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5" y="643467"/>
            <a:ext cx="38473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27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1D700E-F369-364D-B604-E9F9701D1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"/>
            <a:ext cx="9143979" cy="613226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C378A39E-7C31-46DC-BF58-1048E7CF39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9144000" cy="1828800"/>
          </a:xfrm>
          <a:custGeom>
            <a:avLst/>
            <a:gdLst>
              <a:gd name="connsiteX0" fmla="*/ 0 w 12192000"/>
              <a:gd name="connsiteY0" fmla="*/ 0 h 1828800"/>
              <a:gd name="connsiteX1" fmla="*/ 12192000 w 12192000"/>
              <a:gd name="connsiteY1" fmla="*/ 0 h 1828800"/>
              <a:gd name="connsiteX2" fmla="*/ 12192000 w 12192000"/>
              <a:gd name="connsiteY2" fmla="*/ 1828800 h 1828800"/>
              <a:gd name="connsiteX3" fmla="*/ 0 w 121920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28800">
                <a:moveTo>
                  <a:pt x="0" y="0"/>
                </a:moveTo>
                <a:lnTo>
                  <a:pt x="12192000" y="0"/>
                </a:lnTo>
                <a:lnTo>
                  <a:pt x="12192000" y="1828800"/>
                </a:lnTo>
                <a:lnTo>
                  <a:pt x="0" y="1828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301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5"/>
    </mc:Choice>
    <mc:Fallback xmlns="">
      <p:transition spd="slow" advTm="1147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C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1"/>
    </mc:Choice>
    <mc:Fallback xmlns="">
      <p:transition spd="slow" advTm="1125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b="1" dirty="0"/>
              <a:t>Marriage Banquet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C1CBE09-48F2-45C3-9A04-768FB55DF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501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8"/>
    </mc:Choice>
    <mc:Fallback xmlns="">
      <p:transition spd="slow" advTm="116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9"/>
    </mc:Choice>
    <mc:Fallback xmlns="">
      <p:transition spd="slow" advTm="1114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820" y="-571501"/>
            <a:ext cx="6304359" cy="8417487"/>
          </a:xfrm>
        </p:spPr>
      </p:pic>
    </p:spTree>
    <p:extLst>
      <p:ext uri="{BB962C8B-B14F-4D97-AF65-F5344CB8AC3E}">
        <p14:creationId xmlns:p14="http://schemas.microsoft.com/office/powerpoint/2010/main" val="210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4"/>
    </mc:Choice>
    <mc:Fallback xmlns="">
      <p:transition spd="slow" advTm="117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30875"/>
            <a:ext cx="78867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6"/>
    </mc:Choice>
    <mc:Fallback xmlns="">
      <p:transition spd="slow" advTm="1100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7D1452-F0B7-431E-9A24-D3F7103D85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xmlns="" id="{A660F4F9-5DF5-4F15-BE6A-CD8648BB1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38700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962781" y="722376"/>
            <a:ext cx="4697730" cy="541324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50280" cy="1676603"/>
          </a:xfrm>
        </p:spPr>
        <p:txBody>
          <a:bodyPr>
            <a:normAutofit/>
          </a:bodyPr>
          <a:lstStyle/>
          <a:p>
            <a:r>
              <a:rPr lang="en-US" sz="3500" dirty="0"/>
              <a:t>Luther &amp; </a:t>
            </a:r>
            <a:r>
              <a:rPr lang="en-US" sz="3500" dirty="0" err="1"/>
              <a:t>Druscilla</a:t>
            </a:r>
            <a:endParaRPr lang="en-US" sz="35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698D41F-A041-4F7D-9AD5-F75AFC6B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1"/>
            <a:ext cx="2750277" cy="3779520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82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7"/>
    </mc:Choice>
    <mc:Fallback xmlns="">
      <p:transition spd="slow" advTm="110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64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8"/>
    </mc:Choice>
    <mc:Fallback xmlns="">
      <p:transition spd="slow" advTm="1157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416AF902-8DDB-D04A-9F78-37C75516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14</Words>
  <Application>Microsoft Office PowerPoint</Application>
  <PresentationFormat>On-screen Show (4:3)</PresentationFormat>
  <Paragraphs>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Impact</vt:lpstr>
      <vt:lpstr>Office Theme</vt:lpstr>
      <vt:lpstr>Luther Eugene Roy February 22, 1955 - April 20,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Luther &amp; Druscilla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Frontier Days</vt:lpstr>
      <vt:lpstr>PowerPoint Presentation</vt:lpstr>
      <vt:lpstr>PowerPoint Presentation</vt:lpstr>
      <vt:lpstr>Apple Butter </vt:lpstr>
      <vt:lpstr>PowerPoint Presentation</vt:lpstr>
      <vt:lpstr>PowerPoint Presentation</vt:lpstr>
      <vt:lpstr>Frontier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Marriage Banquet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Coffey</dc:creator>
  <cp:lastModifiedBy>Barry Coffey</cp:lastModifiedBy>
  <cp:revision>13</cp:revision>
  <dcterms:created xsi:type="dcterms:W3CDTF">2018-04-23T17:58:46Z</dcterms:created>
  <dcterms:modified xsi:type="dcterms:W3CDTF">2018-04-23T21:48:45Z</dcterms:modified>
</cp:coreProperties>
</file>