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20" r:id="rId1"/>
  </p:sldMasterIdLst>
  <p:notesMasterIdLst>
    <p:notesMasterId r:id="rId49"/>
  </p:notesMasterIdLst>
  <p:sldIdLst>
    <p:sldId id="256" r:id="rId2"/>
    <p:sldId id="263" r:id="rId3"/>
    <p:sldId id="451" r:id="rId4"/>
    <p:sldId id="452" r:id="rId5"/>
    <p:sldId id="457" r:id="rId6"/>
    <p:sldId id="458" r:id="rId7"/>
    <p:sldId id="264" r:id="rId8"/>
    <p:sldId id="443" r:id="rId9"/>
    <p:sldId id="391" r:id="rId10"/>
    <p:sldId id="406" r:id="rId11"/>
    <p:sldId id="408" r:id="rId12"/>
    <p:sldId id="433" r:id="rId13"/>
    <p:sldId id="394" r:id="rId14"/>
    <p:sldId id="395" r:id="rId15"/>
    <p:sldId id="323" r:id="rId16"/>
    <p:sldId id="397" r:id="rId17"/>
    <p:sldId id="398" r:id="rId18"/>
    <p:sldId id="407" r:id="rId19"/>
    <p:sldId id="413" r:id="rId20"/>
    <p:sldId id="310" r:id="rId21"/>
    <p:sldId id="414" r:id="rId22"/>
    <p:sldId id="453" r:id="rId23"/>
    <p:sldId id="454" r:id="rId24"/>
    <p:sldId id="416" r:id="rId25"/>
    <p:sldId id="436" r:id="rId26"/>
    <p:sldId id="437" r:id="rId27"/>
    <p:sldId id="435" r:id="rId28"/>
    <p:sldId id="434" r:id="rId29"/>
    <p:sldId id="438" r:id="rId30"/>
    <p:sldId id="439" r:id="rId31"/>
    <p:sldId id="440" r:id="rId32"/>
    <p:sldId id="441" r:id="rId33"/>
    <p:sldId id="417" r:id="rId34"/>
    <p:sldId id="418" r:id="rId35"/>
    <p:sldId id="442" r:id="rId36"/>
    <p:sldId id="447" r:id="rId37"/>
    <p:sldId id="456" r:id="rId38"/>
    <p:sldId id="445" r:id="rId39"/>
    <p:sldId id="455" r:id="rId40"/>
    <p:sldId id="446" r:id="rId41"/>
    <p:sldId id="448" r:id="rId42"/>
    <p:sldId id="449" r:id="rId43"/>
    <p:sldId id="450" r:id="rId44"/>
    <p:sldId id="422" r:id="rId45"/>
    <p:sldId id="423" r:id="rId46"/>
    <p:sldId id="444" r:id="rId47"/>
    <p:sldId id="309" r:id="rId4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014" autoAdjust="0"/>
    <p:restoredTop sz="94634"/>
  </p:normalViewPr>
  <p:slideViewPr>
    <p:cSldViewPr snapToGrid="0" snapToObjects="1">
      <p:cViewPr>
        <p:scale>
          <a:sx n="63" d="100"/>
          <a:sy n="63" d="100"/>
        </p:scale>
        <p:origin x="1020" y="60"/>
      </p:cViewPr>
      <p:guideLst/>
    </p:cSldViewPr>
  </p:slideViewPr>
  <p:notesTextViewPr>
    <p:cViewPr>
      <p:scale>
        <a:sx n="1" d="1"/>
        <a:sy n="1" d="1"/>
      </p:scale>
      <p:origin x="0" y="0"/>
    </p:cViewPr>
  </p:notesTextViewPr>
  <p:sorterViewPr>
    <p:cViewPr>
      <p:scale>
        <a:sx n="140" d="100"/>
        <a:sy n="140" d="100"/>
      </p:scale>
      <p:origin x="0" y="-2369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EE0B3F-411A-4834-853F-05FCF92A0792}" type="doc">
      <dgm:prSet loTypeId="urn:microsoft.com/office/officeart/2008/layout/LinedList" loCatId="list" qsTypeId="urn:microsoft.com/office/officeart/2005/8/quickstyle/simple5" qsCatId="simple" csTypeId="urn:microsoft.com/office/officeart/2005/8/colors/accent1_1" csCatId="accent1" phldr="1"/>
      <dgm:spPr/>
      <dgm:t>
        <a:bodyPr/>
        <a:lstStyle/>
        <a:p>
          <a:endParaRPr lang="en-US"/>
        </a:p>
      </dgm:t>
    </dgm:pt>
    <dgm:pt modelId="{55D5725A-ED7B-40FD-8636-E2A61AA4B818}">
      <dgm:prSet custT="1"/>
      <dgm:spPr/>
      <dgm:t>
        <a:bodyPr/>
        <a:lstStyle/>
        <a:p>
          <a:r>
            <a:rPr lang="en-US" sz="2400" dirty="0"/>
            <a:t>June 23</a:t>
          </a:r>
          <a:r>
            <a:rPr lang="en-US" sz="2400" baseline="30000" dirty="0"/>
            <a:t>rd</a:t>
          </a:r>
          <a:r>
            <a:rPr lang="en-US" sz="2400" dirty="0"/>
            <a:t> HBT Family Day</a:t>
          </a:r>
        </a:p>
      </dgm:t>
    </dgm:pt>
    <dgm:pt modelId="{AD47EA1B-CE8F-40F7-962C-DA9362823984}" type="parTrans" cxnId="{3E99F7DD-6C84-4E0C-B061-80E9294E9C0E}">
      <dgm:prSet/>
      <dgm:spPr/>
      <dgm:t>
        <a:bodyPr/>
        <a:lstStyle/>
        <a:p>
          <a:endParaRPr lang="en-US"/>
        </a:p>
      </dgm:t>
    </dgm:pt>
    <dgm:pt modelId="{84FAFCD9-7DF9-49ED-82C7-F0678EBEA7C2}" type="sibTrans" cxnId="{3E99F7DD-6C84-4E0C-B061-80E9294E9C0E}">
      <dgm:prSet/>
      <dgm:spPr/>
      <dgm:t>
        <a:bodyPr/>
        <a:lstStyle/>
        <a:p>
          <a:endParaRPr lang="en-US"/>
        </a:p>
      </dgm:t>
    </dgm:pt>
    <dgm:pt modelId="{EB5FB3C7-D99D-4E54-9344-7A92E988D4D4}">
      <dgm:prSet custT="1"/>
      <dgm:spPr/>
      <dgm:t>
        <a:bodyPr/>
        <a:lstStyle/>
        <a:p>
          <a:r>
            <a:rPr lang="en-US" sz="2800" dirty="0"/>
            <a:t>Stephen &amp; Sarah Coffey and Billy Ivy</a:t>
          </a:r>
        </a:p>
      </dgm:t>
    </dgm:pt>
    <dgm:pt modelId="{E1155E6E-4066-479C-876C-C2B14F586561}" type="parTrans" cxnId="{2B1E5F67-DC8F-47A1-8EFC-DB3DA3B91F36}">
      <dgm:prSet/>
      <dgm:spPr/>
      <dgm:t>
        <a:bodyPr/>
        <a:lstStyle/>
        <a:p>
          <a:endParaRPr lang="en-US"/>
        </a:p>
      </dgm:t>
    </dgm:pt>
    <dgm:pt modelId="{062F70E2-DD88-47DE-A944-0A663651E788}" type="sibTrans" cxnId="{2B1E5F67-DC8F-47A1-8EFC-DB3DA3B91F36}">
      <dgm:prSet/>
      <dgm:spPr/>
      <dgm:t>
        <a:bodyPr/>
        <a:lstStyle/>
        <a:p>
          <a:endParaRPr lang="en-US"/>
        </a:p>
      </dgm:t>
    </dgm:pt>
    <dgm:pt modelId="{0BBE17DF-B9B3-4647-A154-E3EA3EC38376}">
      <dgm:prSet/>
      <dgm:spPr/>
      <dgm:t>
        <a:bodyPr/>
        <a:lstStyle/>
        <a:p>
          <a:r>
            <a:rPr lang="en-US" dirty="0"/>
            <a:t>May 10</a:t>
          </a:r>
          <a:r>
            <a:rPr lang="en-US" baseline="30000" dirty="0"/>
            <a:t>th</a:t>
          </a:r>
          <a:r>
            <a:rPr lang="en-US" dirty="0"/>
            <a:t> Angela Pritchard, Jen Irish</a:t>
          </a:r>
        </a:p>
      </dgm:t>
    </dgm:pt>
    <dgm:pt modelId="{D800D15F-BD07-40C5-A7DE-0FA04482D7A0}" type="parTrans" cxnId="{C81699D1-38E4-4BB1-AD1D-46C544C12C1C}">
      <dgm:prSet/>
      <dgm:spPr/>
      <dgm:t>
        <a:bodyPr/>
        <a:lstStyle/>
        <a:p>
          <a:endParaRPr lang="en-US"/>
        </a:p>
      </dgm:t>
    </dgm:pt>
    <dgm:pt modelId="{4BBF7410-E16F-4395-8ED6-9BE7EE7FFEC1}" type="sibTrans" cxnId="{C81699D1-38E4-4BB1-AD1D-46C544C12C1C}">
      <dgm:prSet/>
      <dgm:spPr/>
      <dgm:t>
        <a:bodyPr/>
        <a:lstStyle/>
        <a:p>
          <a:endParaRPr lang="en-US"/>
        </a:p>
      </dgm:t>
    </dgm:pt>
    <dgm:pt modelId="{BBB16CA0-8F79-42BF-850F-54E067E56EC5}">
      <dgm:prSet/>
      <dgm:spPr/>
      <dgm:t>
        <a:bodyPr/>
        <a:lstStyle/>
        <a:p>
          <a:endParaRPr lang="en-US" dirty="0"/>
        </a:p>
      </dgm:t>
    </dgm:pt>
    <dgm:pt modelId="{5F6EDB59-B54D-4CE1-A766-6084FC6F4EC4}" type="parTrans" cxnId="{5BA4032D-4E4F-4746-9768-6BF6F18504F7}">
      <dgm:prSet/>
      <dgm:spPr/>
      <dgm:t>
        <a:bodyPr/>
        <a:lstStyle/>
        <a:p>
          <a:endParaRPr lang="en-US"/>
        </a:p>
      </dgm:t>
    </dgm:pt>
    <dgm:pt modelId="{BC15850A-62E9-4821-AFB5-8F7E9EC4AF15}" type="sibTrans" cxnId="{5BA4032D-4E4F-4746-9768-6BF6F18504F7}">
      <dgm:prSet/>
      <dgm:spPr/>
      <dgm:t>
        <a:bodyPr/>
        <a:lstStyle/>
        <a:p>
          <a:endParaRPr lang="en-US"/>
        </a:p>
      </dgm:t>
    </dgm:pt>
    <dgm:pt modelId="{4D14414C-768F-40B5-86EC-56AF9D33D969}">
      <dgm:prSet/>
      <dgm:spPr/>
      <dgm:t>
        <a:bodyPr/>
        <a:lstStyle/>
        <a:p>
          <a:endParaRPr lang="en-US" dirty="0"/>
        </a:p>
      </dgm:t>
    </dgm:pt>
    <dgm:pt modelId="{EBAD92E9-D881-419B-8DFD-A11CF649A8B2}" type="parTrans" cxnId="{75C70BBE-8F9A-4AF9-AD81-F5527ECF208C}">
      <dgm:prSet/>
      <dgm:spPr/>
      <dgm:t>
        <a:bodyPr/>
        <a:lstStyle/>
        <a:p>
          <a:endParaRPr lang="en-US"/>
        </a:p>
      </dgm:t>
    </dgm:pt>
    <dgm:pt modelId="{8E9CB3C1-B6F9-4F0D-B246-0E1E446E178F}" type="sibTrans" cxnId="{75C70BBE-8F9A-4AF9-AD81-F5527ECF208C}">
      <dgm:prSet/>
      <dgm:spPr/>
      <dgm:t>
        <a:bodyPr/>
        <a:lstStyle/>
        <a:p>
          <a:endParaRPr lang="en-US"/>
        </a:p>
      </dgm:t>
    </dgm:pt>
    <dgm:pt modelId="{C193F560-4F1E-4395-B7B5-B2CD973D7D72}">
      <dgm:prSet/>
      <dgm:spPr/>
      <dgm:t>
        <a:bodyPr/>
        <a:lstStyle/>
        <a:p>
          <a:r>
            <a:rPr lang="en-US" dirty="0"/>
            <a:t>May 8</a:t>
          </a:r>
          <a:r>
            <a:rPr lang="en-US" baseline="30000" dirty="0"/>
            <a:t>th</a:t>
          </a:r>
          <a:r>
            <a:rPr lang="en-US" dirty="0"/>
            <a:t> Jackie Sylvester, Carrie Whitlock</a:t>
          </a:r>
        </a:p>
      </dgm:t>
    </dgm:pt>
    <dgm:pt modelId="{1E4B6D86-8397-4943-A694-6CB46E3BB7B0}" type="parTrans" cxnId="{6AA245A5-E3B3-4533-9255-0DEA72039FE8}">
      <dgm:prSet/>
      <dgm:spPr/>
      <dgm:t>
        <a:bodyPr/>
        <a:lstStyle/>
        <a:p>
          <a:endParaRPr lang="en-US"/>
        </a:p>
      </dgm:t>
    </dgm:pt>
    <dgm:pt modelId="{6437B6B7-1529-4A03-90DA-0714A2F11485}" type="sibTrans" cxnId="{6AA245A5-E3B3-4533-9255-0DEA72039FE8}">
      <dgm:prSet/>
      <dgm:spPr/>
      <dgm:t>
        <a:bodyPr/>
        <a:lstStyle/>
        <a:p>
          <a:endParaRPr lang="en-US"/>
        </a:p>
      </dgm:t>
    </dgm:pt>
    <dgm:pt modelId="{519C98A1-6978-4D24-AAD2-F759232F89FB}">
      <dgm:prSet/>
      <dgm:spPr/>
      <dgm:t>
        <a:bodyPr/>
        <a:lstStyle/>
        <a:p>
          <a:r>
            <a:rPr lang="en-US" dirty="0"/>
            <a:t>May 9</a:t>
          </a:r>
          <a:r>
            <a:rPr lang="en-US" baseline="30000" dirty="0"/>
            <a:t>th</a:t>
          </a:r>
          <a:r>
            <a:rPr lang="en-US" dirty="0"/>
            <a:t> Mitchel Buchanan</a:t>
          </a:r>
        </a:p>
      </dgm:t>
    </dgm:pt>
    <dgm:pt modelId="{C3F26FA9-3E4C-43C6-A847-75937C39E9D9}" type="parTrans" cxnId="{C90C581C-C04F-4C01-9296-919B7CDD575C}">
      <dgm:prSet/>
      <dgm:spPr/>
      <dgm:t>
        <a:bodyPr/>
        <a:lstStyle/>
        <a:p>
          <a:endParaRPr lang="en-US"/>
        </a:p>
      </dgm:t>
    </dgm:pt>
    <dgm:pt modelId="{DBCE3CBB-2947-475C-AA3C-2E525D7D1A06}" type="sibTrans" cxnId="{C90C581C-C04F-4C01-9296-919B7CDD575C}">
      <dgm:prSet/>
      <dgm:spPr/>
      <dgm:t>
        <a:bodyPr/>
        <a:lstStyle/>
        <a:p>
          <a:endParaRPr lang="en-US"/>
        </a:p>
      </dgm:t>
    </dgm:pt>
    <dgm:pt modelId="{822ADCCA-782F-4D12-9904-567A2E7843DB}">
      <dgm:prSet/>
      <dgm:spPr/>
      <dgm:t>
        <a:bodyPr/>
        <a:lstStyle/>
        <a:p>
          <a:r>
            <a:rPr lang="en-US" dirty="0"/>
            <a:t>May 13</a:t>
          </a:r>
          <a:r>
            <a:rPr lang="en-US" baseline="30000" dirty="0"/>
            <a:t>th</a:t>
          </a:r>
          <a:r>
            <a:rPr lang="en-US" dirty="0"/>
            <a:t> Gabe Gunter</a:t>
          </a:r>
        </a:p>
      </dgm:t>
    </dgm:pt>
    <dgm:pt modelId="{C62B59B4-5AF4-46C4-B484-0A9760C285E7}" type="parTrans" cxnId="{44A8005A-77B0-4B7A-8C7A-DCDD66D197D6}">
      <dgm:prSet/>
      <dgm:spPr/>
      <dgm:t>
        <a:bodyPr/>
        <a:lstStyle/>
        <a:p>
          <a:endParaRPr lang="en-US"/>
        </a:p>
      </dgm:t>
    </dgm:pt>
    <dgm:pt modelId="{37997C0F-90CD-4777-A7D0-E9BA54EAF256}" type="sibTrans" cxnId="{44A8005A-77B0-4B7A-8C7A-DCDD66D197D6}">
      <dgm:prSet/>
      <dgm:spPr/>
      <dgm:t>
        <a:bodyPr/>
        <a:lstStyle/>
        <a:p>
          <a:endParaRPr lang="en-US"/>
        </a:p>
      </dgm:t>
    </dgm:pt>
    <dgm:pt modelId="{5085620E-BA38-4E1A-A4B0-48C8C7FDBEF9}">
      <dgm:prSet/>
      <dgm:spPr/>
      <dgm:t>
        <a:bodyPr/>
        <a:lstStyle/>
        <a:p>
          <a:r>
            <a:rPr lang="en-US" dirty="0"/>
            <a:t>May 14</a:t>
          </a:r>
          <a:r>
            <a:rPr lang="en-US" baseline="30000" dirty="0"/>
            <a:t>th</a:t>
          </a:r>
          <a:r>
            <a:rPr lang="en-US" dirty="0"/>
            <a:t> Nathan Brown</a:t>
          </a:r>
        </a:p>
      </dgm:t>
    </dgm:pt>
    <dgm:pt modelId="{682CD5BF-26A6-427F-AD0F-3363170FDB4F}" type="parTrans" cxnId="{740124FE-57CB-4240-B75F-66CAF86663E7}">
      <dgm:prSet/>
      <dgm:spPr/>
      <dgm:t>
        <a:bodyPr/>
        <a:lstStyle/>
        <a:p>
          <a:endParaRPr lang="en-US"/>
        </a:p>
      </dgm:t>
    </dgm:pt>
    <dgm:pt modelId="{0344CF81-9B1E-4E21-8799-3D1F40C6F7D4}" type="sibTrans" cxnId="{740124FE-57CB-4240-B75F-66CAF86663E7}">
      <dgm:prSet/>
      <dgm:spPr/>
      <dgm:t>
        <a:bodyPr/>
        <a:lstStyle/>
        <a:p>
          <a:endParaRPr lang="en-US"/>
        </a:p>
      </dgm:t>
    </dgm:pt>
    <dgm:pt modelId="{B0D495E8-FEE5-4E3F-A180-3FC9DC1AA37C}">
      <dgm:prSet/>
      <dgm:spPr/>
      <dgm:t>
        <a:bodyPr/>
        <a:lstStyle/>
        <a:p>
          <a:r>
            <a:rPr lang="en-US" dirty="0"/>
            <a:t>May 18</a:t>
          </a:r>
          <a:r>
            <a:rPr lang="en-US" baseline="30000" dirty="0"/>
            <a:t>th</a:t>
          </a:r>
          <a:r>
            <a:rPr lang="en-US" dirty="0"/>
            <a:t> Mary Ann Roy</a:t>
          </a:r>
        </a:p>
      </dgm:t>
    </dgm:pt>
    <dgm:pt modelId="{CE57F389-20BA-494F-97A2-946EB3F8167B}" type="parTrans" cxnId="{33D2BC05-E7F1-4346-8973-F2A08B4CFF00}">
      <dgm:prSet/>
      <dgm:spPr/>
      <dgm:t>
        <a:bodyPr/>
        <a:lstStyle/>
        <a:p>
          <a:endParaRPr lang="en-US"/>
        </a:p>
      </dgm:t>
    </dgm:pt>
    <dgm:pt modelId="{8EF2B978-ECEB-421A-A168-81CD5D2EBC03}" type="sibTrans" cxnId="{33D2BC05-E7F1-4346-8973-F2A08B4CFF00}">
      <dgm:prSet/>
      <dgm:spPr/>
      <dgm:t>
        <a:bodyPr/>
        <a:lstStyle/>
        <a:p>
          <a:endParaRPr lang="en-US"/>
        </a:p>
      </dgm:t>
    </dgm:pt>
    <dgm:pt modelId="{B8BD04E4-B55C-4A78-9D34-8626ED8BBF04}">
      <dgm:prSet/>
      <dgm:spPr/>
      <dgm:t>
        <a:bodyPr/>
        <a:lstStyle/>
        <a:p>
          <a:r>
            <a:rPr lang="en-US" dirty="0"/>
            <a:t>May 19</a:t>
          </a:r>
          <a:r>
            <a:rPr lang="en-US" baseline="30000" dirty="0"/>
            <a:t>th</a:t>
          </a:r>
          <a:r>
            <a:rPr lang="en-US" dirty="0"/>
            <a:t> Danny &amp; Kaitlyn Florian</a:t>
          </a:r>
        </a:p>
      </dgm:t>
    </dgm:pt>
    <dgm:pt modelId="{FE0A1698-62B2-4DD8-909D-106D38C661F8}" type="parTrans" cxnId="{72FE1817-B92F-4D3F-8FBF-0AE075E50C22}">
      <dgm:prSet/>
      <dgm:spPr/>
      <dgm:t>
        <a:bodyPr/>
        <a:lstStyle/>
        <a:p>
          <a:endParaRPr lang="en-US"/>
        </a:p>
      </dgm:t>
    </dgm:pt>
    <dgm:pt modelId="{9E844954-AD83-47D3-B39B-AEE0B5484FC6}" type="sibTrans" cxnId="{72FE1817-B92F-4D3F-8FBF-0AE075E50C22}">
      <dgm:prSet/>
      <dgm:spPr/>
      <dgm:t>
        <a:bodyPr/>
        <a:lstStyle/>
        <a:p>
          <a:endParaRPr lang="en-US"/>
        </a:p>
      </dgm:t>
    </dgm:pt>
    <dgm:pt modelId="{43D9CB8A-6843-D74A-8DD3-67EFEC5C8CED}" type="pres">
      <dgm:prSet presAssocID="{88EE0B3F-411A-4834-853F-05FCF92A0792}" presName="vert0" presStyleCnt="0">
        <dgm:presLayoutVars>
          <dgm:dir/>
          <dgm:animOne val="branch"/>
          <dgm:animLvl val="lvl"/>
        </dgm:presLayoutVars>
      </dgm:prSet>
      <dgm:spPr/>
    </dgm:pt>
    <dgm:pt modelId="{749612A0-C6A0-8F46-A878-3456CD7634D7}" type="pres">
      <dgm:prSet presAssocID="{55D5725A-ED7B-40FD-8636-E2A61AA4B818}" presName="thickLine" presStyleLbl="alignNode1" presStyleIdx="0" presStyleCnt="11"/>
      <dgm:spPr/>
    </dgm:pt>
    <dgm:pt modelId="{B53401ED-5517-2447-976D-6821E0185F92}" type="pres">
      <dgm:prSet presAssocID="{55D5725A-ED7B-40FD-8636-E2A61AA4B818}" presName="horz1" presStyleCnt="0"/>
      <dgm:spPr/>
    </dgm:pt>
    <dgm:pt modelId="{C7041E9B-620F-AE4B-9431-0B7662E02480}" type="pres">
      <dgm:prSet presAssocID="{55D5725A-ED7B-40FD-8636-E2A61AA4B818}" presName="tx1" presStyleLbl="revTx" presStyleIdx="0" presStyleCnt="11"/>
      <dgm:spPr/>
    </dgm:pt>
    <dgm:pt modelId="{236192F4-6207-6D47-B7CE-AE7A2A0B53BE}" type="pres">
      <dgm:prSet presAssocID="{55D5725A-ED7B-40FD-8636-E2A61AA4B818}" presName="vert1" presStyleCnt="0"/>
      <dgm:spPr/>
    </dgm:pt>
    <dgm:pt modelId="{E062DC7F-CDA0-A541-980B-ABE06B231ED6}" type="pres">
      <dgm:prSet presAssocID="{EB5FB3C7-D99D-4E54-9344-7A92E988D4D4}" presName="thickLine" presStyleLbl="alignNode1" presStyleIdx="1" presStyleCnt="11"/>
      <dgm:spPr/>
    </dgm:pt>
    <dgm:pt modelId="{D068A07A-8504-8140-88B1-E4D7D2AD0C40}" type="pres">
      <dgm:prSet presAssocID="{EB5FB3C7-D99D-4E54-9344-7A92E988D4D4}" presName="horz1" presStyleCnt="0"/>
      <dgm:spPr/>
    </dgm:pt>
    <dgm:pt modelId="{6D1654B5-D975-0B49-B0D8-8FE902D40E27}" type="pres">
      <dgm:prSet presAssocID="{EB5FB3C7-D99D-4E54-9344-7A92E988D4D4}" presName="tx1" presStyleLbl="revTx" presStyleIdx="1" presStyleCnt="11" custScaleY="101057"/>
      <dgm:spPr/>
    </dgm:pt>
    <dgm:pt modelId="{31C5A986-F081-4C44-A11D-4520CBE8671F}" type="pres">
      <dgm:prSet presAssocID="{EB5FB3C7-D99D-4E54-9344-7A92E988D4D4}" presName="vert1" presStyleCnt="0"/>
      <dgm:spPr/>
    </dgm:pt>
    <dgm:pt modelId="{F947FD76-91BF-4CFC-8A87-E99904840362}" type="pres">
      <dgm:prSet presAssocID="{C193F560-4F1E-4395-B7B5-B2CD973D7D72}" presName="thickLine" presStyleLbl="alignNode1" presStyleIdx="2" presStyleCnt="11"/>
      <dgm:spPr/>
    </dgm:pt>
    <dgm:pt modelId="{6F0D9AB4-D234-448D-8C28-F446CB14465B}" type="pres">
      <dgm:prSet presAssocID="{C193F560-4F1E-4395-B7B5-B2CD973D7D72}" presName="horz1" presStyleCnt="0"/>
      <dgm:spPr/>
    </dgm:pt>
    <dgm:pt modelId="{8F5A10B7-B66D-47C9-B62B-46BF2984A843}" type="pres">
      <dgm:prSet presAssocID="{C193F560-4F1E-4395-B7B5-B2CD973D7D72}" presName="tx1" presStyleLbl="revTx" presStyleIdx="2" presStyleCnt="11"/>
      <dgm:spPr/>
    </dgm:pt>
    <dgm:pt modelId="{27ED8D6A-CFE4-4984-92F1-DB919E0E32BA}" type="pres">
      <dgm:prSet presAssocID="{C193F560-4F1E-4395-B7B5-B2CD973D7D72}" presName="vert1" presStyleCnt="0"/>
      <dgm:spPr/>
    </dgm:pt>
    <dgm:pt modelId="{3CC7AC61-4661-46E0-99E3-5203A1FC4D75}" type="pres">
      <dgm:prSet presAssocID="{519C98A1-6978-4D24-AAD2-F759232F89FB}" presName="thickLine" presStyleLbl="alignNode1" presStyleIdx="3" presStyleCnt="11"/>
      <dgm:spPr/>
    </dgm:pt>
    <dgm:pt modelId="{E7FD3ABA-9296-4681-94D1-8B9F94BC350B}" type="pres">
      <dgm:prSet presAssocID="{519C98A1-6978-4D24-AAD2-F759232F89FB}" presName="horz1" presStyleCnt="0"/>
      <dgm:spPr/>
    </dgm:pt>
    <dgm:pt modelId="{6A8D09AC-622E-4442-AFF3-F8BC738A2CBB}" type="pres">
      <dgm:prSet presAssocID="{519C98A1-6978-4D24-AAD2-F759232F89FB}" presName="tx1" presStyleLbl="revTx" presStyleIdx="3" presStyleCnt="11"/>
      <dgm:spPr/>
    </dgm:pt>
    <dgm:pt modelId="{5F8B4233-ED77-429D-9A11-105B50B77AB2}" type="pres">
      <dgm:prSet presAssocID="{519C98A1-6978-4D24-AAD2-F759232F89FB}" presName="vert1" presStyleCnt="0"/>
      <dgm:spPr/>
    </dgm:pt>
    <dgm:pt modelId="{08601FD0-02C1-D74B-B4C8-AD5333494C84}" type="pres">
      <dgm:prSet presAssocID="{0BBE17DF-B9B3-4647-A154-E3EA3EC38376}" presName="thickLine" presStyleLbl="alignNode1" presStyleIdx="4" presStyleCnt="11"/>
      <dgm:spPr/>
    </dgm:pt>
    <dgm:pt modelId="{3D65F826-CA45-C14B-8477-8A748A353EB0}" type="pres">
      <dgm:prSet presAssocID="{0BBE17DF-B9B3-4647-A154-E3EA3EC38376}" presName="horz1" presStyleCnt="0"/>
      <dgm:spPr/>
    </dgm:pt>
    <dgm:pt modelId="{7DC3289C-C9E6-6743-A3C2-97E6FAD10611}" type="pres">
      <dgm:prSet presAssocID="{0BBE17DF-B9B3-4647-A154-E3EA3EC38376}" presName="tx1" presStyleLbl="revTx" presStyleIdx="4" presStyleCnt="11"/>
      <dgm:spPr/>
    </dgm:pt>
    <dgm:pt modelId="{67619A89-6E6A-5D44-9613-62B271A1CD9C}" type="pres">
      <dgm:prSet presAssocID="{0BBE17DF-B9B3-4647-A154-E3EA3EC38376}" presName="vert1" presStyleCnt="0"/>
      <dgm:spPr/>
    </dgm:pt>
    <dgm:pt modelId="{9CC74602-F0BF-4CBE-9268-3100C5F2147A}" type="pres">
      <dgm:prSet presAssocID="{822ADCCA-782F-4D12-9904-567A2E7843DB}" presName="thickLine" presStyleLbl="alignNode1" presStyleIdx="5" presStyleCnt="11"/>
      <dgm:spPr/>
    </dgm:pt>
    <dgm:pt modelId="{E880937D-ED40-4FCF-A9B8-B811DB8B6DEC}" type="pres">
      <dgm:prSet presAssocID="{822ADCCA-782F-4D12-9904-567A2E7843DB}" presName="horz1" presStyleCnt="0"/>
      <dgm:spPr/>
    </dgm:pt>
    <dgm:pt modelId="{3D97693B-38C1-468B-8004-B64BD2308BA8}" type="pres">
      <dgm:prSet presAssocID="{822ADCCA-782F-4D12-9904-567A2E7843DB}" presName="tx1" presStyleLbl="revTx" presStyleIdx="5" presStyleCnt="11"/>
      <dgm:spPr/>
    </dgm:pt>
    <dgm:pt modelId="{42385883-C0FE-4213-9A63-7F16954174FA}" type="pres">
      <dgm:prSet presAssocID="{822ADCCA-782F-4D12-9904-567A2E7843DB}" presName="vert1" presStyleCnt="0"/>
      <dgm:spPr/>
    </dgm:pt>
    <dgm:pt modelId="{BB17DFCB-B69B-4EAE-8DDC-B247DF8BAE2D}" type="pres">
      <dgm:prSet presAssocID="{5085620E-BA38-4E1A-A4B0-48C8C7FDBEF9}" presName="thickLine" presStyleLbl="alignNode1" presStyleIdx="6" presStyleCnt="11"/>
      <dgm:spPr/>
    </dgm:pt>
    <dgm:pt modelId="{BAA228AB-30CF-47B1-969F-83BC8DA3B3CF}" type="pres">
      <dgm:prSet presAssocID="{5085620E-BA38-4E1A-A4B0-48C8C7FDBEF9}" presName="horz1" presStyleCnt="0"/>
      <dgm:spPr/>
    </dgm:pt>
    <dgm:pt modelId="{441C8BD2-DA43-425C-AF01-1CAAE4465EAA}" type="pres">
      <dgm:prSet presAssocID="{5085620E-BA38-4E1A-A4B0-48C8C7FDBEF9}" presName="tx1" presStyleLbl="revTx" presStyleIdx="6" presStyleCnt="11"/>
      <dgm:spPr/>
    </dgm:pt>
    <dgm:pt modelId="{3EB2FC0C-C516-4E98-A884-42FFD80BA5D8}" type="pres">
      <dgm:prSet presAssocID="{5085620E-BA38-4E1A-A4B0-48C8C7FDBEF9}" presName="vert1" presStyleCnt="0"/>
      <dgm:spPr/>
    </dgm:pt>
    <dgm:pt modelId="{95378A66-9228-4F8F-B1AA-5583B70A7688}" type="pres">
      <dgm:prSet presAssocID="{B0D495E8-FEE5-4E3F-A180-3FC9DC1AA37C}" presName="thickLine" presStyleLbl="alignNode1" presStyleIdx="7" presStyleCnt="11"/>
      <dgm:spPr/>
    </dgm:pt>
    <dgm:pt modelId="{35103E69-DB16-46D1-93A2-9E13C4F6AB16}" type="pres">
      <dgm:prSet presAssocID="{B0D495E8-FEE5-4E3F-A180-3FC9DC1AA37C}" presName="horz1" presStyleCnt="0"/>
      <dgm:spPr/>
    </dgm:pt>
    <dgm:pt modelId="{44F393EE-F126-402F-9A77-2038CDCE6651}" type="pres">
      <dgm:prSet presAssocID="{B0D495E8-FEE5-4E3F-A180-3FC9DC1AA37C}" presName="tx1" presStyleLbl="revTx" presStyleIdx="7" presStyleCnt="11"/>
      <dgm:spPr/>
    </dgm:pt>
    <dgm:pt modelId="{08641235-397E-4C2E-8008-46C133603750}" type="pres">
      <dgm:prSet presAssocID="{B0D495E8-FEE5-4E3F-A180-3FC9DC1AA37C}" presName="vert1" presStyleCnt="0"/>
      <dgm:spPr/>
    </dgm:pt>
    <dgm:pt modelId="{7700CA1B-77D1-4BB8-B79D-113FB345601F}" type="pres">
      <dgm:prSet presAssocID="{B8BD04E4-B55C-4A78-9D34-8626ED8BBF04}" presName="thickLine" presStyleLbl="alignNode1" presStyleIdx="8" presStyleCnt="11"/>
      <dgm:spPr/>
    </dgm:pt>
    <dgm:pt modelId="{DA4DD2FC-122C-438C-B71A-367DC2427549}" type="pres">
      <dgm:prSet presAssocID="{B8BD04E4-B55C-4A78-9D34-8626ED8BBF04}" presName="horz1" presStyleCnt="0"/>
      <dgm:spPr/>
    </dgm:pt>
    <dgm:pt modelId="{A9EB5AA2-8BC5-41D3-B399-EE97E5214532}" type="pres">
      <dgm:prSet presAssocID="{B8BD04E4-B55C-4A78-9D34-8626ED8BBF04}" presName="tx1" presStyleLbl="revTx" presStyleIdx="8" presStyleCnt="11"/>
      <dgm:spPr/>
    </dgm:pt>
    <dgm:pt modelId="{404CBF21-39E0-4D0A-960C-F6B3156FFB2F}" type="pres">
      <dgm:prSet presAssocID="{B8BD04E4-B55C-4A78-9D34-8626ED8BBF04}" presName="vert1" presStyleCnt="0"/>
      <dgm:spPr/>
    </dgm:pt>
    <dgm:pt modelId="{610CAD57-9A2D-0149-B101-1E28728182B8}" type="pres">
      <dgm:prSet presAssocID="{BBB16CA0-8F79-42BF-850F-54E067E56EC5}" presName="thickLine" presStyleLbl="alignNode1" presStyleIdx="9" presStyleCnt="11"/>
      <dgm:spPr/>
    </dgm:pt>
    <dgm:pt modelId="{ECF1839B-5DC1-C14A-A51F-16F46E26B30D}" type="pres">
      <dgm:prSet presAssocID="{BBB16CA0-8F79-42BF-850F-54E067E56EC5}" presName="horz1" presStyleCnt="0"/>
      <dgm:spPr/>
    </dgm:pt>
    <dgm:pt modelId="{7CB9B00E-8773-784B-A8E6-B1931052BB8E}" type="pres">
      <dgm:prSet presAssocID="{BBB16CA0-8F79-42BF-850F-54E067E56EC5}" presName="tx1" presStyleLbl="revTx" presStyleIdx="9" presStyleCnt="11"/>
      <dgm:spPr/>
    </dgm:pt>
    <dgm:pt modelId="{B0ECA7D9-6EEC-F34A-8B10-E8E04BECB4D4}" type="pres">
      <dgm:prSet presAssocID="{BBB16CA0-8F79-42BF-850F-54E067E56EC5}" presName="vert1" presStyleCnt="0"/>
      <dgm:spPr/>
    </dgm:pt>
    <dgm:pt modelId="{90A6638E-41B4-B045-9B77-8D410FE25A41}" type="pres">
      <dgm:prSet presAssocID="{4D14414C-768F-40B5-86EC-56AF9D33D969}" presName="thickLine" presStyleLbl="alignNode1" presStyleIdx="10" presStyleCnt="11"/>
      <dgm:spPr/>
    </dgm:pt>
    <dgm:pt modelId="{14CE4B59-F7DA-7642-BEB7-98A868FCB486}" type="pres">
      <dgm:prSet presAssocID="{4D14414C-768F-40B5-86EC-56AF9D33D969}" presName="horz1" presStyleCnt="0"/>
      <dgm:spPr/>
    </dgm:pt>
    <dgm:pt modelId="{DD29304F-85BE-8349-B7F2-224D8A6AA1FA}" type="pres">
      <dgm:prSet presAssocID="{4D14414C-768F-40B5-86EC-56AF9D33D969}" presName="tx1" presStyleLbl="revTx" presStyleIdx="10" presStyleCnt="11"/>
      <dgm:spPr/>
    </dgm:pt>
    <dgm:pt modelId="{F6B6E754-ABA4-B24D-8495-D9472BE21A8B}" type="pres">
      <dgm:prSet presAssocID="{4D14414C-768F-40B5-86EC-56AF9D33D969}" presName="vert1" presStyleCnt="0"/>
      <dgm:spPr/>
    </dgm:pt>
  </dgm:ptLst>
  <dgm:cxnLst>
    <dgm:cxn modelId="{33D2BC05-E7F1-4346-8973-F2A08B4CFF00}" srcId="{88EE0B3F-411A-4834-853F-05FCF92A0792}" destId="{B0D495E8-FEE5-4E3F-A180-3FC9DC1AA37C}" srcOrd="7" destOrd="0" parTransId="{CE57F389-20BA-494F-97A2-946EB3F8167B}" sibTransId="{8EF2B978-ECEB-421A-A168-81CD5D2EBC03}"/>
    <dgm:cxn modelId="{A6C8CA08-5452-3045-99B3-7A79C5942F69}" type="presOf" srcId="{EB5FB3C7-D99D-4E54-9344-7A92E988D4D4}" destId="{6D1654B5-D975-0B49-B0D8-8FE902D40E27}" srcOrd="0" destOrd="0" presId="urn:microsoft.com/office/officeart/2008/layout/LinedList"/>
    <dgm:cxn modelId="{72FE1817-B92F-4D3F-8FBF-0AE075E50C22}" srcId="{88EE0B3F-411A-4834-853F-05FCF92A0792}" destId="{B8BD04E4-B55C-4A78-9D34-8626ED8BBF04}" srcOrd="8" destOrd="0" parTransId="{FE0A1698-62B2-4DD8-909D-106D38C661F8}" sibTransId="{9E844954-AD83-47D3-B39B-AEE0B5484FC6}"/>
    <dgm:cxn modelId="{C90C581C-C04F-4C01-9296-919B7CDD575C}" srcId="{88EE0B3F-411A-4834-853F-05FCF92A0792}" destId="{519C98A1-6978-4D24-AAD2-F759232F89FB}" srcOrd="3" destOrd="0" parTransId="{C3F26FA9-3E4C-43C6-A847-75937C39E9D9}" sibTransId="{DBCE3CBB-2947-475C-AA3C-2E525D7D1A06}"/>
    <dgm:cxn modelId="{BAB09A22-6C54-4DA8-9AF0-E309574C3583}" type="presOf" srcId="{B8BD04E4-B55C-4A78-9D34-8626ED8BBF04}" destId="{A9EB5AA2-8BC5-41D3-B399-EE97E5214532}" srcOrd="0" destOrd="0" presId="urn:microsoft.com/office/officeart/2008/layout/LinedList"/>
    <dgm:cxn modelId="{5BA4032D-4E4F-4746-9768-6BF6F18504F7}" srcId="{88EE0B3F-411A-4834-853F-05FCF92A0792}" destId="{BBB16CA0-8F79-42BF-850F-54E067E56EC5}" srcOrd="9" destOrd="0" parTransId="{5F6EDB59-B54D-4CE1-A766-6084FC6F4EC4}" sibTransId="{BC15850A-62E9-4821-AFB5-8F7E9EC4AF15}"/>
    <dgm:cxn modelId="{A04CDB2D-2A5A-44EF-93EE-5A3389663950}" type="presOf" srcId="{C193F560-4F1E-4395-B7B5-B2CD973D7D72}" destId="{8F5A10B7-B66D-47C9-B62B-46BF2984A843}" srcOrd="0" destOrd="0" presId="urn:microsoft.com/office/officeart/2008/layout/LinedList"/>
    <dgm:cxn modelId="{2B1E5F67-DC8F-47A1-8EFC-DB3DA3B91F36}" srcId="{88EE0B3F-411A-4834-853F-05FCF92A0792}" destId="{EB5FB3C7-D99D-4E54-9344-7A92E988D4D4}" srcOrd="1" destOrd="0" parTransId="{E1155E6E-4066-479C-876C-C2B14F586561}" sibTransId="{062F70E2-DD88-47DE-A944-0A663651E788}"/>
    <dgm:cxn modelId="{60D0156B-A4D6-DB4E-8FB2-EDB022196158}" type="presOf" srcId="{55D5725A-ED7B-40FD-8636-E2A61AA4B818}" destId="{C7041E9B-620F-AE4B-9431-0B7662E02480}" srcOrd="0" destOrd="0" presId="urn:microsoft.com/office/officeart/2008/layout/LinedList"/>
    <dgm:cxn modelId="{FDC15475-A018-3C4F-A0BD-1A487E1581C8}" type="presOf" srcId="{88EE0B3F-411A-4834-853F-05FCF92A0792}" destId="{43D9CB8A-6843-D74A-8DD3-67EFEC5C8CED}" srcOrd="0" destOrd="0" presId="urn:microsoft.com/office/officeart/2008/layout/LinedList"/>
    <dgm:cxn modelId="{C79F4876-6698-A545-B9A5-9796268ABF7E}" type="presOf" srcId="{0BBE17DF-B9B3-4647-A154-E3EA3EC38376}" destId="{7DC3289C-C9E6-6743-A3C2-97E6FAD10611}" srcOrd="0" destOrd="0" presId="urn:microsoft.com/office/officeart/2008/layout/LinedList"/>
    <dgm:cxn modelId="{44A8005A-77B0-4B7A-8C7A-DCDD66D197D6}" srcId="{88EE0B3F-411A-4834-853F-05FCF92A0792}" destId="{822ADCCA-782F-4D12-9904-567A2E7843DB}" srcOrd="5" destOrd="0" parTransId="{C62B59B4-5AF4-46C4-B484-0A9760C285E7}" sibTransId="{37997C0F-90CD-4777-A7D0-E9BA54EAF256}"/>
    <dgm:cxn modelId="{4C34CA8A-FEAE-494C-A3A1-58443C776E66}" type="presOf" srcId="{BBB16CA0-8F79-42BF-850F-54E067E56EC5}" destId="{7CB9B00E-8773-784B-A8E6-B1931052BB8E}" srcOrd="0" destOrd="0" presId="urn:microsoft.com/office/officeart/2008/layout/LinedList"/>
    <dgm:cxn modelId="{6AA245A5-E3B3-4533-9255-0DEA72039FE8}" srcId="{88EE0B3F-411A-4834-853F-05FCF92A0792}" destId="{C193F560-4F1E-4395-B7B5-B2CD973D7D72}" srcOrd="2" destOrd="0" parTransId="{1E4B6D86-8397-4943-A694-6CB46E3BB7B0}" sibTransId="{6437B6B7-1529-4A03-90DA-0714A2F11485}"/>
    <dgm:cxn modelId="{D94FE2B9-1258-EB43-932F-D8C0DEB71EB6}" type="presOf" srcId="{4D14414C-768F-40B5-86EC-56AF9D33D969}" destId="{DD29304F-85BE-8349-B7F2-224D8A6AA1FA}" srcOrd="0" destOrd="0" presId="urn:microsoft.com/office/officeart/2008/layout/LinedList"/>
    <dgm:cxn modelId="{75C70BBE-8F9A-4AF9-AD81-F5527ECF208C}" srcId="{88EE0B3F-411A-4834-853F-05FCF92A0792}" destId="{4D14414C-768F-40B5-86EC-56AF9D33D969}" srcOrd="10" destOrd="0" parTransId="{EBAD92E9-D881-419B-8DFD-A11CF649A8B2}" sibTransId="{8E9CB3C1-B6F9-4F0D-B246-0E1E446E178F}"/>
    <dgm:cxn modelId="{39535BC6-3F63-47C7-A07B-01B4F038687F}" type="presOf" srcId="{B0D495E8-FEE5-4E3F-A180-3FC9DC1AA37C}" destId="{44F393EE-F126-402F-9A77-2038CDCE6651}" srcOrd="0" destOrd="0" presId="urn:microsoft.com/office/officeart/2008/layout/LinedList"/>
    <dgm:cxn modelId="{8E944EC9-7E29-487B-8059-67A25D3DBAE0}" type="presOf" srcId="{5085620E-BA38-4E1A-A4B0-48C8C7FDBEF9}" destId="{441C8BD2-DA43-425C-AF01-1CAAE4465EAA}" srcOrd="0" destOrd="0" presId="urn:microsoft.com/office/officeart/2008/layout/LinedList"/>
    <dgm:cxn modelId="{C81699D1-38E4-4BB1-AD1D-46C544C12C1C}" srcId="{88EE0B3F-411A-4834-853F-05FCF92A0792}" destId="{0BBE17DF-B9B3-4647-A154-E3EA3EC38376}" srcOrd="4" destOrd="0" parTransId="{D800D15F-BD07-40C5-A7DE-0FA04482D7A0}" sibTransId="{4BBF7410-E16F-4395-8ED6-9BE7EE7FFEC1}"/>
    <dgm:cxn modelId="{AC8AEAD7-0F9B-4D10-AA7D-8A309B32C6D3}" type="presOf" srcId="{822ADCCA-782F-4D12-9904-567A2E7843DB}" destId="{3D97693B-38C1-468B-8004-B64BD2308BA8}" srcOrd="0" destOrd="0" presId="urn:microsoft.com/office/officeart/2008/layout/LinedList"/>
    <dgm:cxn modelId="{3E99F7DD-6C84-4E0C-B061-80E9294E9C0E}" srcId="{88EE0B3F-411A-4834-853F-05FCF92A0792}" destId="{55D5725A-ED7B-40FD-8636-E2A61AA4B818}" srcOrd="0" destOrd="0" parTransId="{AD47EA1B-CE8F-40F7-962C-DA9362823984}" sibTransId="{84FAFCD9-7DF9-49ED-82C7-F0678EBEA7C2}"/>
    <dgm:cxn modelId="{CD6C97E9-C5F5-4F57-9128-37E30EAC97E6}" type="presOf" srcId="{519C98A1-6978-4D24-AAD2-F759232F89FB}" destId="{6A8D09AC-622E-4442-AFF3-F8BC738A2CBB}" srcOrd="0" destOrd="0" presId="urn:microsoft.com/office/officeart/2008/layout/LinedList"/>
    <dgm:cxn modelId="{740124FE-57CB-4240-B75F-66CAF86663E7}" srcId="{88EE0B3F-411A-4834-853F-05FCF92A0792}" destId="{5085620E-BA38-4E1A-A4B0-48C8C7FDBEF9}" srcOrd="6" destOrd="0" parTransId="{682CD5BF-26A6-427F-AD0F-3363170FDB4F}" sibTransId="{0344CF81-9B1E-4E21-8799-3D1F40C6F7D4}"/>
    <dgm:cxn modelId="{3D979B46-420E-CE43-9814-F954445321E3}" type="presParOf" srcId="{43D9CB8A-6843-D74A-8DD3-67EFEC5C8CED}" destId="{749612A0-C6A0-8F46-A878-3456CD7634D7}" srcOrd="0" destOrd="0" presId="urn:microsoft.com/office/officeart/2008/layout/LinedList"/>
    <dgm:cxn modelId="{5CA2F937-C780-4D4A-AC91-43D709A67194}" type="presParOf" srcId="{43D9CB8A-6843-D74A-8DD3-67EFEC5C8CED}" destId="{B53401ED-5517-2447-976D-6821E0185F92}" srcOrd="1" destOrd="0" presId="urn:microsoft.com/office/officeart/2008/layout/LinedList"/>
    <dgm:cxn modelId="{1FE504D0-81EB-FD48-981B-CADC1B80EAD0}" type="presParOf" srcId="{B53401ED-5517-2447-976D-6821E0185F92}" destId="{C7041E9B-620F-AE4B-9431-0B7662E02480}" srcOrd="0" destOrd="0" presId="urn:microsoft.com/office/officeart/2008/layout/LinedList"/>
    <dgm:cxn modelId="{DF4CEC62-133F-FD4A-ACA3-AC2916168DBD}" type="presParOf" srcId="{B53401ED-5517-2447-976D-6821E0185F92}" destId="{236192F4-6207-6D47-B7CE-AE7A2A0B53BE}" srcOrd="1" destOrd="0" presId="urn:microsoft.com/office/officeart/2008/layout/LinedList"/>
    <dgm:cxn modelId="{8104FF33-629C-7A4A-875D-B4B6DC822174}" type="presParOf" srcId="{43D9CB8A-6843-D74A-8DD3-67EFEC5C8CED}" destId="{E062DC7F-CDA0-A541-980B-ABE06B231ED6}" srcOrd="2" destOrd="0" presId="urn:microsoft.com/office/officeart/2008/layout/LinedList"/>
    <dgm:cxn modelId="{E56A5770-2C20-CF48-A0EC-433F385F35A8}" type="presParOf" srcId="{43D9CB8A-6843-D74A-8DD3-67EFEC5C8CED}" destId="{D068A07A-8504-8140-88B1-E4D7D2AD0C40}" srcOrd="3" destOrd="0" presId="urn:microsoft.com/office/officeart/2008/layout/LinedList"/>
    <dgm:cxn modelId="{5273C156-D3E2-BB4C-B295-BD1E6E66E9C1}" type="presParOf" srcId="{D068A07A-8504-8140-88B1-E4D7D2AD0C40}" destId="{6D1654B5-D975-0B49-B0D8-8FE902D40E27}" srcOrd="0" destOrd="0" presId="urn:microsoft.com/office/officeart/2008/layout/LinedList"/>
    <dgm:cxn modelId="{783B11D8-03B6-1140-935C-0C275B1A5784}" type="presParOf" srcId="{D068A07A-8504-8140-88B1-E4D7D2AD0C40}" destId="{31C5A986-F081-4C44-A11D-4520CBE8671F}" srcOrd="1" destOrd="0" presId="urn:microsoft.com/office/officeart/2008/layout/LinedList"/>
    <dgm:cxn modelId="{F368C134-06B9-4F21-87BE-09EC518CC330}" type="presParOf" srcId="{43D9CB8A-6843-D74A-8DD3-67EFEC5C8CED}" destId="{F947FD76-91BF-4CFC-8A87-E99904840362}" srcOrd="4" destOrd="0" presId="urn:microsoft.com/office/officeart/2008/layout/LinedList"/>
    <dgm:cxn modelId="{4081F87E-2F23-4AC6-8A4B-78DD39E9E4C2}" type="presParOf" srcId="{43D9CB8A-6843-D74A-8DD3-67EFEC5C8CED}" destId="{6F0D9AB4-D234-448D-8C28-F446CB14465B}" srcOrd="5" destOrd="0" presId="urn:microsoft.com/office/officeart/2008/layout/LinedList"/>
    <dgm:cxn modelId="{D92A0A0E-79E0-40E8-9920-C9AD833C8FD0}" type="presParOf" srcId="{6F0D9AB4-D234-448D-8C28-F446CB14465B}" destId="{8F5A10B7-B66D-47C9-B62B-46BF2984A843}" srcOrd="0" destOrd="0" presId="urn:microsoft.com/office/officeart/2008/layout/LinedList"/>
    <dgm:cxn modelId="{CB2D4188-EF42-485C-AEFB-2B7E7C4197A0}" type="presParOf" srcId="{6F0D9AB4-D234-448D-8C28-F446CB14465B}" destId="{27ED8D6A-CFE4-4984-92F1-DB919E0E32BA}" srcOrd="1" destOrd="0" presId="urn:microsoft.com/office/officeart/2008/layout/LinedList"/>
    <dgm:cxn modelId="{BDB1D7D8-F03D-42FC-BAE0-7F4629346AC3}" type="presParOf" srcId="{43D9CB8A-6843-D74A-8DD3-67EFEC5C8CED}" destId="{3CC7AC61-4661-46E0-99E3-5203A1FC4D75}" srcOrd="6" destOrd="0" presId="urn:microsoft.com/office/officeart/2008/layout/LinedList"/>
    <dgm:cxn modelId="{9DEE9E27-18DF-472A-803C-0DFA7D9D4092}" type="presParOf" srcId="{43D9CB8A-6843-D74A-8DD3-67EFEC5C8CED}" destId="{E7FD3ABA-9296-4681-94D1-8B9F94BC350B}" srcOrd="7" destOrd="0" presId="urn:microsoft.com/office/officeart/2008/layout/LinedList"/>
    <dgm:cxn modelId="{31ABDD5F-4F1F-40FD-B6BD-9D2E570D2F70}" type="presParOf" srcId="{E7FD3ABA-9296-4681-94D1-8B9F94BC350B}" destId="{6A8D09AC-622E-4442-AFF3-F8BC738A2CBB}" srcOrd="0" destOrd="0" presId="urn:microsoft.com/office/officeart/2008/layout/LinedList"/>
    <dgm:cxn modelId="{7FB5592D-20FB-4539-8220-6D004B761F31}" type="presParOf" srcId="{E7FD3ABA-9296-4681-94D1-8B9F94BC350B}" destId="{5F8B4233-ED77-429D-9A11-105B50B77AB2}" srcOrd="1" destOrd="0" presId="urn:microsoft.com/office/officeart/2008/layout/LinedList"/>
    <dgm:cxn modelId="{76722B33-3543-A640-9AA7-AB05BC4DA6EF}" type="presParOf" srcId="{43D9CB8A-6843-D74A-8DD3-67EFEC5C8CED}" destId="{08601FD0-02C1-D74B-B4C8-AD5333494C84}" srcOrd="8" destOrd="0" presId="urn:microsoft.com/office/officeart/2008/layout/LinedList"/>
    <dgm:cxn modelId="{4A8445C6-7848-5144-B38A-66788F3AEDCD}" type="presParOf" srcId="{43D9CB8A-6843-D74A-8DD3-67EFEC5C8CED}" destId="{3D65F826-CA45-C14B-8477-8A748A353EB0}" srcOrd="9" destOrd="0" presId="urn:microsoft.com/office/officeart/2008/layout/LinedList"/>
    <dgm:cxn modelId="{5330055D-9300-A342-94A5-9F6E632DF5DE}" type="presParOf" srcId="{3D65F826-CA45-C14B-8477-8A748A353EB0}" destId="{7DC3289C-C9E6-6743-A3C2-97E6FAD10611}" srcOrd="0" destOrd="0" presId="urn:microsoft.com/office/officeart/2008/layout/LinedList"/>
    <dgm:cxn modelId="{607BF539-EA21-7141-8E21-3EF94ED9C855}" type="presParOf" srcId="{3D65F826-CA45-C14B-8477-8A748A353EB0}" destId="{67619A89-6E6A-5D44-9613-62B271A1CD9C}" srcOrd="1" destOrd="0" presId="urn:microsoft.com/office/officeart/2008/layout/LinedList"/>
    <dgm:cxn modelId="{0B08FDD0-D800-45BF-BFCA-A8537EB6F9C7}" type="presParOf" srcId="{43D9CB8A-6843-D74A-8DD3-67EFEC5C8CED}" destId="{9CC74602-F0BF-4CBE-9268-3100C5F2147A}" srcOrd="10" destOrd="0" presId="urn:microsoft.com/office/officeart/2008/layout/LinedList"/>
    <dgm:cxn modelId="{8F08DEAF-B2B2-438D-89F6-E7AE685C12C7}" type="presParOf" srcId="{43D9CB8A-6843-D74A-8DD3-67EFEC5C8CED}" destId="{E880937D-ED40-4FCF-A9B8-B811DB8B6DEC}" srcOrd="11" destOrd="0" presId="urn:microsoft.com/office/officeart/2008/layout/LinedList"/>
    <dgm:cxn modelId="{089F3D47-B8A8-4792-986D-7036AEC83A1A}" type="presParOf" srcId="{E880937D-ED40-4FCF-A9B8-B811DB8B6DEC}" destId="{3D97693B-38C1-468B-8004-B64BD2308BA8}" srcOrd="0" destOrd="0" presId="urn:microsoft.com/office/officeart/2008/layout/LinedList"/>
    <dgm:cxn modelId="{766004C3-7CFA-4F3B-83F9-EB6FA260CFF6}" type="presParOf" srcId="{E880937D-ED40-4FCF-A9B8-B811DB8B6DEC}" destId="{42385883-C0FE-4213-9A63-7F16954174FA}" srcOrd="1" destOrd="0" presId="urn:microsoft.com/office/officeart/2008/layout/LinedList"/>
    <dgm:cxn modelId="{26BA2F32-1997-48F5-A8E6-98302E7FC548}" type="presParOf" srcId="{43D9CB8A-6843-D74A-8DD3-67EFEC5C8CED}" destId="{BB17DFCB-B69B-4EAE-8DDC-B247DF8BAE2D}" srcOrd="12" destOrd="0" presId="urn:microsoft.com/office/officeart/2008/layout/LinedList"/>
    <dgm:cxn modelId="{FE3FD9CA-0FF1-4656-BA5B-C317A5556831}" type="presParOf" srcId="{43D9CB8A-6843-D74A-8DD3-67EFEC5C8CED}" destId="{BAA228AB-30CF-47B1-969F-83BC8DA3B3CF}" srcOrd="13" destOrd="0" presId="urn:microsoft.com/office/officeart/2008/layout/LinedList"/>
    <dgm:cxn modelId="{59F5153B-1186-4E66-95F6-BB4952FC2EAF}" type="presParOf" srcId="{BAA228AB-30CF-47B1-969F-83BC8DA3B3CF}" destId="{441C8BD2-DA43-425C-AF01-1CAAE4465EAA}" srcOrd="0" destOrd="0" presId="urn:microsoft.com/office/officeart/2008/layout/LinedList"/>
    <dgm:cxn modelId="{6BAE3D92-BCA9-4E02-A537-ECB39CE7E500}" type="presParOf" srcId="{BAA228AB-30CF-47B1-969F-83BC8DA3B3CF}" destId="{3EB2FC0C-C516-4E98-A884-42FFD80BA5D8}" srcOrd="1" destOrd="0" presId="urn:microsoft.com/office/officeart/2008/layout/LinedList"/>
    <dgm:cxn modelId="{28F46712-549D-4B28-8032-429BF800C92A}" type="presParOf" srcId="{43D9CB8A-6843-D74A-8DD3-67EFEC5C8CED}" destId="{95378A66-9228-4F8F-B1AA-5583B70A7688}" srcOrd="14" destOrd="0" presId="urn:microsoft.com/office/officeart/2008/layout/LinedList"/>
    <dgm:cxn modelId="{839B90C0-2A29-4302-A8CE-3404FC1CAAD5}" type="presParOf" srcId="{43D9CB8A-6843-D74A-8DD3-67EFEC5C8CED}" destId="{35103E69-DB16-46D1-93A2-9E13C4F6AB16}" srcOrd="15" destOrd="0" presId="urn:microsoft.com/office/officeart/2008/layout/LinedList"/>
    <dgm:cxn modelId="{6105B4EE-4F50-4CFF-BD92-23FF86389DD8}" type="presParOf" srcId="{35103E69-DB16-46D1-93A2-9E13C4F6AB16}" destId="{44F393EE-F126-402F-9A77-2038CDCE6651}" srcOrd="0" destOrd="0" presId="urn:microsoft.com/office/officeart/2008/layout/LinedList"/>
    <dgm:cxn modelId="{78D59FFB-11BC-46BB-BAFA-CC62EF510F70}" type="presParOf" srcId="{35103E69-DB16-46D1-93A2-9E13C4F6AB16}" destId="{08641235-397E-4C2E-8008-46C133603750}" srcOrd="1" destOrd="0" presId="urn:microsoft.com/office/officeart/2008/layout/LinedList"/>
    <dgm:cxn modelId="{15C39465-FDF6-46F3-9AF6-E6DF339D50C2}" type="presParOf" srcId="{43D9CB8A-6843-D74A-8DD3-67EFEC5C8CED}" destId="{7700CA1B-77D1-4BB8-B79D-113FB345601F}" srcOrd="16" destOrd="0" presId="urn:microsoft.com/office/officeart/2008/layout/LinedList"/>
    <dgm:cxn modelId="{82FF0FA5-24EA-487B-B529-D77FF7BC56DD}" type="presParOf" srcId="{43D9CB8A-6843-D74A-8DD3-67EFEC5C8CED}" destId="{DA4DD2FC-122C-438C-B71A-367DC2427549}" srcOrd="17" destOrd="0" presId="urn:microsoft.com/office/officeart/2008/layout/LinedList"/>
    <dgm:cxn modelId="{BEBDBE46-E97D-4301-A385-74E484749CE5}" type="presParOf" srcId="{DA4DD2FC-122C-438C-B71A-367DC2427549}" destId="{A9EB5AA2-8BC5-41D3-B399-EE97E5214532}" srcOrd="0" destOrd="0" presId="urn:microsoft.com/office/officeart/2008/layout/LinedList"/>
    <dgm:cxn modelId="{9807DC5A-3ED1-4B68-B625-C10A212C7F35}" type="presParOf" srcId="{DA4DD2FC-122C-438C-B71A-367DC2427549}" destId="{404CBF21-39E0-4D0A-960C-F6B3156FFB2F}" srcOrd="1" destOrd="0" presId="urn:microsoft.com/office/officeart/2008/layout/LinedList"/>
    <dgm:cxn modelId="{81B31D33-62C2-1A4B-A99F-1DCD4D6D2DB1}" type="presParOf" srcId="{43D9CB8A-6843-D74A-8DD3-67EFEC5C8CED}" destId="{610CAD57-9A2D-0149-B101-1E28728182B8}" srcOrd="18" destOrd="0" presId="urn:microsoft.com/office/officeart/2008/layout/LinedList"/>
    <dgm:cxn modelId="{29445F73-92D3-DB4E-9FA1-1F08D303E700}" type="presParOf" srcId="{43D9CB8A-6843-D74A-8DD3-67EFEC5C8CED}" destId="{ECF1839B-5DC1-C14A-A51F-16F46E26B30D}" srcOrd="19" destOrd="0" presId="urn:microsoft.com/office/officeart/2008/layout/LinedList"/>
    <dgm:cxn modelId="{0E5F05BF-C00D-3C4F-B6E2-46D77F92EF02}" type="presParOf" srcId="{ECF1839B-5DC1-C14A-A51F-16F46E26B30D}" destId="{7CB9B00E-8773-784B-A8E6-B1931052BB8E}" srcOrd="0" destOrd="0" presId="urn:microsoft.com/office/officeart/2008/layout/LinedList"/>
    <dgm:cxn modelId="{EA0D6BB8-CE9B-2A4B-8A3E-41E2394CC0E3}" type="presParOf" srcId="{ECF1839B-5DC1-C14A-A51F-16F46E26B30D}" destId="{B0ECA7D9-6EEC-F34A-8B10-E8E04BECB4D4}" srcOrd="1" destOrd="0" presId="urn:microsoft.com/office/officeart/2008/layout/LinedList"/>
    <dgm:cxn modelId="{B7CD471F-A750-894F-B62F-4E27705643A6}" type="presParOf" srcId="{43D9CB8A-6843-D74A-8DD3-67EFEC5C8CED}" destId="{90A6638E-41B4-B045-9B77-8D410FE25A41}" srcOrd="20" destOrd="0" presId="urn:microsoft.com/office/officeart/2008/layout/LinedList"/>
    <dgm:cxn modelId="{BAFEAA7C-2758-194C-9CFB-8963794CD6AC}" type="presParOf" srcId="{43D9CB8A-6843-D74A-8DD3-67EFEC5C8CED}" destId="{14CE4B59-F7DA-7642-BEB7-98A868FCB486}" srcOrd="21" destOrd="0" presId="urn:microsoft.com/office/officeart/2008/layout/LinedList"/>
    <dgm:cxn modelId="{D2A8982A-4D4A-2F4B-9099-5B2D0411D045}" type="presParOf" srcId="{14CE4B59-F7DA-7642-BEB7-98A868FCB486}" destId="{DD29304F-85BE-8349-B7F2-224D8A6AA1FA}" srcOrd="0" destOrd="0" presId="urn:microsoft.com/office/officeart/2008/layout/LinedList"/>
    <dgm:cxn modelId="{9DB22A95-7089-B047-8CA3-5FC489251071}" type="presParOf" srcId="{14CE4B59-F7DA-7642-BEB7-98A868FCB486}" destId="{F6B6E754-ABA4-B24D-8495-D9472BE21A8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9612A0-C6A0-8F46-A878-3456CD7634D7}">
      <dsp:nvSpPr>
        <dsp:cNvPr id="0" name=""/>
        <dsp:cNvSpPr/>
      </dsp:nvSpPr>
      <dsp:spPr>
        <a:xfrm>
          <a:off x="0" y="53"/>
          <a:ext cx="5942027" cy="0"/>
        </a:xfrm>
        <a:prstGeom prst="line">
          <a:avLst/>
        </a:prstGeom>
        <a:gradFill rotWithShape="0">
          <a:gsLst>
            <a:gs pos="0">
              <a:schemeClr val="lt1">
                <a:hueOff val="0"/>
                <a:satOff val="0"/>
                <a:lumOff val="0"/>
                <a:alphaOff val="0"/>
                <a:tint val="96000"/>
                <a:lumMod val="104000"/>
              </a:schemeClr>
            </a:gs>
            <a:gs pos="100000">
              <a:schemeClr val="lt1">
                <a:hueOff val="0"/>
                <a:satOff val="0"/>
                <a:lumOff val="0"/>
                <a:alphaOff val="0"/>
                <a:shade val="84000"/>
                <a:lumMod val="84000"/>
              </a:schemeClr>
            </a:gs>
          </a:gsLst>
          <a:lin ang="5400000" scaled="0"/>
        </a:gradFill>
        <a:ln w="9525" cap="rnd" cmpd="sng" algn="ctr">
          <a:solidFill>
            <a:schemeClr val="accent1">
              <a:shade val="80000"/>
              <a:hueOff val="0"/>
              <a:satOff val="0"/>
              <a:lumOff val="0"/>
              <a:alphaOff val="0"/>
            </a:schemeClr>
          </a:solidFill>
          <a:prstDash val="solid"/>
        </a:ln>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dsp:spPr>
      <dsp:style>
        <a:lnRef idx="1">
          <a:scrgbClr r="0" g="0" b="0"/>
        </a:lnRef>
        <a:fillRef idx="3">
          <a:scrgbClr r="0" g="0" b="0"/>
        </a:fillRef>
        <a:effectRef idx="3">
          <a:scrgbClr r="0" g="0" b="0"/>
        </a:effectRef>
        <a:fontRef idx="minor">
          <a:schemeClr val="lt1"/>
        </a:fontRef>
      </dsp:style>
    </dsp:sp>
    <dsp:sp modelId="{C7041E9B-620F-AE4B-9431-0B7662E02480}">
      <dsp:nvSpPr>
        <dsp:cNvPr id="0" name=""/>
        <dsp:cNvSpPr/>
      </dsp:nvSpPr>
      <dsp:spPr>
        <a:xfrm>
          <a:off x="0" y="53"/>
          <a:ext cx="5942027" cy="584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June 23</a:t>
          </a:r>
          <a:r>
            <a:rPr lang="en-US" sz="2400" kern="1200" baseline="30000" dirty="0"/>
            <a:t>rd</a:t>
          </a:r>
          <a:r>
            <a:rPr lang="en-US" sz="2400" kern="1200" dirty="0"/>
            <a:t> HBT Family Day</a:t>
          </a:r>
        </a:p>
      </dsp:txBody>
      <dsp:txXfrm>
        <a:off x="0" y="53"/>
        <a:ext cx="5942027" cy="584090"/>
      </dsp:txXfrm>
    </dsp:sp>
    <dsp:sp modelId="{E062DC7F-CDA0-A541-980B-ABE06B231ED6}">
      <dsp:nvSpPr>
        <dsp:cNvPr id="0" name=""/>
        <dsp:cNvSpPr/>
      </dsp:nvSpPr>
      <dsp:spPr>
        <a:xfrm>
          <a:off x="0" y="584144"/>
          <a:ext cx="5942027" cy="0"/>
        </a:xfrm>
        <a:prstGeom prst="line">
          <a:avLst/>
        </a:prstGeom>
        <a:gradFill rotWithShape="0">
          <a:gsLst>
            <a:gs pos="0">
              <a:schemeClr val="lt1">
                <a:hueOff val="0"/>
                <a:satOff val="0"/>
                <a:lumOff val="0"/>
                <a:alphaOff val="0"/>
                <a:tint val="96000"/>
                <a:lumMod val="104000"/>
              </a:schemeClr>
            </a:gs>
            <a:gs pos="100000">
              <a:schemeClr val="lt1">
                <a:hueOff val="0"/>
                <a:satOff val="0"/>
                <a:lumOff val="0"/>
                <a:alphaOff val="0"/>
                <a:shade val="84000"/>
                <a:lumMod val="84000"/>
              </a:schemeClr>
            </a:gs>
          </a:gsLst>
          <a:lin ang="5400000" scaled="0"/>
        </a:gradFill>
        <a:ln w="9525" cap="rnd" cmpd="sng" algn="ctr">
          <a:solidFill>
            <a:schemeClr val="accent1">
              <a:shade val="80000"/>
              <a:hueOff val="0"/>
              <a:satOff val="0"/>
              <a:lumOff val="0"/>
              <a:alphaOff val="0"/>
            </a:schemeClr>
          </a:solidFill>
          <a:prstDash val="solid"/>
        </a:ln>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dsp:spPr>
      <dsp:style>
        <a:lnRef idx="1">
          <a:scrgbClr r="0" g="0" b="0"/>
        </a:lnRef>
        <a:fillRef idx="3">
          <a:scrgbClr r="0" g="0" b="0"/>
        </a:fillRef>
        <a:effectRef idx="3">
          <a:scrgbClr r="0" g="0" b="0"/>
        </a:effectRef>
        <a:fontRef idx="minor">
          <a:schemeClr val="lt1"/>
        </a:fontRef>
      </dsp:style>
    </dsp:sp>
    <dsp:sp modelId="{6D1654B5-D975-0B49-B0D8-8FE902D40E27}">
      <dsp:nvSpPr>
        <dsp:cNvPr id="0" name=""/>
        <dsp:cNvSpPr/>
      </dsp:nvSpPr>
      <dsp:spPr>
        <a:xfrm>
          <a:off x="0" y="584144"/>
          <a:ext cx="5936224" cy="5902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Stephen &amp; Sarah Coffey and Billy Ivy</a:t>
          </a:r>
        </a:p>
      </dsp:txBody>
      <dsp:txXfrm>
        <a:off x="0" y="584144"/>
        <a:ext cx="5936224" cy="590264"/>
      </dsp:txXfrm>
    </dsp:sp>
    <dsp:sp modelId="{F947FD76-91BF-4CFC-8A87-E99904840362}">
      <dsp:nvSpPr>
        <dsp:cNvPr id="0" name=""/>
        <dsp:cNvSpPr/>
      </dsp:nvSpPr>
      <dsp:spPr>
        <a:xfrm>
          <a:off x="0" y="1174408"/>
          <a:ext cx="5942027" cy="0"/>
        </a:xfrm>
        <a:prstGeom prst="line">
          <a:avLst/>
        </a:prstGeom>
        <a:gradFill rotWithShape="0">
          <a:gsLst>
            <a:gs pos="0">
              <a:schemeClr val="lt1">
                <a:hueOff val="0"/>
                <a:satOff val="0"/>
                <a:lumOff val="0"/>
                <a:alphaOff val="0"/>
                <a:tint val="96000"/>
                <a:lumMod val="104000"/>
              </a:schemeClr>
            </a:gs>
            <a:gs pos="100000">
              <a:schemeClr val="lt1">
                <a:hueOff val="0"/>
                <a:satOff val="0"/>
                <a:lumOff val="0"/>
                <a:alphaOff val="0"/>
                <a:shade val="84000"/>
                <a:lumMod val="84000"/>
              </a:schemeClr>
            </a:gs>
          </a:gsLst>
          <a:lin ang="5400000" scaled="0"/>
        </a:gradFill>
        <a:ln w="9525" cap="rnd" cmpd="sng" algn="ctr">
          <a:solidFill>
            <a:schemeClr val="accent1">
              <a:shade val="80000"/>
              <a:hueOff val="0"/>
              <a:satOff val="0"/>
              <a:lumOff val="0"/>
              <a:alphaOff val="0"/>
            </a:schemeClr>
          </a:solidFill>
          <a:prstDash val="solid"/>
        </a:ln>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dsp:spPr>
      <dsp:style>
        <a:lnRef idx="1">
          <a:scrgbClr r="0" g="0" b="0"/>
        </a:lnRef>
        <a:fillRef idx="3">
          <a:scrgbClr r="0" g="0" b="0"/>
        </a:fillRef>
        <a:effectRef idx="3">
          <a:scrgbClr r="0" g="0" b="0"/>
        </a:effectRef>
        <a:fontRef idx="minor">
          <a:schemeClr val="lt1"/>
        </a:fontRef>
      </dsp:style>
    </dsp:sp>
    <dsp:sp modelId="{8F5A10B7-B66D-47C9-B62B-46BF2984A843}">
      <dsp:nvSpPr>
        <dsp:cNvPr id="0" name=""/>
        <dsp:cNvSpPr/>
      </dsp:nvSpPr>
      <dsp:spPr>
        <a:xfrm>
          <a:off x="0" y="1174408"/>
          <a:ext cx="5942027" cy="584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May 8</a:t>
          </a:r>
          <a:r>
            <a:rPr lang="en-US" sz="2600" kern="1200" baseline="30000" dirty="0"/>
            <a:t>th</a:t>
          </a:r>
          <a:r>
            <a:rPr lang="en-US" sz="2600" kern="1200" dirty="0"/>
            <a:t> Jackie Sylvester, Carrie Whitlock</a:t>
          </a:r>
        </a:p>
      </dsp:txBody>
      <dsp:txXfrm>
        <a:off x="0" y="1174408"/>
        <a:ext cx="5942027" cy="584090"/>
      </dsp:txXfrm>
    </dsp:sp>
    <dsp:sp modelId="{3CC7AC61-4661-46E0-99E3-5203A1FC4D75}">
      <dsp:nvSpPr>
        <dsp:cNvPr id="0" name=""/>
        <dsp:cNvSpPr/>
      </dsp:nvSpPr>
      <dsp:spPr>
        <a:xfrm>
          <a:off x="0" y="1758499"/>
          <a:ext cx="5942027" cy="0"/>
        </a:xfrm>
        <a:prstGeom prst="line">
          <a:avLst/>
        </a:prstGeom>
        <a:gradFill rotWithShape="0">
          <a:gsLst>
            <a:gs pos="0">
              <a:schemeClr val="lt1">
                <a:hueOff val="0"/>
                <a:satOff val="0"/>
                <a:lumOff val="0"/>
                <a:alphaOff val="0"/>
                <a:tint val="96000"/>
                <a:lumMod val="104000"/>
              </a:schemeClr>
            </a:gs>
            <a:gs pos="100000">
              <a:schemeClr val="lt1">
                <a:hueOff val="0"/>
                <a:satOff val="0"/>
                <a:lumOff val="0"/>
                <a:alphaOff val="0"/>
                <a:shade val="84000"/>
                <a:lumMod val="84000"/>
              </a:schemeClr>
            </a:gs>
          </a:gsLst>
          <a:lin ang="5400000" scaled="0"/>
        </a:gradFill>
        <a:ln w="9525" cap="rnd" cmpd="sng" algn="ctr">
          <a:solidFill>
            <a:schemeClr val="accent1">
              <a:shade val="80000"/>
              <a:hueOff val="0"/>
              <a:satOff val="0"/>
              <a:lumOff val="0"/>
              <a:alphaOff val="0"/>
            </a:schemeClr>
          </a:solidFill>
          <a:prstDash val="solid"/>
        </a:ln>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dsp:spPr>
      <dsp:style>
        <a:lnRef idx="1">
          <a:scrgbClr r="0" g="0" b="0"/>
        </a:lnRef>
        <a:fillRef idx="3">
          <a:scrgbClr r="0" g="0" b="0"/>
        </a:fillRef>
        <a:effectRef idx="3">
          <a:scrgbClr r="0" g="0" b="0"/>
        </a:effectRef>
        <a:fontRef idx="minor">
          <a:schemeClr val="lt1"/>
        </a:fontRef>
      </dsp:style>
    </dsp:sp>
    <dsp:sp modelId="{6A8D09AC-622E-4442-AFF3-F8BC738A2CBB}">
      <dsp:nvSpPr>
        <dsp:cNvPr id="0" name=""/>
        <dsp:cNvSpPr/>
      </dsp:nvSpPr>
      <dsp:spPr>
        <a:xfrm>
          <a:off x="0" y="1758499"/>
          <a:ext cx="5942027" cy="584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May 9</a:t>
          </a:r>
          <a:r>
            <a:rPr lang="en-US" sz="2600" kern="1200" baseline="30000" dirty="0"/>
            <a:t>th</a:t>
          </a:r>
          <a:r>
            <a:rPr lang="en-US" sz="2600" kern="1200" dirty="0"/>
            <a:t> Mitchel Buchanan</a:t>
          </a:r>
        </a:p>
      </dsp:txBody>
      <dsp:txXfrm>
        <a:off x="0" y="1758499"/>
        <a:ext cx="5942027" cy="584090"/>
      </dsp:txXfrm>
    </dsp:sp>
    <dsp:sp modelId="{08601FD0-02C1-D74B-B4C8-AD5333494C84}">
      <dsp:nvSpPr>
        <dsp:cNvPr id="0" name=""/>
        <dsp:cNvSpPr/>
      </dsp:nvSpPr>
      <dsp:spPr>
        <a:xfrm>
          <a:off x="0" y="2342590"/>
          <a:ext cx="5942027" cy="0"/>
        </a:xfrm>
        <a:prstGeom prst="line">
          <a:avLst/>
        </a:prstGeom>
        <a:gradFill rotWithShape="0">
          <a:gsLst>
            <a:gs pos="0">
              <a:schemeClr val="lt1">
                <a:hueOff val="0"/>
                <a:satOff val="0"/>
                <a:lumOff val="0"/>
                <a:alphaOff val="0"/>
                <a:tint val="96000"/>
                <a:lumMod val="104000"/>
              </a:schemeClr>
            </a:gs>
            <a:gs pos="100000">
              <a:schemeClr val="lt1">
                <a:hueOff val="0"/>
                <a:satOff val="0"/>
                <a:lumOff val="0"/>
                <a:alphaOff val="0"/>
                <a:shade val="84000"/>
                <a:lumMod val="84000"/>
              </a:schemeClr>
            </a:gs>
          </a:gsLst>
          <a:lin ang="5400000" scaled="0"/>
        </a:gradFill>
        <a:ln w="9525" cap="rnd" cmpd="sng" algn="ctr">
          <a:solidFill>
            <a:schemeClr val="accent1">
              <a:shade val="80000"/>
              <a:hueOff val="0"/>
              <a:satOff val="0"/>
              <a:lumOff val="0"/>
              <a:alphaOff val="0"/>
            </a:schemeClr>
          </a:solidFill>
          <a:prstDash val="solid"/>
        </a:ln>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dsp:spPr>
      <dsp:style>
        <a:lnRef idx="1">
          <a:scrgbClr r="0" g="0" b="0"/>
        </a:lnRef>
        <a:fillRef idx="3">
          <a:scrgbClr r="0" g="0" b="0"/>
        </a:fillRef>
        <a:effectRef idx="3">
          <a:scrgbClr r="0" g="0" b="0"/>
        </a:effectRef>
        <a:fontRef idx="minor">
          <a:schemeClr val="lt1"/>
        </a:fontRef>
      </dsp:style>
    </dsp:sp>
    <dsp:sp modelId="{7DC3289C-C9E6-6743-A3C2-97E6FAD10611}">
      <dsp:nvSpPr>
        <dsp:cNvPr id="0" name=""/>
        <dsp:cNvSpPr/>
      </dsp:nvSpPr>
      <dsp:spPr>
        <a:xfrm>
          <a:off x="0" y="2342590"/>
          <a:ext cx="5942027" cy="584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May 10</a:t>
          </a:r>
          <a:r>
            <a:rPr lang="en-US" sz="2600" kern="1200" baseline="30000" dirty="0"/>
            <a:t>th</a:t>
          </a:r>
          <a:r>
            <a:rPr lang="en-US" sz="2600" kern="1200" dirty="0"/>
            <a:t> Angela Pritchard, Jen Irish</a:t>
          </a:r>
        </a:p>
      </dsp:txBody>
      <dsp:txXfrm>
        <a:off x="0" y="2342590"/>
        <a:ext cx="5942027" cy="584090"/>
      </dsp:txXfrm>
    </dsp:sp>
    <dsp:sp modelId="{9CC74602-F0BF-4CBE-9268-3100C5F2147A}">
      <dsp:nvSpPr>
        <dsp:cNvPr id="0" name=""/>
        <dsp:cNvSpPr/>
      </dsp:nvSpPr>
      <dsp:spPr>
        <a:xfrm>
          <a:off x="0" y="2926681"/>
          <a:ext cx="5942027" cy="0"/>
        </a:xfrm>
        <a:prstGeom prst="line">
          <a:avLst/>
        </a:prstGeom>
        <a:gradFill rotWithShape="0">
          <a:gsLst>
            <a:gs pos="0">
              <a:schemeClr val="lt1">
                <a:hueOff val="0"/>
                <a:satOff val="0"/>
                <a:lumOff val="0"/>
                <a:alphaOff val="0"/>
                <a:tint val="96000"/>
                <a:lumMod val="104000"/>
              </a:schemeClr>
            </a:gs>
            <a:gs pos="100000">
              <a:schemeClr val="lt1">
                <a:hueOff val="0"/>
                <a:satOff val="0"/>
                <a:lumOff val="0"/>
                <a:alphaOff val="0"/>
                <a:shade val="84000"/>
                <a:lumMod val="84000"/>
              </a:schemeClr>
            </a:gs>
          </a:gsLst>
          <a:lin ang="5400000" scaled="0"/>
        </a:gradFill>
        <a:ln w="9525" cap="rnd" cmpd="sng" algn="ctr">
          <a:solidFill>
            <a:schemeClr val="accent1">
              <a:shade val="80000"/>
              <a:hueOff val="0"/>
              <a:satOff val="0"/>
              <a:lumOff val="0"/>
              <a:alphaOff val="0"/>
            </a:schemeClr>
          </a:solidFill>
          <a:prstDash val="solid"/>
        </a:ln>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dsp:spPr>
      <dsp:style>
        <a:lnRef idx="1">
          <a:scrgbClr r="0" g="0" b="0"/>
        </a:lnRef>
        <a:fillRef idx="3">
          <a:scrgbClr r="0" g="0" b="0"/>
        </a:fillRef>
        <a:effectRef idx="3">
          <a:scrgbClr r="0" g="0" b="0"/>
        </a:effectRef>
        <a:fontRef idx="minor">
          <a:schemeClr val="lt1"/>
        </a:fontRef>
      </dsp:style>
    </dsp:sp>
    <dsp:sp modelId="{3D97693B-38C1-468B-8004-B64BD2308BA8}">
      <dsp:nvSpPr>
        <dsp:cNvPr id="0" name=""/>
        <dsp:cNvSpPr/>
      </dsp:nvSpPr>
      <dsp:spPr>
        <a:xfrm>
          <a:off x="0" y="2926681"/>
          <a:ext cx="5942027" cy="584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May 13</a:t>
          </a:r>
          <a:r>
            <a:rPr lang="en-US" sz="2600" kern="1200" baseline="30000" dirty="0"/>
            <a:t>th</a:t>
          </a:r>
          <a:r>
            <a:rPr lang="en-US" sz="2600" kern="1200" dirty="0"/>
            <a:t> Gabe Gunter</a:t>
          </a:r>
        </a:p>
      </dsp:txBody>
      <dsp:txXfrm>
        <a:off x="0" y="2926681"/>
        <a:ext cx="5942027" cy="584090"/>
      </dsp:txXfrm>
    </dsp:sp>
    <dsp:sp modelId="{BB17DFCB-B69B-4EAE-8DDC-B247DF8BAE2D}">
      <dsp:nvSpPr>
        <dsp:cNvPr id="0" name=""/>
        <dsp:cNvSpPr/>
      </dsp:nvSpPr>
      <dsp:spPr>
        <a:xfrm>
          <a:off x="0" y="3510772"/>
          <a:ext cx="5942027" cy="0"/>
        </a:xfrm>
        <a:prstGeom prst="line">
          <a:avLst/>
        </a:prstGeom>
        <a:gradFill rotWithShape="0">
          <a:gsLst>
            <a:gs pos="0">
              <a:schemeClr val="lt1">
                <a:hueOff val="0"/>
                <a:satOff val="0"/>
                <a:lumOff val="0"/>
                <a:alphaOff val="0"/>
                <a:tint val="96000"/>
                <a:lumMod val="104000"/>
              </a:schemeClr>
            </a:gs>
            <a:gs pos="100000">
              <a:schemeClr val="lt1">
                <a:hueOff val="0"/>
                <a:satOff val="0"/>
                <a:lumOff val="0"/>
                <a:alphaOff val="0"/>
                <a:shade val="84000"/>
                <a:lumMod val="84000"/>
              </a:schemeClr>
            </a:gs>
          </a:gsLst>
          <a:lin ang="5400000" scaled="0"/>
        </a:gradFill>
        <a:ln w="9525" cap="rnd" cmpd="sng" algn="ctr">
          <a:solidFill>
            <a:schemeClr val="accent1">
              <a:shade val="80000"/>
              <a:hueOff val="0"/>
              <a:satOff val="0"/>
              <a:lumOff val="0"/>
              <a:alphaOff val="0"/>
            </a:schemeClr>
          </a:solidFill>
          <a:prstDash val="solid"/>
        </a:ln>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dsp:spPr>
      <dsp:style>
        <a:lnRef idx="1">
          <a:scrgbClr r="0" g="0" b="0"/>
        </a:lnRef>
        <a:fillRef idx="3">
          <a:scrgbClr r="0" g="0" b="0"/>
        </a:fillRef>
        <a:effectRef idx="3">
          <a:scrgbClr r="0" g="0" b="0"/>
        </a:effectRef>
        <a:fontRef idx="minor">
          <a:schemeClr val="lt1"/>
        </a:fontRef>
      </dsp:style>
    </dsp:sp>
    <dsp:sp modelId="{441C8BD2-DA43-425C-AF01-1CAAE4465EAA}">
      <dsp:nvSpPr>
        <dsp:cNvPr id="0" name=""/>
        <dsp:cNvSpPr/>
      </dsp:nvSpPr>
      <dsp:spPr>
        <a:xfrm>
          <a:off x="0" y="3510772"/>
          <a:ext cx="5942027" cy="584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May 14</a:t>
          </a:r>
          <a:r>
            <a:rPr lang="en-US" sz="2600" kern="1200" baseline="30000" dirty="0"/>
            <a:t>th</a:t>
          </a:r>
          <a:r>
            <a:rPr lang="en-US" sz="2600" kern="1200" dirty="0"/>
            <a:t> Nathan Brown</a:t>
          </a:r>
        </a:p>
      </dsp:txBody>
      <dsp:txXfrm>
        <a:off x="0" y="3510772"/>
        <a:ext cx="5942027" cy="584090"/>
      </dsp:txXfrm>
    </dsp:sp>
    <dsp:sp modelId="{95378A66-9228-4F8F-B1AA-5583B70A7688}">
      <dsp:nvSpPr>
        <dsp:cNvPr id="0" name=""/>
        <dsp:cNvSpPr/>
      </dsp:nvSpPr>
      <dsp:spPr>
        <a:xfrm>
          <a:off x="0" y="4094863"/>
          <a:ext cx="5942027" cy="0"/>
        </a:xfrm>
        <a:prstGeom prst="line">
          <a:avLst/>
        </a:prstGeom>
        <a:gradFill rotWithShape="0">
          <a:gsLst>
            <a:gs pos="0">
              <a:schemeClr val="lt1">
                <a:hueOff val="0"/>
                <a:satOff val="0"/>
                <a:lumOff val="0"/>
                <a:alphaOff val="0"/>
                <a:tint val="96000"/>
                <a:lumMod val="104000"/>
              </a:schemeClr>
            </a:gs>
            <a:gs pos="100000">
              <a:schemeClr val="lt1">
                <a:hueOff val="0"/>
                <a:satOff val="0"/>
                <a:lumOff val="0"/>
                <a:alphaOff val="0"/>
                <a:shade val="84000"/>
                <a:lumMod val="84000"/>
              </a:schemeClr>
            </a:gs>
          </a:gsLst>
          <a:lin ang="5400000" scaled="0"/>
        </a:gradFill>
        <a:ln w="9525" cap="rnd" cmpd="sng" algn="ctr">
          <a:solidFill>
            <a:schemeClr val="accent1">
              <a:shade val="80000"/>
              <a:hueOff val="0"/>
              <a:satOff val="0"/>
              <a:lumOff val="0"/>
              <a:alphaOff val="0"/>
            </a:schemeClr>
          </a:solidFill>
          <a:prstDash val="solid"/>
        </a:ln>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dsp:spPr>
      <dsp:style>
        <a:lnRef idx="1">
          <a:scrgbClr r="0" g="0" b="0"/>
        </a:lnRef>
        <a:fillRef idx="3">
          <a:scrgbClr r="0" g="0" b="0"/>
        </a:fillRef>
        <a:effectRef idx="3">
          <a:scrgbClr r="0" g="0" b="0"/>
        </a:effectRef>
        <a:fontRef idx="minor">
          <a:schemeClr val="lt1"/>
        </a:fontRef>
      </dsp:style>
    </dsp:sp>
    <dsp:sp modelId="{44F393EE-F126-402F-9A77-2038CDCE6651}">
      <dsp:nvSpPr>
        <dsp:cNvPr id="0" name=""/>
        <dsp:cNvSpPr/>
      </dsp:nvSpPr>
      <dsp:spPr>
        <a:xfrm>
          <a:off x="0" y="4094863"/>
          <a:ext cx="5942027" cy="584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May 18</a:t>
          </a:r>
          <a:r>
            <a:rPr lang="en-US" sz="2600" kern="1200" baseline="30000" dirty="0"/>
            <a:t>th</a:t>
          </a:r>
          <a:r>
            <a:rPr lang="en-US" sz="2600" kern="1200" dirty="0"/>
            <a:t> Mary Ann Roy</a:t>
          </a:r>
        </a:p>
      </dsp:txBody>
      <dsp:txXfrm>
        <a:off x="0" y="4094863"/>
        <a:ext cx="5942027" cy="584090"/>
      </dsp:txXfrm>
    </dsp:sp>
    <dsp:sp modelId="{7700CA1B-77D1-4BB8-B79D-113FB345601F}">
      <dsp:nvSpPr>
        <dsp:cNvPr id="0" name=""/>
        <dsp:cNvSpPr/>
      </dsp:nvSpPr>
      <dsp:spPr>
        <a:xfrm>
          <a:off x="0" y="4678954"/>
          <a:ext cx="5942027" cy="0"/>
        </a:xfrm>
        <a:prstGeom prst="line">
          <a:avLst/>
        </a:prstGeom>
        <a:gradFill rotWithShape="0">
          <a:gsLst>
            <a:gs pos="0">
              <a:schemeClr val="lt1">
                <a:hueOff val="0"/>
                <a:satOff val="0"/>
                <a:lumOff val="0"/>
                <a:alphaOff val="0"/>
                <a:tint val="96000"/>
                <a:lumMod val="104000"/>
              </a:schemeClr>
            </a:gs>
            <a:gs pos="100000">
              <a:schemeClr val="lt1">
                <a:hueOff val="0"/>
                <a:satOff val="0"/>
                <a:lumOff val="0"/>
                <a:alphaOff val="0"/>
                <a:shade val="84000"/>
                <a:lumMod val="84000"/>
              </a:schemeClr>
            </a:gs>
          </a:gsLst>
          <a:lin ang="5400000" scaled="0"/>
        </a:gradFill>
        <a:ln w="9525" cap="rnd" cmpd="sng" algn="ctr">
          <a:solidFill>
            <a:schemeClr val="accent1">
              <a:shade val="80000"/>
              <a:hueOff val="0"/>
              <a:satOff val="0"/>
              <a:lumOff val="0"/>
              <a:alphaOff val="0"/>
            </a:schemeClr>
          </a:solidFill>
          <a:prstDash val="solid"/>
        </a:ln>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dsp:spPr>
      <dsp:style>
        <a:lnRef idx="1">
          <a:scrgbClr r="0" g="0" b="0"/>
        </a:lnRef>
        <a:fillRef idx="3">
          <a:scrgbClr r="0" g="0" b="0"/>
        </a:fillRef>
        <a:effectRef idx="3">
          <a:scrgbClr r="0" g="0" b="0"/>
        </a:effectRef>
        <a:fontRef idx="minor">
          <a:schemeClr val="lt1"/>
        </a:fontRef>
      </dsp:style>
    </dsp:sp>
    <dsp:sp modelId="{A9EB5AA2-8BC5-41D3-B399-EE97E5214532}">
      <dsp:nvSpPr>
        <dsp:cNvPr id="0" name=""/>
        <dsp:cNvSpPr/>
      </dsp:nvSpPr>
      <dsp:spPr>
        <a:xfrm>
          <a:off x="0" y="4678954"/>
          <a:ext cx="5942027" cy="584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May 19</a:t>
          </a:r>
          <a:r>
            <a:rPr lang="en-US" sz="2600" kern="1200" baseline="30000" dirty="0"/>
            <a:t>th</a:t>
          </a:r>
          <a:r>
            <a:rPr lang="en-US" sz="2600" kern="1200" dirty="0"/>
            <a:t> Danny &amp; Kaitlyn Florian</a:t>
          </a:r>
        </a:p>
      </dsp:txBody>
      <dsp:txXfrm>
        <a:off x="0" y="4678954"/>
        <a:ext cx="5942027" cy="584090"/>
      </dsp:txXfrm>
    </dsp:sp>
    <dsp:sp modelId="{610CAD57-9A2D-0149-B101-1E28728182B8}">
      <dsp:nvSpPr>
        <dsp:cNvPr id="0" name=""/>
        <dsp:cNvSpPr/>
      </dsp:nvSpPr>
      <dsp:spPr>
        <a:xfrm>
          <a:off x="0" y="5263044"/>
          <a:ext cx="5942027" cy="0"/>
        </a:xfrm>
        <a:prstGeom prst="line">
          <a:avLst/>
        </a:prstGeom>
        <a:gradFill rotWithShape="0">
          <a:gsLst>
            <a:gs pos="0">
              <a:schemeClr val="lt1">
                <a:hueOff val="0"/>
                <a:satOff val="0"/>
                <a:lumOff val="0"/>
                <a:alphaOff val="0"/>
                <a:tint val="96000"/>
                <a:lumMod val="104000"/>
              </a:schemeClr>
            </a:gs>
            <a:gs pos="100000">
              <a:schemeClr val="lt1">
                <a:hueOff val="0"/>
                <a:satOff val="0"/>
                <a:lumOff val="0"/>
                <a:alphaOff val="0"/>
                <a:shade val="84000"/>
                <a:lumMod val="84000"/>
              </a:schemeClr>
            </a:gs>
          </a:gsLst>
          <a:lin ang="5400000" scaled="0"/>
        </a:gradFill>
        <a:ln w="9525" cap="rnd" cmpd="sng" algn="ctr">
          <a:solidFill>
            <a:schemeClr val="accent1">
              <a:shade val="80000"/>
              <a:hueOff val="0"/>
              <a:satOff val="0"/>
              <a:lumOff val="0"/>
              <a:alphaOff val="0"/>
            </a:schemeClr>
          </a:solidFill>
          <a:prstDash val="solid"/>
        </a:ln>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dsp:spPr>
      <dsp:style>
        <a:lnRef idx="1">
          <a:scrgbClr r="0" g="0" b="0"/>
        </a:lnRef>
        <a:fillRef idx="3">
          <a:scrgbClr r="0" g="0" b="0"/>
        </a:fillRef>
        <a:effectRef idx="3">
          <a:scrgbClr r="0" g="0" b="0"/>
        </a:effectRef>
        <a:fontRef idx="minor">
          <a:schemeClr val="lt1"/>
        </a:fontRef>
      </dsp:style>
    </dsp:sp>
    <dsp:sp modelId="{7CB9B00E-8773-784B-A8E6-B1931052BB8E}">
      <dsp:nvSpPr>
        <dsp:cNvPr id="0" name=""/>
        <dsp:cNvSpPr/>
      </dsp:nvSpPr>
      <dsp:spPr>
        <a:xfrm>
          <a:off x="0" y="5263044"/>
          <a:ext cx="5942027" cy="584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endParaRPr lang="en-US" sz="2600" kern="1200" dirty="0"/>
        </a:p>
      </dsp:txBody>
      <dsp:txXfrm>
        <a:off x="0" y="5263044"/>
        <a:ext cx="5942027" cy="584090"/>
      </dsp:txXfrm>
    </dsp:sp>
    <dsp:sp modelId="{90A6638E-41B4-B045-9B77-8D410FE25A41}">
      <dsp:nvSpPr>
        <dsp:cNvPr id="0" name=""/>
        <dsp:cNvSpPr/>
      </dsp:nvSpPr>
      <dsp:spPr>
        <a:xfrm>
          <a:off x="0" y="5847135"/>
          <a:ext cx="5942027" cy="0"/>
        </a:xfrm>
        <a:prstGeom prst="line">
          <a:avLst/>
        </a:prstGeom>
        <a:gradFill rotWithShape="0">
          <a:gsLst>
            <a:gs pos="0">
              <a:schemeClr val="lt1">
                <a:hueOff val="0"/>
                <a:satOff val="0"/>
                <a:lumOff val="0"/>
                <a:alphaOff val="0"/>
                <a:tint val="96000"/>
                <a:lumMod val="104000"/>
              </a:schemeClr>
            </a:gs>
            <a:gs pos="100000">
              <a:schemeClr val="lt1">
                <a:hueOff val="0"/>
                <a:satOff val="0"/>
                <a:lumOff val="0"/>
                <a:alphaOff val="0"/>
                <a:shade val="84000"/>
                <a:lumMod val="84000"/>
              </a:schemeClr>
            </a:gs>
          </a:gsLst>
          <a:lin ang="5400000" scaled="0"/>
        </a:gradFill>
        <a:ln w="9525" cap="rnd" cmpd="sng" algn="ctr">
          <a:solidFill>
            <a:schemeClr val="accent1">
              <a:shade val="80000"/>
              <a:hueOff val="0"/>
              <a:satOff val="0"/>
              <a:lumOff val="0"/>
              <a:alphaOff val="0"/>
            </a:schemeClr>
          </a:solidFill>
          <a:prstDash val="solid"/>
        </a:ln>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dsp:spPr>
      <dsp:style>
        <a:lnRef idx="1">
          <a:scrgbClr r="0" g="0" b="0"/>
        </a:lnRef>
        <a:fillRef idx="3">
          <a:scrgbClr r="0" g="0" b="0"/>
        </a:fillRef>
        <a:effectRef idx="3">
          <a:scrgbClr r="0" g="0" b="0"/>
        </a:effectRef>
        <a:fontRef idx="minor">
          <a:schemeClr val="lt1"/>
        </a:fontRef>
      </dsp:style>
    </dsp:sp>
    <dsp:sp modelId="{DD29304F-85BE-8349-B7F2-224D8A6AA1FA}">
      <dsp:nvSpPr>
        <dsp:cNvPr id="0" name=""/>
        <dsp:cNvSpPr/>
      </dsp:nvSpPr>
      <dsp:spPr>
        <a:xfrm>
          <a:off x="0" y="5847135"/>
          <a:ext cx="5942027" cy="584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endParaRPr lang="en-US" sz="2600" kern="1200" dirty="0"/>
        </a:p>
      </dsp:txBody>
      <dsp:txXfrm>
        <a:off x="0" y="5847135"/>
        <a:ext cx="5942027" cy="58409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BB59F5-D1E2-F641-8D84-46D5DE6269BB}" type="datetimeFigureOut">
              <a:rPr lang="en-US" smtClean="0"/>
              <a:t>5/13/2018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598408-985A-D845-84A5-E48515DA4241}" type="slidenum">
              <a:rPr lang="en-US" smtClean="0"/>
              <a:t>‹#›</a:t>
            </a:fld>
            <a:endParaRPr lang="en-US"/>
          </a:p>
        </p:txBody>
      </p:sp>
    </p:spTree>
    <p:extLst>
      <p:ext uri="{BB962C8B-B14F-4D97-AF65-F5344CB8AC3E}">
        <p14:creationId xmlns:p14="http://schemas.microsoft.com/office/powerpoint/2010/main" val="3747850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F1F9B1B-DE99-4072-B630-CE23559F1765}" type="slidenum">
              <a:rPr lang="en-US" smtClean="0"/>
              <a:pPr>
                <a:defRPr/>
              </a:pPr>
              <a:t>15</a:t>
            </a:fld>
            <a:endParaRPr lang="en-US"/>
          </a:p>
        </p:txBody>
      </p:sp>
    </p:spTree>
    <p:extLst>
      <p:ext uri="{BB962C8B-B14F-4D97-AF65-F5344CB8AC3E}">
        <p14:creationId xmlns:p14="http://schemas.microsoft.com/office/powerpoint/2010/main" val="3062020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19314" y="596019"/>
            <a:ext cx="7510506" cy="3213982"/>
          </a:xfrm>
        </p:spPr>
        <p:txBody>
          <a:bodyPr anchor="b">
            <a:normAutofit/>
          </a:bodyPr>
          <a:lstStyle>
            <a:lvl1pPr algn="ctr">
              <a:defRPr sz="40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819314" y="3886200"/>
            <a:ext cx="7510506" cy="2219108"/>
          </a:xfrm>
        </p:spPr>
        <p:txBody>
          <a:bodyPr anchor="t">
            <a:normAutofit/>
          </a:bodyPr>
          <a:lstStyle>
            <a:lvl1pPr marL="0" indent="0" algn="ct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5/13/18</a:t>
            </a:r>
            <a:endParaRPr lang="en-US" dirty="0"/>
          </a:p>
        </p:txBody>
      </p:sp>
      <p:sp>
        <p:nvSpPr>
          <p:cNvPr id="5" name="Footer Placeholder 4"/>
          <p:cNvSpPr>
            <a:spLocks noGrp="1"/>
          </p:cNvSpPr>
          <p:nvPr>
            <p:ph type="ftr" sz="quarter" idx="11"/>
          </p:nvPr>
        </p:nvSpPr>
        <p:spPr/>
        <p:txBody>
          <a:bodyPr/>
          <a:lstStyle/>
          <a:p>
            <a:r>
              <a:rPr lang="en-US"/>
              <a:t>Love's Enduring Foundation 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21706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677" y="4377485"/>
            <a:ext cx="7413007" cy="907505"/>
          </a:xfrm>
        </p:spPr>
        <p:txBody>
          <a:bodyPr anchor="b">
            <a:normAutofit/>
          </a:bodyPr>
          <a:lstStyle>
            <a:lvl1pPr algn="l">
              <a:defRPr sz="2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7678" y="996188"/>
            <a:ext cx="7301427" cy="298112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7677" y="5284990"/>
            <a:ext cx="7413007" cy="81707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r>
              <a:rPr lang="en-US"/>
              <a:t>5/13/18</a:t>
            </a:r>
            <a:endParaRPr lang="en-US" dirty="0"/>
          </a:p>
        </p:txBody>
      </p:sp>
      <p:sp>
        <p:nvSpPr>
          <p:cNvPr id="6" name="Footer Placeholder 5"/>
          <p:cNvSpPr>
            <a:spLocks noGrp="1"/>
          </p:cNvSpPr>
          <p:nvPr>
            <p:ph type="ftr" sz="quarter" idx="11"/>
          </p:nvPr>
        </p:nvSpPr>
        <p:spPr>
          <a:xfrm>
            <a:off x="917678" y="6181344"/>
            <a:ext cx="5337278" cy="365125"/>
          </a:xfrm>
        </p:spPr>
        <p:txBody>
          <a:bodyPr/>
          <a:lstStyle/>
          <a:p>
            <a:r>
              <a:rPr lang="en-US"/>
              <a:t>Love's Enduring Foundation 4</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52758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596018"/>
            <a:ext cx="7511474" cy="3137782"/>
          </a:xfrm>
        </p:spPr>
        <p:txBody>
          <a:bodyPr anchor="ctr">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818347" y="4343400"/>
            <a:ext cx="7511474" cy="1758660"/>
          </a:xfrm>
        </p:spPr>
        <p:txBody>
          <a:bodyPr anchor="ct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5/13/18</a:t>
            </a:r>
            <a:endParaRPr lang="en-US" dirty="0"/>
          </a:p>
        </p:txBody>
      </p:sp>
      <p:sp>
        <p:nvSpPr>
          <p:cNvPr id="5" name="Footer Placeholder 4"/>
          <p:cNvSpPr>
            <a:spLocks noGrp="1"/>
          </p:cNvSpPr>
          <p:nvPr>
            <p:ph type="ftr" sz="quarter" idx="11"/>
          </p:nvPr>
        </p:nvSpPr>
        <p:spPr/>
        <p:txBody>
          <a:bodyPr/>
          <a:lstStyle/>
          <a:p>
            <a:r>
              <a:rPr lang="en-US"/>
              <a:t>Love's Enduring Foundation 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73649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583818" y="860276"/>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7888822" y="29859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084942" y="596018"/>
            <a:ext cx="6974115" cy="3044079"/>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256436" y="3650606"/>
            <a:ext cx="6631128" cy="381000"/>
          </a:xfrm>
        </p:spPr>
        <p:txBody>
          <a:bodyPr anchor="ctr">
            <a:normAutofit/>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818347" y="4641206"/>
            <a:ext cx="7511473" cy="1447800"/>
          </a:xfrm>
        </p:spPr>
        <p:txBody>
          <a:bodyPr anchor="ct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5/13/18</a:t>
            </a:r>
            <a:endParaRPr lang="en-US" dirty="0"/>
          </a:p>
        </p:txBody>
      </p:sp>
      <p:sp>
        <p:nvSpPr>
          <p:cNvPr id="5" name="Footer Placeholder 4"/>
          <p:cNvSpPr>
            <a:spLocks noGrp="1"/>
          </p:cNvSpPr>
          <p:nvPr>
            <p:ph type="ftr" sz="quarter" idx="11"/>
          </p:nvPr>
        </p:nvSpPr>
        <p:spPr/>
        <p:txBody>
          <a:bodyPr/>
          <a:lstStyle/>
          <a:p>
            <a:r>
              <a:rPr lang="en-US"/>
              <a:t>Love's Enduring Foundation 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85631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18347" y="3603566"/>
            <a:ext cx="7512338" cy="1468800"/>
          </a:xfrm>
        </p:spPr>
        <p:txBody>
          <a:bodyPr anchor="b">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821015" y="5072366"/>
            <a:ext cx="7512339" cy="1029694"/>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5/13/18</a:t>
            </a:r>
            <a:endParaRPr lang="en-US" dirty="0"/>
          </a:p>
        </p:txBody>
      </p:sp>
      <p:sp>
        <p:nvSpPr>
          <p:cNvPr id="5" name="Footer Placeholder 4"/>
          <p:cNvSpPr>
            <a:spLocks noGrp="1"/>
          </p:cNvSpPr>
          <p:nvPr>
            <p:ph type="ftr" sz="quarter" idx="11"/>
          </p:nvPr>
        </p:nvSpPr>
        <p:spPr/>
        <p:txBody>
          <a:bodyPr/>
          <a:lstStyle/>
          <a:p>
            <a:r>
              <a:rPr lang="en-US"/>
              <a:t>Love's Enduring Foundation 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49914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6" name="TextBox 15"/>
          <p:cNvSpPr txBox="1"/>
          <p:nvPr/>
        </p:nvSpPr>
        <p:spPr>
          <a:xfrm>
            <a:off x="7887556" y="2879498"/>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13" name="TextBox 12"/>
          <p:cNvSpPr txBox="1"/>
          <p:nvPr/>
        </p:nvSpPr>
        <p:spPr>
          <a:xfrm>
            <a:off x="583818" y="75385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2" name="Title 1"/>
          <p:cNvSpPr>
            <a:spLocks noGrp="1"/>
          </p:cNvSpPr>
          <p:nvPr>
            <p:ph type="title"/>
          </p:nvPr>
        </p:nvSpPr>
        <p:spPr>
          <a:xfrm>
            <a:off x="1084942" y="596018"/>
            <a:ext cx="6974115" cy="2844369"/>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818347" y="3886200"/>
            <a:ext cx="7512338" cy="1053662"/>
          </a:xfrm>
        </p:spPr>
        <p:txBody>
          <a:bodyPr vert="horz" lIns="91440" tIns="45720" rIns="91440" bIns="45720" rtlCol="0" anchor="b">
            <a:normAutofit/>
          </a:bodyPr>
          <a:lstStyle>
            <a:lvl1pPr>
              <a:buNone/>
              <a:defRPr lang="en-US" sz="20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818347" y="4939862"/>
            <a:ext cx="7512338" cy="1162198"/>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5/13/18</a:t>
            </a:r>
            <a:endParaRPr lang="en-US" dirty="0"/>
          </a:p>
        </p:txBody>
      </p:sp>
      <p:sp>
        <p:nvSpPr>
          <p:cNvPr id="5" name="Footer Placeholder 4"/>
          <p:cNvSpPr>
            <a:spLocks noGrp="1"/>
          </p:cNvSpPr>
          <p:nvPr>
            <p:ph type="ftr" sz="quarter" idx="11"/>
          </p:nvPr>
        </p:nvSpPr>
        <p:spPr/>
        <p:txBody>
          <a:bodyPr/>
          <a:lstStyle/>
          <a:p>
            <a:r>
              <a:rPr lang="en-US"/>
              <a:t>Love's Enduring Foundation 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0564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18346" y="596018"/>
            <a:ext cx="7511473" cy="2756783"/>
          </a:xfr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818346" y="3682941"/>
            <a:ext cx="7511473" cy="1049283"/>
          </a:xfrm>
        </p:spPr>
        <p:txBody>
          <a:bodyPr vert="horz" lIns="91440" tIns="45720" rIns="91440" bIns="45720" rtlCol="0" anchor="b">
            <a:normAutofit/>
          </a:bodyPr>
          <a:lstStyle>
            <a:lvl1pPr>
              <a:buNone/>
              <a:defRPr lang="en-US" sz="24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818347" y="4732224"/>
            <a:ext cx="7511472" cy="1369836"/>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5/13/18</a:t>
            </a:r>
            <a:endParaRPr lang="en-US" dirty="0"/>
          </a:p>
        </p:txBody>
      </p:sp>
      <p:sp>
        <p:nvSpPr>
          <p:cNvPr id="5" name="Footer Placeholder 4"/>
          <p:cNvSpPr>
            <a:spLocks noGrp="1"/>
          </p:cNvSpPr>
          <p:nvPr>
            <p:ph type="ftr" sz="quarter" idx="11"/>
          </p:nvPr>
        </p:nvSpPr>
        <p:spPr/>
        <p:txBody>
          <a:bodyPr/>
          <a:lstStyle/>
          <a:p>
            <a:r>
              <a:rPr lang="en-US"/>
              <a:t>Love's Enduring Foundation 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63091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818347" y="596018"/>
            <a:ext cx="7511473" cy="131248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5/13/18</a:t>
            </a:r>
            <a:endParaRPr lang="en-US" dirty="0"/>
          </a:p>
        </p:txBody>
      </p:sp>
      <p:sp>
        <p:nvSpPr>
          <p:cNvPr id="5" name="Footer Placeholder 4"/>
          <p:cNvSpPr>
            <a:spLocks noGrp="1"/>
          </p:cNvSpPr>
          <p:nvPr>
            <p:ph type="ftr" sz="quarter" idx="11"/>
          </p:nvPr>
        </p:nvSpPr>
        <p:spPr/>
        <p:txBody>
          <a:bodyPr/>
          <a:lstStyle/>
          <a:p>
            <a:r>
              <a:rPr lang="en-US"/>
              <a:t>Love's Enduring Foundation 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2509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1708" y="596018"/>
            <a:ext cx="1778112" cy="550604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8347" y="596018"/>
            <a:ext cx="5624137" cy="5506042"/>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5/13/18</a:t>
            </a:r>
            <a:endParaRPr lang="en-US" dirty="0"/>
          </a:p>
        </p:txBody>
      </p:sp>
      <p:sp>
        <p:nvSpPr>
          <p:cNvPr id="5" name="Footer Placeholder 4"/>
          <p:cNvSpPr>
            <a:spLocks noGrp="1"/>
          </p:cNvSpPr>
          <p:nvPr>
            <p:ph type="ftr" sz="quarter" idx="11"/>
          </p:nvPr>
        </p:nvSpPr>
        <p:spPr/>
        <p:txBody>
          <a:bodyPr/>
          <a:lstStyle/>
          <a:p>
            <a:r>
              <a:rPr lang="en-US"/>
              <a:t>Love's Enduring Foundation 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15904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5/13/18</a:t>
            </a:r>
            <a:endParaRPr lang="en-US" dirty="0"/>
          </a:p>
        </p:txBody>
      </p:sp>
      <p:sp>
        <p:nvSpPr>
          <p:cNvPr id="5" name="Footer Placeholder 4"/>
          <p:cNvSpPr>
            <a:spLocks noGrp="1"/>
          </p:cNvSpPr>
          <p:nvPr>
            <p:ph type="ftr" sz="quarter" idx="11"/>
          </p:nvPr>
        </p:nvSpPr>
        <p:spPr/>
        <p:txBody>
          <a:bodyPr/>
          <a:lstStyle/>
          <a:p>
            <a:r>
              <a:rPr lang="en-US"/>
              <a:t>Love's Enduring Foundation 4</a:t>
            </a:r>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t>‹#›</a:t>
            </a:fld>
            <a:endParaRPr lang="en-US" dirty="0"/>
          </a:p>
        </p:txBody>
      </p:sp>
    </p:spTree>
    <p:extLst>
      <p:ext uri="{BB962C8B-B14F-4D97-AF65-F5344CB8AC3E}">
        <p14:creationId xmlns:p14="http://schemas.microsoft.com/office/powerpoint/2010/main" val="3401130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9314" y="3270698"/>
            <a:ext cx="7510506" cy="1823305"/>
          </a:xfrm>
        </p:spPr>
        <p:txBody>
          <a:bodyPr anchor="b">
            <a:normAutofit/>
          </a:bodyPr>
          <a:lstStyle>
            <a:lvl1pPr algn="r">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819314" y="5103810"/>
            <a:ext cx="7510506" cy="99825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5/13/18</a:t>
            </a:r>
            <a:endParaRPr lang="en-US" dirty="0"/>
          </a:p>
        </p:txBody>
      </p:sp>
      <p:sp>
        <p:nvSpPr>
          <p:cNvPr id="5" name="Footer Placeholder 4"/>
          <p:cNvSpPr>
            <a:spLocks noGrp="1"/>
          </p:cNvSpPr>
          <p:nvPr>
            <p:ph type="ftr" sz="quarter" idx="11"/>
          </p:nvPr>
        </p:nvSpPr>
        <p:spPr/>
        <p:txBody>
          <a:bodyPr/>
          <a:lstStyle/>
          <a:p>
            <a:r>
              <a:rPr lang="en-US"/>
              <a:t>Love's Enduring Foundation 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33016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347" y="2060898"/>
            <a:ext cx="3685073" cy="4031331"/>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0" y="2060898"/>
            <a:ext cx="3689239" cy="403133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5/13/18</a:t>
            </a:r>
            <a:endParaRPr lang="en-US" dirty="0"/>
          </a:p>
        </p:txBody>
      </p:sp>
      <p:sp>
        <p:nvSpPr>
          <p:cNvPr id="6" name="Footer Placeholder 5"/>
          <p:cNvSpPr>
            <a:spLocks noGrp="1"/>
          </p:cNvSpPr>
          <p:nvPr>
            <p:ph type="ftr" sz="quarter" idx="11"/>
          </p:nvPr>
        </p:nvSpPr>
        <p:spPr/>
        <p:txBody>
          <a:bodyPr/>
          <a:lstStyle/>
          <a:p>
            <a:r>
              <a:rPr lang="en-US"/>
              <a:t>Love's Enduring Foundation 4</a:t>
            </a:r>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3736219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6306" y="2060898"/>
            <a:ext cx="3397113" cy="733596"/>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18347" y="2786027"/>
            <a:ext cx="3685073" cy="3316033"/>
          </a:xfrm>
        </p:spPr>
        <p:txBody>
          <a:bodyPr anchor="t">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10150" y="2060898"/>
            <a:ext cx="3419670" cy="725129"/>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65" y="2786027"/>
            <a:ext cx="3701520" cy="3316033"/>
          </a:xfrm>
        </p:spPr>
        <p:txBody>
          <a:bodyPr anchor="t">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5/13/18</a:t>
            </a:r>
            <a:endParaRPr lang="en-US" dirty="0"/>
          </a:p>
        </p:txBody>
      </p:sp>
      <p:sp>
        <p:nvSpPr>
          <p:cNvPr id="8" name="Footer Placeholder 7"/>
          <p:cNvSpPr>
            <a:spLocks noGrp="1"/>
          </p:cNvSpPr>
          <p:nvPr>
            <p:ph type="ftr" sz="quarter" idx="11"/>
          </p:nvPr>
        </p:nvSpPr>
        <p:spPr/>
        <p:txBody>
          <a:bodyPr/>
          <a:lstStyle/>
          <a:p>
            <a:r>
              <a:rPr lang="en-US"/>
              <a:t>Love's Enduring Foundation 4</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16881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6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5/13/18</a:t>
            </a:r>
            <a:endParaRPr lang="en-US" dirty="0"/>
          </a:p>
        </p:txBody>
      </p:sp>
      <p:sp>
        <p:nvSpPr>
          <p:cNvPr id="4" name="Footer Placeholder 3"/>
          <p:cNvSpPr>
            <a:spLocks noGrp="1"/>
          </p:cNvSpPr>
          <p:nvPr>
            <p:ph type="ftr" sz="quarter" idx="11"/>
          </p:nvPr>
        </p:nvSpPr>
        <p:spPr/>
        <p:txBody>
          <a:bodyPr/>
          <a:lstStyle/>
          <a:p>
            <a:r>
              <a:rPr lang="en-US"/>
              <a:t>Love's Enduring Foundation 4</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82469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5/13/18</a:t>
            </a:r>
            <a:endParaRPr lang="en-US" dirty="0"/>
          </a:p>
        </p:txBody>
      </p:sp>
      <p:sp>
        <p:nvSpPr>
          <p:cNvPr id="3" name="Footer Placeholder 2"/>
          <p:cNvSpPr>
            <a:spLocks noGrp="1"/>
          </p:cNvSpPr>
          <p:nvPr>
            <p:ph type="ftr" sz="quarter" idx="11"/>
          </p:nvPr>
        </p:nvSpPr>
        <p:spPr/>
        <p:txBody>
          <a:bodyPr/>
          <a:lstStyle/>
          <a:p>
            <a:r>
              <a:rPr lang="en-US"/>
              <a:t>Love's Enduring Foundation 4</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60888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1754928"/>
            <a:ext cx="2729523" cy="1371600"/>
          </a:xfrm>
        </p:spPr>
        <p:txBody>
          <a:bodyPr anchor="b">
            <a:normAutofit/>
          </a:bodyPr>
          <a:lstStyle>
            <a:lvl1pPr algn="l">
              <a:defRPr sz="2200" b="0"/>
            </a:lvl1pPr>
          </a:lstStyle>
          <a:p>
            <a:r>
              <a:rPr lang="en-US"/>
              <a:t>Click to edit Master title style</a:t>
            </a:r>
            <a:endParaRPr lang="en-US" dirty="0"/>
          </a:p>
        </p:txBody>
      </p:sp>
      <p:sp>
        <p:nvSpPr>
          <p:cNvPr id="3" name="Content Placeholder 2"/>
          <p:cNvSpPr>
            <a:spLocks noGrp="1"/>
          </p:cNvSpPr>
          <p:nvPr>
            <p:ph idx="1"/>
          </p:nvPr>
        </p:nvSpPr>
        <p:spPr>
          <a:xfrm>
            <a:off x="3828856" y="596018"/>
            <a:ext cx="4500964" cy="5506041"/>
          </a:xfrm>
        </p:spPr>
        <p:txBody>
          <a:bodyPr anchor="ctr">
            <a:normAutofit/>
          </a:bodyPr>
          <a:lstStyle>
            <a:lvl1pPr>
              <a:defRPr sz="1800"/>
            </a:lvl1pPr>
            <a:lvl2pPr>
              <a:defRPr sz="1600"/>
            </a:lvl2pPr>
            <a:lvl3pPr>
              <a:defRPr sz="1400"/>
            </a:lvl3pPr>
            <a:lvl4pPr>
              <a:defRPr sz="1200"/>
            </a:lvl4pPr>
            <a:lvl5pPr>
              <a:defRPr sz="1100"/>
            </a:lvl5pPr>
            <a:lvl6pPr>
              <a:defRPr sz="1100"/>
            </a:lvl6pPr>
            <a:lvl7pPr>
              <a:defRPr sz="1100"/>
            </a:lvl7pPr>
            <a:lvl8pPr>
              <a:defRPr sz="1100"/>
            </a:lvl8pPr>
            <a:lvl9pPr>
              <a:defRPr sz="1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8347" y="3126528"/>
            <a:ext cx="2729523"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r>
              <a:rPr lang="en-US"/>
              <a:t>5/13/18</a:t>
            </a:r>
            <a:endParaRPr lang="en-US" dirty="0"/>
          </a:p>
        </p:txBody>
      </p:sp>
      <p:sp>
        <p:nvSpPr>
          <p:cNvPr id="6" name="Footer Placeholder 5"/>
          <p:cNvSpPr>
            <a:spLocks noGrp="1"/>
          </p:cNvSpPr>
          <p:nvPr>
            <p:ph type="ftr" sz="quarter" idx="11"/>
          </p:nvPr>
        </p:nvSpPr>
        <p:spPr/>
        <p:txBody>
          <a:bodyPr/>
          <a:lstStyle/>
          <a:p>
            <a:r>
              <a:rPr lang="en-US"/>
              <a:t>Love's Enduring Foundation 4</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54098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1898269"/>
            <a:ext cx="4423803" cy="1371600"/>
          </a:xfrm>
        </p:spPr>
        <p:txBody>
          <a:bodyPr anchor="b">
            <a:normAutofit/>
          </a:bodyPr>
          <a:lstStyle>
            <a:lvl1pPr algn="l">
              <a:defRPr sz="24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515442" y="-18288"/>
            <a:ext cx="2500062"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17318" y="3269869"/>
            <a:ext cx="4423803"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523649" y="6181344"/>
            <a:ext cx="718502" cy="365125"/>
          </a:xfrm>
        </p:spPr>
        <p:txBody>
          <a:bodyPr/>
          <a:lstStyle/>
          <a:p>
            <a:r>
              <a:rPr lang="en-US"/>
              <a:t>5/13/18</a:t>
            </a:r>
            <a:endParaRPr lang="en-US" dirty="0"/>
          </a:p>
        </p:txBody>
      </p:sp>
      <p:sp>
        <p:nvSpPr>
          <p:cNvPr id="6" name="Footer Placeholder 5"/>
          <p:cNvSpPr>
            <a:spLocks noGrp="1"/>
          </p:cNvSpPr>
          <p:nvPr>
            <p:ph type="ftr" sz="quarter" idx="11"/>
          </p:nvPr>
        </p:nvSpPr>
        <p:spPr>
          <a:xfrm>
            <a:off x="818348" y="6181344"/>
            <a:ext cx="3705300" cy="365125"/>
          </a:xfrm>
        </p:spPr>
        <p:txBody>
          <a:bodyPr/>
          <a:lstStyle/>
          <a:p>
            <a:r>
              <a:rPr lang="en-US"/>
              <a:t>Love's Enduring Foundation 4</a:t>
            </a:r>
            <a:endParaRPr lang="en-US" dirty="0"/>
          </a:p>
        </p:txBody>
      </p:sp>
      <p:sp>
        <p:nvSpPr>
          <p:cNvPr id="7" name="Slide Number Placeholder 6"/>
          <p:cNvSpPr>
            <a:spLocks noGrp="1"/>
          </p:cNvSpPr>
          <p:nvPr>
            <p:ph type="sldNum" sz="quarter" idx="12"/>
          </p:nvPr>
        </p:nvSpPr>
        <p:spPr>
          <a:xfrm>
            <a:off x="8024262" y="6181344"/>
            <a:ext cx="305186" cy="329250"/>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82464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8347" y="596018"/>
            <a:ext cx="7511473" cy="131248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18348" y="2060898"/>
            <a:ext cx="7511472" cy="4041162"/>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551708" y="6178260"/>
            <a:ext cx="1287464" cy="365125"/>
          </a:xfrm>
          <a:prstGeom prst="rect">
            <a:avLst/>
          </a:prstGeom>
        </p:spPr>
        <p:txBody>
          <a:bodyPr vert="horz" lIns="91440" tIns="45720" rIns="91440" bIns="45720" rtlCol="0" anchor="ctr"/>
          <a:lstStyle>
            <a:lvl1pPr algn="r">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r>
              <a:rPr lang="en-US"/>
              <a:t>5/13/18</a:t>
            </a:r>
            <a:endParaRPr lang="en-US" dirty="0"/>
          </a:p>
        </p:txBody>
      </p:sp>
      <p:sp>
        <p:nvSpPr>
          <p:cNvPr id="5" name="Footer Placeholder 4"/>
          <p:cNvSpPr>
            <a:spLocks noGrp="1"/>
          </p:cNvSpPr>
          <p:nvPr>
            <p:ph type="ftr" sz="quarter" idx="3"/>
          </p:nvPr>
        </p:nvSpPr>
        <p:spPr>
          <a:xfrm>
            <a:off x="818347" y="6178260"/>
            <a:ext cx="5624137" cy="365125"/>
          </a:xfrm>
          <a:prstGeom prst="rect">
            <a:avLst/>
          </a:prstGeom>
        </p:spPr>
        <p:txBody>
          <a:bodyPr vert="horz" lIns="91440" tIns="45720" rIns="91440" bIns="45720" rtlCol="0" anchor="ctr"/>
          <a:lstStyle>
            <a:lvl1pPr algn="l">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r>
              <a:rPr lang="en-US"/>
              <a:t>Love's Enduring Foundation 4</a:t>
            </a:r>
            <a:endParaRPr lang="en-US" dirty="0"/>
          </a:p>
        </p:txBody>
      </p:sp>
      <p:sp>
        <p:nvSpPr>
          <p:cNvPr id="6" name="Slide Number Placeholder 5"/>
          <p:cNvSpPr>
            <a:spLocks noGrp="1"/>
          </p:cNvSpPr>
          <p:nvPr>
            <p:ph type="sldNum" sz="quarter" idx="4"/>
          </p:nvPr>
        </p:nvSpPr>
        <p:spPr>
          <a:xfrm>
            <a:off x="7917202" y="6178260"/>
            <a:ext cx="413483" cy="365125"/>
          </a:xfrm>
          <a:prstGeom prst="rect">
            <a:avLst/>
          </a:prstGeom>
        </p:spPr>
        <p:txBody>
          <a:bodyPr vert="horz" lIns="91440" tIns="45720" rIns="91440" bIns="45720" rtlCol="0" anchor="ctr"/>
          <a:lstStyle>
            <a:lvl1pPr algn="r">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91814050"/>
      </p:ext>
    </p:extLst>
  </p:cSld>
  <p:clrMap bg1="dk1" tx1="lt1" bg2="dk2" tx2="lt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2" r:id="rId12"/>
    <p:sldLayoutId id="2147483833" r:id="rId13"/>
    <p:sldLayoutId id="2147483834" r:id="rId14"/>
    <p:sldLayoutId id="2147483835" r:id="rId15"/>
    <p:sldLayoutId id="2147483836" r:id="rId16"/>
    <p:sldLayoutId id="214748383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457200" rtl="0" eaLnBrk="1" latinLnBrk="0" hangingPunct="1">
        <a:spcBef>
          <a:spcPct val="0"/>
        </a:spcBef>
        <a:buNone/>
        <a:defRPr sz="28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1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1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1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1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EE859-8B8B-234E-9A50-07A01A31B68D}"/>
              </a:ext>
            </a:extLst>
          </p:cNvPr>
          <p:cNvSpPr>
            <a:spLocks noGrp="1"/>
          </p:cNvSpPr>
          <p:nvPr>
            <p:ph type="ctrTitle"/>
          </p:nvPr>
        </p:nvSpPr>
        <p:spPr>
          <a:xfrm>
            <a:off x="816747" y="229493"/>
            <a:ext cx="7510506" cy="2380861"/>
          </a:xfrm>
          <a:solidFill>
            <a:schemeClr val="bg1"/>
          </a:solidFill>
        </p:spPr>
        <p:txBody>
          <a:bodyPr>
            <a:normAutofit fontScale="90000"/>
          </a:bodyPr>
          <a:lstStyle/>
          <a:p>
            <a:r>
              <a:rPr lang="en-US" sz="6600" dirty="0"/>
              <a:t>Love’s Enduring Foundation</a:t>
            </a:r>
            <a:br>
              <a:rPr lang="en-US" sz="6600" dirty="0"/>
            </a:br>
            <a:r>
              <a:rPr lang="en-US" sz="2800" dirty="0">
                <a:solidFill>
                  <a:schemeClr val="tx1"/>
                </a:solidFill>
              </a:rPr>
              <a:t>4</a:t>
            </a:r>
            <a:endParaRPr lang="en-US" sz="6600" dirty="0">
              <a:solidFill>
                <a:schemeClr val="tx1"/>
              </a:solidFill>
            </a:endParaRPr>
          </a:p>
        </p:txBody>
      </p:sp>
      <p:sp>
        <p:nvSpPr>
          <p:cNvPr id="3" name="Subtitle 2">
            <a:extLst>
              <a:ext uri="{FF2B5EF4-FFF2-40B4-BE49-F238E27FC236}">
                <a16:creationId xmlns:a16="http://schemas.microsoft.com/office/drawing/2014/main" id="{DF6F0290-BAD6-214E-95A3-E950F5A93CA5}"/>
              </a:ext>
            </a:extLst>
          </p:cNvPr>
          <p:cNvSpPr>
            <a:spLocks noGrp="1"/>
          </p:cNvSpPr>
          <p:nvPr>
            <p:ph type="subTitle" idx="1"/>
          </p:nvPr>
        </p:nvSpPr>
        <p:spPr>
          <a:xfrm>
            <a:off x="386080" y="4871751"/>
            <a:ext cx="8361679" cy="1671289"/>
          </a:xfrm>
        </p:spPr>
        <p:txBody>
          <a:bodyPr>
            <a:normAutofit/>
          </a:bodyPr>
          <a:lstStyle/>
          <a:p>
            <a:r>
              <a:rPr lang="en-US" sz="3200" b="1" dirty="0"/>
              <a:t>PSALM 16:11</a:t>
            </a:r>
          </a:p>
          <a:p>
            <a:r>
              <a:rPr lang="en-US" sz="2400" dirty="0"/>
              <a:t> Thou wilt shew me the path of life: in thy presence is fulness of joy; at thy right hand there are pleasures for evermore.</a:t>
            </a:r>
          </a:p>
        </p:txBody>
      </p:sp>
      <p:pic>
        <p:nvPicPr>
          <p:cNvPr id="4" name="Picture 3">
            <a:extLst>
              <a:ext uri="{FF2B5EF4-FFF2-40B4-BE49-F238E27FC236}">
                <a16:creationId xmlns:a16="http://schemas.microsoft.com/office/drawing/2014/main" id="{490FBC03-6567-4BFA-B45E-08D609C7DD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9850" y="3013709"/>
            <a:ext cx="1384300" cy="1671289"/>
          </a:xfrm>
          <a:prstGeom prst="rect">
            <a:avLst/>
          </a:prstGeom>
        </p:spPr>
      </p:pic>
    </p:spTree>
    <p:extLst>
      <p:ext uri="{BB962C8B-B14F-4D97-AF65-F5344CB8AC3E}">
        <p14:creationId xmlns:p14="http://schemas.microsoft.com/office/powerpoint/2010/main" val="421738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1A8DE3-9F32-D344-BAF0-FDE6C06D6E06}"/>
              </a:ext>
            </a:extLst>
          </p:cNvPr>
          <p:cNvSpPr>
            <a:spLocks noGrp="1"/>
          </p:cNvSpPr>
          <p:nvPr>
            <p:ph type="dt" sz="half" idx="10"/>
          </p:nvPr>
        </p:nvSpPr>
        <p:spPr/>
        <p:txBody>
          <a:bodyPr/>
          <a:lstStyle/>
          <a:p>
            <a:r>
              <a:rPr lang="en-US"/>
              <a:t>5/13/18</a:t>
            </a:r>
            <a:endParaRPr lang="en-US" dirty="0"/>
          </a:p>
        </p:txBody>
      </p:sp>
      <p:sp>
        <p:nvSpPr>
          <p:cNvPr id="3" name="Footer Placeholder 2">
            <a:extLst>
              <a:ext uri="{FF2B5EF4-FFF2-40B4-BE49-F238E27FC236}">
                <a16:creationId xmlns:a16="http://schemas.microsoft.com/office/drawing/2014/main" id="{28595A35-CBDD-7847-9E55-14DC484BB4E0}"/>
              </a:ext>
            </a:extLst>
          </p:cNvPr>
          <p:cNvSpPr>
            <a:spLocks noGrp="1"/>
          </p:cNvSpPr>
          <p:nvPr>
            <p:ph type="ftr" sz="quarter" idx="11"/>
          </p:nvPr>
        </p:nvSpPr>
        <p:spPr/>
        <p:txBody>
          <a:bodyPr/>
          <a:lstStyle/>
          <a:p>
            <a:r>
              <a:rPr lang="en-US"/>
              <a:t>Love's Enduring Foundation 4</a:t>
            </a:r>
            <a:endParaRPr lang="en-US" dirty="0"/>
          </a:p>
        </p:txBody>
      </p:sp>
      <p:sp>
        <p:nvSpPr>
          <p:cNvPr id="4" name="Slide Number Placeholder 3">
            <a:extLst>
              <a:ext uri="{FF2B5EF4-FFF2-40B4-BE49-F238E27FC236}">
                <a16:creationId xmlns:a16="http://schemas.microsoft.com/office/drawing/2014/main" id="{CEF2D751-4519-3445-8304-C2F36472ABE1}"/>
              </a:ext>
            </a:extLst>
          </p:cNvPr>
          <p:cNvSpPr>
            <a:spLocks noGrp="1"/>
          </p:cNvSpPr>
          <p:nvPr>
            <p:ph type="sldNum" sz="quarter" idx="12"/>
          </p:nvPr>
        </p:nvSpPr>
        <p:spPr/>
        <p:txBody>
          <a:bodyPr/>
          <a:lstStyle/>
          <a:p>
            <a:fld id="{D57F1E4F-1CFF-5643-939E-217C01CDF565}" type="slidenum">
              <a:rPr lang="en-US" smtClean="0"/>
              <a:pPr/>
              <a:t>10</a:t>
            </a:fld>
            <a:endParaRPr lang="en-US" dirty="0"/>
          </a:p>
        </p:txBody>
      </p:sp>
      <p:sp>
        <p:nvSpPr>
          <p:cNvPr id="5" name="Rectangle 4">
            <a:extLst>
              <a:ext uri="{FF2B5EF4-FFF2-40B4-BE49-F238E27FC236}">
                <a16:creationId xmlns:a16="http://schemas.microsoft.com/office/drawing/2014/main" id="{FC38A499-AE73-3A46-B609-F1F536B1F552}"/>
              </a:ext>
            </a:extLst>
          </p:cNvPr>
          <p:cNvSpPr/>
          <p:nvPr/>
        </p:nvSpPr>
        <p:spPr>
          <a:xfrm>
            <a:off x="602166" y="2633715"/>
            <a:ext cx="8419171" cy="769441"/>
          </a:xfrm>
          <a:prstGeom prst="rect">
            <a:avLst/>
          </a:prstGeom>
        </p:spPr>
        <p:txBody>
          <a:bodyPr wrap="square">
            <a:spAutoFit/>
          </a:bodyPr>
          <a:lstStyle/>
          <a:p>
            <a:r>
              <a:rPr lang="en-US" sz="4400" dirty="0" err="1"/>
              <a:t>אתה</a:t>
            </a:r>
            <a:r>
              <a:rPr lang="en-US" sz="4400" dirty="0"/>
              <a:t> </a:t>
            </a:r>
            <a:r>
              <a:rPr lang="en-US" sz="4400" dirty="0" err="1"/>
              <a:t>תאהב</a:t>
            </a:r>
            <a:r>
              <a:rPr lang="en-US" sz="4400" dirty="0"/>
              <a:t> </a:t>
            </a:r>
            <a:r>
              <a:rPr lang="en-US" sz="4400" dirty="0" err="1"/>
              <a:t>את</a:t>
            </a:r>
            <a:r>
              <a:rPr lang="en-US" sz="4400" dirty="0"/>
              <a:t> </a:t>
            </a:r>
            <a:r>
              <a:rPr lang="en-US" sz="4400" dirty="0" err="1"/>
              <a:t>אלוהים</a:t>
            </a:r>
            <a:r>
              <a:rPr lang="en-US" sz="4400" dirty="0"/>
              <a:t> </a:t>
            </a:r>
            <a:r>
              <a:rPr lang="en-US" sz="4400" dirty="0" err="1"/>
              <a:t>בכל</a:t>
            </a:r>
            <a:r>
              <a:rPr lang="en-US" sz="4400" dirty="0"/>
              <a:t> </a:t>
            </a:r>
            <a:r>
              <a:rPr lang="en-US" sz="4400" dirty="0" err="1"/>
              <a:t>הלב</a:t>
            </a:r>
            <a:r>
              <a:rPr lang="en-US" sz="4400" dirty="0"/>
              <a:t> </a:t>
            </a:r>
            <a:r>
              <a:rPr lang="en-US" sz="4400" dirty="0" err="1"/>
              <a:t>שלך</a:t>
            </a:r>
            <a:endParaRPr lang="en-US" sz="4400" dirty="0"/>
          </a:p>
        </p:txBody>
      </p:sp>
      <p:sp>
        <p:nvSpPr>
          <p:cNvPr id="6" name="Rectangle 5">
            <a:extLst>
              <a:ext uri="{FF2B5EF4-FFF2-40B4-BE49-F238E27FC236}">
                <a16:creationId xmlns:a16="http://schemas.microsoft.com/office/drawing/2014/main" id="{D3D452B9-2177-364F-A28A-278F62CEBB20}"/>
              </a:ext>
            </a:extLst>
          </p:cNvPr>
          <p:cNvSpPr/>
          <p:nvPr/>
        </p:nvSpPr>
        <p:spPr>
          <a:xfrm>
            <a:off x="275599" y="275322"/>
            <a:ext cx="8466957" cy="2185214"/>
          </a:xfrm>
          <a:prstGeom prst="rect">
            <a:avLst/>
          </a:prstGeom>
        </p:spPr>
        <p:txBody>
          <a:bodyPr wrap="square">
            <a:spAutoFit/>
          </a:bodyPr>
          <a:lstStyle/>
          <a:p>
            <a:r>
              <a:rPr lang="en-US" sz="4000" b="1" dirty="0"/>
              <a:t>DEUTERONOMY 6:5</a:t>
            </a:r>
          </a:p>
          <a:p>
            <a:r>
              <a:rPr lang="en-US" sz="3200" dirty="0"/>
              <a:t>	</a:t>
            </a:r>
            <a:r>
              <a:rPr lang="en-US" sz="3200" i="1" dirty="0"/>
              <a:t>And thou shalt love the LORD thy God with all thine heart, and with all thy soul, and with all thy might.</a:t>
            </a:r>
          </a:p>
        </p:txBody>
      </p:sp>
      <p:sp>
        <p:nvSpPr>
          <p:cNvPr id="7" name="Rectangle 6">
            <a:extLst>
              <a:ext uri="{FF2B5EF4-FFF2-40B4-BE49-F238E27FC236}">
                <a16:creationId xmlns:a16="http://schemas.microsoft.com/office/drawing/2014/main" id="{EA360B97-0EE7-B34B-A4E7-C155BABDC071}"/>
              </a:ext>
            </a:extLst>
          </p:cNvPr>
          <p:cNvSpPr/>
          <p:nvPr/>
        </p:nvSpPr>
        <p:spPr>
          <a:xfrm>
            <a:off x="701032" y="3801546"/>
            <a:ext cx="7629653" cy="1631216"/>
          </a:xfrm>
          <a:prstGeom prst="rect">
            <a:avLst/>
          </a:prstGeom>
        </p:spPr>
        <p:txBody>
          <a:bodyPr wrap="none">
            <a:spAutoFit/>
          </a:bodyPr>
          <a:lstStyle/>
          <a:p>
            <a:r>
              <a:rPr lang="en-US" sz="6000" dirty="0"/>
              <a:t> </a:t>
            </a:r>
            <a:r>
              <a:rPr lang="en-US" sz="6000" dirty="0" err="1"/>
              <a:t>את</a:t>
            </a:r>
            <a:r>
              <a:rPr lang="en-US" sz="6000" dirty="0"/>
              <a:t>= AZ</a:t>
            </a:r>
            <a:endParaRPr lang="en-US" sz="4000" dirty="0"/>
          </a:p>
          <a:p>
            <a:r>
              <a:rPr lang="en-US" sz="4000" dirty="0"/>
              <a:t>Intense, eternal, all-encompassing</a:t>
            </a:r>
          </a:p>
        </p:txBody>
      </p:sp>
    </p:spTree>
    <p:extLst>
      <p:ext uri="{BB962C8B-B14F-4D97-AF65-F5344CB8AC3E}">
        <p14:creationId xmlns:p14="http://schemas.microsoft.com/office/powerpoint/2010/main" val="3897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CD55E9-EF48-EE4F-921E-2B15D380E1D2}"/>
              </a:ext>
            </a:extLst>
          </p:cNvPr>
          <p:cNvSpPr>
            <a:spLocks noGrp="1"/>
          </p:cNvSpPr>
          <p:nvPr>
            <p:ph type="dt" sz="half" idx="10"/>
          </p:nvPr>
        </p:nvSpPr>
        <p:spPr/>
        <p:txBody>
          <a:bodyPr/>
          <a:lstStyle/>
          <a:p>
            <a:r>
              <a:rPr lang="en-US"/>
              <a:t>5/13/18</a:t>
            </a:r>
            <a:endParaRPr lang="en-US" dirty="0"/>
          </a:p>
        </p:txBody>
      </p:sp>
      <p:sp>
        <p:nvSpPr>
          <p:cNvPr id="3" name="Footer Placeholder 2">
            <a:extLst>
              <a:ext uri="{FF2B5EF4-FFF2-40B4-BE49-F238E27FC236}">
                <a16:creationId xmlns:a16="http://schemas.microsoft.com/office/drawing/2014/main" id="{3E390049-CB03-9F41-9172-92E20EB9615E}"/>
              </a:ext>
            </a:extLst>
          </p:cNvPr>
          <p:cNvSpPr>
            <a:spLocks noGrp="1"/>
          </p:cNvSpPr>
          <p:nvPr>
            <p:ph type="ftr" sz="quarter" idx="11"/>
          </p:nvPr>
        </p:nvSpPr>
        <p:spPr/>
        <p:txBody>
          <a:bodyPr/>
          <a:lstStyle/>
          <a:p>
            <a:r>
              <a:rPr lang="en-US"/>
              <a:t>Love's Enduring Foundation 4</a:t>
            </a:r>
            <a:endParaRPr lang="en-US" dirty="0"/>
          </a:p>
        </p:txBody>
      </p:sp>
      <p:sp>
        <p:nvSpPr>
          <p:cNvPr id="4" name="Slide Number Placeholder 3">
            <a:extLst>
              <a:ext uri="{FF2B5EF4-FFF2-40B4-BE49-F238E27FC236}">
                <a16:creationId xmlns:a16="http://schemas.microsoft.com/office/drawing/2014/main" id="{AC37EF7A-C56A-944D-B7C7-3B7066709C75}"/>
              </a:ext>
            </a:extLst>
          </p:cNvPr>
          <p:cNvSpPr>
            <a:spLocks noGrp="1"/>
          </p:cNvSpPr>
          <p:nvPr>
            <p:ph type="sldNum" sz="quarter" idx="12"/>
          </p:nvPr>
        </p:nvSpPr>
        <p:spPr/>
        <p:txBody>
          <a:bodyPr/>
          <a:lstStyle/>
          <a:p>
            <a:fld id="{D57F1E4F-1CFF-5643-939E-217C01CDF565}" type="slidenum">
              <a:rPr lang="en-US" smtClean="0"/>
              <a:pPr/>
              <a:t>11</a:t>
            </a:fld>
            <a:endParaRPr lang="en-US" dirty="0"/>
          </a:p>
        </p:txBody>
      </p:sp>
      <p:sp>
        <p:nvSpPr>
          <p:cNvPr id="5" name="Rectangle 4">
            <a:extLst>
              <a:ext uri="{FF2B5EF4-FFF2-40B4-BE49-F238E27FC236}">
                <a16:creationId xmlns:a16="http://schemas.microsoft.com/office/drawing/2014/main" id="{F2B63DC8-290A-2D44-A4E2-A40DF923470E}"/>
              </a:ext>
            </a:extLst>
          </p:cNvPr>
          <p:cNvSpPr/>
          <p:nvPr/>
        </p:nvSpPr>
        <p:spPr>
          <a:xfrm>
            <a:off x="271463" y="185738"/>
            <a:ext cx="8501061" cy="2985433"/>
          </a:xfrm>
          <a:prstGeom prst="rect">
            <a:avLst/>
          </a:prstGeom>
        </p:spPr>
        <p:txBody>
          <a:bodyPr wrap="square">
            <a:spAutoFit/>
          </a:bodyPr>
          <a:lstStyle/>
          <a:p>
            <a:r>
              <a:rPr lang="en-US" sz="4400" b="1" dirty="0"/>
              <a:t>LEVITICUS 19:18</a:t>
            </a:r>
          </a:p>
          <a:p>
            <a:r>
              <a:rPr lang="en-US" sz="3600" dirty="0"/>
              <a:t>	</a:t>
            </a:r>
            <a:r>
              <a:rPr lang="en-US" sz="3600" i="1" dirty="0"/>
              <a:t>Thou shalt not avenge, nor bear any grudge against the children of thy people, but thou shalt love thy </a:t>
            </a:r>
            <a:r>
              <a:rPr lang="en-US" sz="3600" i="1" dirty="0" err="1"/>
              <a:t>neighbour</a:t>
            </a:r>
            <a:r>
              <a:rPr lang="en-US" sz="3600" i="1" dirty="0"/>
              <a:t> (friend) as thyself: I am the LORD.</a:t>
            </a:r>
          </a:p>
        </p:txBody>
      </p:sp>
      <p:sp>
        <p:nvSpPr>
          <p:cNvPr id="6" name="Rectangle 5">
            <a:extLst>
              <a:ext uri="{FF2B5EF4-FFF2-40B4-BE49-F238E27FC236}">
                <a16:creationId xmlns:a16="http://schemas.microsoft.com/office/drawing/2014/main" id="{60E7AE11-812D-2342-9D90-55130099DBFC}"/>
              </a:ext>
            </a:extLst>
          </p:cNvPr>
          <p:cNvSpPr/>
          <p:nvPr/>
        </p:nvSpPr>
        <p:spPr>
          <a:xfrm>
            <a:off x="320579" y="2862948"/>
            <a:ext cx="8451945" cy="2062103"/>
          </a:xfrm>
          <a:prstGeom prst="rect">
            <a:avLst/>
          </a:prstGeom>
        </p:spPr>
        <p:txBody>
          <a:bodyPr wrap="square">
            <a:spAutoFit/>
          </a:bodyPr>
          <a:lstStyle/>
          <a:p>
            <a:pPr algn="r"/>
            <a:r>
              <a:rPr lang="en-US" sz="4000" dirty="0" err="1"/>
              <a:t>לויציקוס</a:t>
            </a:r>
            <a:r>
              <a:rPr lang="en-US" sz="4000" dirty="0"/>
              <a:t> 19:18 </a:t>
            </a:r>
          </a:p>
          <a:p>
            <a:pPr algn="r"/>
            <a:r>
              <a:rPr lang="en-US" sz="4000" dirty="0" err="1"/>
              <a:t>אבל</a:t>
            </a:r>
            <a:r>
              <a:rPr lang="en-US" sz="4000" dirty="0"/>
              <a:t> </a:t>
            </a:r>
            <a:r>
              <a:rPr lang="en-US" sz="4000" dirty="0" err="1"/>
              <a:t>אתה</a:t>
            </a:r>
            <a:r>
              <a:rPr lang="en-US" sz="4000" dirty="0"/>
              <a:t> </a:t>
            </a:r>
            <a:r>
              <a:rPr lang="en-US" sz="4000" dirty="0" err="1"/>
              <a:t>אוהב</a:t>
            </a:r>
            <a:r>
              <a:rPr lang="en-US" sz="4000" dirty="0"/>
              <a:t> </a:t>
            </a:r>
            <a:r>
              <a:rPr lang="he-IL" sz="4400" dirty="0"/>
              <a:t>ל</a:t>
            </a:r>
            <a:r>
              <a:rPr lang="en-US" sz="4000" dirty="0"/>
              <a:t> </a:t>
            </a:r>
            <a:r>
              <a:rPr lang="en-US" sz="4000" dirty="0" err="1"/>
              <a:t>לאהוב</a:t>
            </a:r>
            <a:r>
              <a:rPr lang="en-US" sz="4000" dirty="0"/>
              <a:t>  </a:t>
            </a:r>
            <a:r>
              <a:rPr lang="en-US" sz="4000" dirty="0" err="1"/>
              <a:t>השכן</a:t>
            </a:r>
            <a:r>
              <a:rPr lang="en-US" sz="4000" dirty="0"/>
              <a:t> </a:t>
            </a:r>
            <a:r>
              <a:rPr lang="en-US" sz="4000" dirty="0" err="1"/>
              <a:t>כמוך</a:t>
            </a:r>
            <a:r>
              <a:rPr lang="en-US" sz="4000" dirty="0"/>
              <a:t>: </a:t>
            </a:r>
            <a:r>
              <a:rPr lang="en-US" sz="4000" dirty="0" err="1"/>
              <a:t>אני</a:t>
            </a:r>
            <a:r>
              <a:rPr lang="en-US" sz="4000" dirty="0"/>
              <a:t> </a:t>
            </a:r>
            <a:r>
              <a:rPr lang="en-US" sz="4000" dirty="0" err="1"/>
              <a:t>יהוה</a:t>
            </a:r>
            <a:r>
              <a:rPr lang="en-US" sz="4000" dirty="0"/>
              <a:t>.</a:t>
            </a:r>
          </a:p>
        </p:txBody>
      </p:sp>
      <p:sp>
        <p:nvSpPr>
          <p:cNvPr id="9" name="Rectangle 8">
            <a:extLst>
              <a:ext uri="{FF2B5EF4-FFF2-40B4-BE49-F238E27FC236}">
                <a16:creationId xmlns:a16="http://schemas.microsoft.com/office/drawing/2014/main" id="{061F10DF-DF48-CA48-9E4E-BF99F2C5B2D0}"/>
              </a:ext>
            </a:extLst>
          </p:cNvPr>
          <p:cNvSpPr/>
          <p:nvPr/>
        </p:nvSpPr>
        <p:spPr>
          <a:xfrm>
            <a:off x="818347" y="4793265"/>
            <a:ext cx="8417122" cy="1384995"/>
          </a:xfrm>
          <a:prstGeom prst="rect">
            <a:avLst/>
          </a:prstGeom>
        </p:spPr>
        <p:txBody>
          <a:bodyPr wrap="square">
            <a:spAutoFit/>
          </a:bodyPr>
          <a:lstStyle/>
          <a:p>
            <a:r>
              <a:rPr lang="he-IL" sz="4800" dirty="0"/>
              <a:t>ל</a:t>
            </a:r>
            <a:r>
              <a:rPr lang="en-US" sz="4800" dirty="0"/>
              <a:t>=</a:t>
            </a:r>
            <a:r>
              <a:rPr lang="en-US" sz="3600" dirty="0"/>
              <a:t>loving action, finite; the things you would expect if the roles were reversed.</a:t>
            </a:r>
            <a:endParaRPr lang="en-US" sz="4800" dirty="0"/>
          </a:p>
        </p:txBody>
      </p:sp>
    </p:spTree>
    <p:extLst>
      <p:ext uri="{BB962C8B-B14F-4D97-AF65-F5344CB8AC3E}">
        <p14:creationId xmlns:p14="http://schemas.microsoft.com/office/powerpoint/2010/main" val="387597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BFA8EE-2827-904B-A996-0E43589937DA}"/>
              </a:ext>
            </a:extLst>
          </p:cNvPr>
          <p:cNvSpPr>
            <a:spLocks noGrp="1"/>
          </p:cNvSpPr>
          <p:nvPr>
            <p:ph type="dt" sz="half" idx="10"/>
          </p:nvPr>
        </p:nvSpPr>
        <p:spPr/>
        <p:txBody>
          <a:bodyPr/>
          <a:lstStyle/>
          <a:p>
            <a:r>
              <a:rPr lang="en-US"/>
              <a:t>5/13/18</a:t>
            </a:r>
            <a:endParaRPr lang="en-US" dirty="0"/>
          </a:p>
        </p:txBody>
      </p:sp>
      <p:sp>
        <p:nvSpPr>
          <p:cNvPr id="3" name="Footer Placeholder 2">
            <a:extLst>
              <a:ext uri="{FF2B5EF4-FFF2-40B4-BE49-F238E27FC236}">
                <a16:creationId xmlns:a16="http://schemas.microsoft.com/office/drawing/2014/main" id="{2268E0C5-80A8-DE4F-B0D3-9D5A531033BE}"/>
              </a:ext>
            </a:extLst>
          </p:cNvPr>
          <p:cNvSpPr>
            <a:spLocks noGrp="1"/>
          </p:cNvSpPr>
          <p:nvPr>
            <p:ph type="ftr" sz="quarter" idx="11"/>
          </p:nvPr>
        </p:nvSpPr>
        <p:spPr/>
        <p:txBody>
          <a:bodyPr/>
          <a:lstStyle/>
          <a:p>
            <a:r>
              <a:rPr lang="en-US"/>
              <a:t>Love's Enduring Foundation 4</a:t>
            </a:r>
            <a:endParaRPr lang="en-US" dirty="0"/>
          </a:p>
        </p:txBody>
      </p:sp>
      <p:sp>
        <p:nvSpPr>
          <p:cNvPr id="4" name="Slide Number Placeholder 3">
            <a:extLst>
              <a:ext uri="{FF2B5EF4-FFF2-40B4-BE49-F238E27FC236}">
                <a16:creationId xmlns:a16="http://schemas.microsoft.com/office/drawing/2014/main" id="{4869CB79-FE81-494E-AED9-335A29A9CD3B}"/>
              </a:ext>
            </a:extLst>
          </p:cNvPr>
          <p:cNvSpPr>
            <a:spLocks noGrp="1"/>
          </p:cNvSpPr>
          <p:nvPr>
            <p:ph type="sldNum" sz="quarter" idx="12"/>
          </p:nvPr>
        </p:nvSpPr>
        <p:spPr/>
        <p:txBody>
          <a:bodyPr/>
          <a:lstStyle/>
          <a:p>
            <a:fld id="{D57F1E4F-1CFF-5643-939E-217C01CDF565}" type="slidenum">
              <a:rPr lang="en-US" smtClean="0"/>
              <a:pPr/>
              <a:t>12</a:t>
            </a:fld>
            <a:endParaRPr lang="en-US" dirty="0"/>
          </a:p>
        </p:txBody>
      </p:sp>
      <p:sp>
        <p:nvSpPr>
          <p:cNvPr id="5" name="Rectangle 4">
            <a:extLst>
              <a:ext uri="{FF2B5EF4-FFF2-40B4-BE49-F238E27FC236}">
                <a16:creationId xmlns:a16="http://schemas.microsoft.com/office/drawing/2014/main" id="{EC621062-74F9-DE45-AA5C-268AC631686F}"/>
              </a:ext>
            </a:extLst>
          </p:cNvPr>
          <p:cNvSpPr/>
          <p:nvPr/>
        </p:nvSpPr>
        <p:spPr>
          <a:xfrm>
            <a:off x="499920" y="262647"/>
            <a:ext cx="8147969" cy="3170099"/>
          </a:xfrm>
          <a:prstGeom prst="rect">
            <a:avLst/>
          </a:prstGeom>
        </p:spPr>
        <p:txBody>
          <a:bodyPr wrap="square">
            <a:spAutoFit/>
          </a:bodyPr>
          <a:lstStyle/>
          <a:p>
            <a:r>
              <a:rPr lang="en-US" sz="4800" i="1" dirty="0">
                <a:solidFill>
                  <a:srgbClr val="FFFF00"/>
                </a:solidFill>
              </a:rPr>
              <a:t>Example: </a:t>
            </a:r>
          </a:p>
          <a:p>
            <a:r>
              <a:rPr lang="en-US" sz="4400" b="1" dirty="0"/>
              <a:t>EPHESIANS 5:25</a:t>
            </a:r>
          </a:p>
          <a:p>
            <a:r>
              <a:rPr lang="en-US" sz="3600" dirty="0"/>
              <a:t>	</a:t>
            </a:r>
            <a:r>
              <a:rPr lang="en-US" sz="3600" i="1" dirty="0"/>
              <a:t>Husbands, love your wives, even as Christ also loved the church, and gave himself for it; </a:t>
            </a:r>
          </a:p>
        </p:txBody>
      </p:sp>
    </p:spTree>
    <p:extLst>
      <p:ext uri="{BB962C8B-B14F-4D97-AF65-F5344CB8AC3E}">
        <p14:creationId xmlns:p14="http://schemas.microsoft.com/office/powerpoint/2010/main" val="127221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5E4F38-5EA6-46A2-BF1F-EB8C50330054}"/>
              </a:ext>
            </a:extLst>
          </p:cNvPr>
          <p:cNvSpPr>
            <a:spLocks noGrp="1"/>
          </p:cNvSpPr>
          <p:nvPr>
            <p:ph type="dt" sz="half" idx="10"/>
          </p:nvPr>
        </p:nvSpPr>
        <p:spPr/>
        <p:txBody>
          <a:bodyPr/>
          <a:lstStyle/>
          <a:p>
            <a:pPr>
              <a:defRPr/>
            </a:pPr>
            <a:r>
              <a:rPr lang="en-US"/>
              <a:t>5/45/2018</a:t>
            </a:r>
          </a:p>
        </p:txBody>
      </p:sp>
      <p:sp>
        <p:nvSpPr>
          <p:cNvPr id="3" name="Footer Placeholder 2">
            <a:extLst>
              <a:ext uri="{FF2B5EF4-FFF2-40B4-BE49-F238E27FC236}">
                <a16:creationId xmlns:a16="http://schemas.microsoft.com/office/drawing/2014/main" id="{AE8D6E3E-DF28-4DE2-8D59-9135EFF59006}"/>
              </a:ext>
            </a:extLst>
          </p:cNvPr>
          <p:cNvSpPr>
            <a:spLocks noGrp="1"/>
          </p:cNvSpPr>
          <p:nvPr>
            <p:ph type="ftr" sz="quarter" idx="11"/>
          </p:nvPr>
        </p:nvSpPr>
        <p:spPr/>
        <p:txBody>
          <a:bodyPr/>
          <a:lstStyle/>
          <a:p>
            <a:pPr>
              <a:defRPr/>
            </a:pPr>
            <a:r>
              <a:rPr lang="en-US"/>
              <a:t>MarSemAZ 2018 3</a:t>
            </a:r>
          </a:p>
        </p:txBody>
      </p:sp>
      <p:sp>
        <p:nvSpPr>
          <p:cNvPr id="4" name="Slide Number Placeholder 3">
            <a:extLst>
              <a:ext uri="{FF2B5EF4-FFF2-40B4-BE49-F238E27FC236}">
                <a16:creationId xmlns:a16="http://schemas.microsoft.com/office/drawing/2014/main" id="{85121789-4CFA-4DD0-BB65-B3EB3699AFB1}"/>
              </a:ext>
            </a:extLst>
          </p:cNvPr>
          <p:cNvSpPr>
            <a:spLocks noGrp="1"/>
          </p:cNvSpPr>
          <p:nvPr>
            <p:ph type="sldNum" sz="quarter" idx="12"/>
          </p:nvPr>
        </p:nvSpPr>
        <p:spPr/>
        <p:txBody>
          <a:bodyPr/>
          <a:lstStyle/>
          <a:p>
            <a:pPr>
              <a:defRPr/>
            </a:pPr>
            <a:fld id="{1B2A185C-6290-45C3-87A1-33C80B050DF0}" type="slidenum">
              <a:rPr lang="en-US" smtClean="0"/>
              <a:pPr>
                <a:defRPr/>
              </a:pPr>
              <a:t>13</a:t>
            </a:fld>
            <a:endParaRPr lang="en-US"/>
          </a:p>
        </p:txBody>
      </p:sp>
      <p:sp>
        <p:nvSpPr>
          <p:cNvPr id="5" name="Rectangle 4">
            <a:extLst>
              <a:ext uri="{FF2B5EF4-FFF2-40B4-BE49-F238E27FC236}">
                <a16:creationId xmlns:a16="http://schemas.microsoft.com/office/drawing/2014/main" id="{2446EDEF-C13A-4FEF-9CA6-6B207467E31E}"/>
              </a:ext>
            </a:extLst>
          </p:cNvPr>
          <p:cNvSpPr/>
          <p:nvPr/>
        </p:nvSpPr>
        <p:spPr>
          <a:xfrm>
            <a:off x="342900" y="314615"/>
            <a:ext cx="8458200" cy="6124754"/>
          </a:xfrm>
          <a:prstGeom prst="rect">
            <a:avLst/>
          </a:prstGeom>
          <a:solidFill>
            <a:schemeClr val="bg2"/>
          </a:solidFill>
        </p:spPr>
        <p:txBody>
          <a:bodyPr wrap="square">
            <a:spAutoFit/>
          </a:bodyPr>
          <a:lstStyle/>
          <a:p>
            <a:r>
              <a:rPr lang="en-US" sz="4000" b="1" dirty="0">
                <a:latin typeface="Cambria" panose="02040503050406030204" pitchFamily="18" charset="0"/>
              </a:rPr>
              <a:t>FAITH.IN.THE.SON.OF.GOD</a:t>
            </a:r>
          </a:p>
          <a:p>
            <a:r>
              <a:rPr lang="en-US" sz="3200" dirty="0">
                <a:latin typeface="Cambria" panose="02040503050406030204" pitchFamily="18" charset="0"/>
              </a:rPr>
              <a:t>	4  There might've been one more girl in the world that I could've married. But you know, I found the one lady that I really love. And I asked her if she thought that much of me. She said "</a:t>
            </a:r>
            <a:r>
              <a:rPr lang="en-US" sz="3200" i="1" dirty="0">
                <a:latin typeface="Cambria" panose="02040503050406030204" pitchFamily="18" charset="0"/>
              </a:rPr>
              <a:t>Yes." </a:t>
            </a:r>
            <a:r>
              <a:rPr lang="en-US" sz="3200" dirty="0">
                <a:latin typeface="Cambria" panose="02040503050406030204" pitchFamily="18" charset="0"/>
              </a:rPr>
              <a:t>So we got married.</a:t>
            </a:r>
          </a:p>
          <a:p>
            <a:r>
              <a:rPr lang="en-US" sz="3200" dirty="0">
                <a:latin typeface="Cambria" panose="02040503050406030204" pitchFamily="18" charset="0"/>
              </a:rPr>
              <a:t>	 I told her, "</a:t>
            </a:r>
            <a:r>
              <a:rPr lang="en-US" sz="3200" i="1" dirty="0">
                <a:latin typeface="Cambria" panose="02040503050406030204" pitchFamily="18" charset="0"/>
              </a:rPr>
              <a:t>Now, look, all my love I give to you</a:t>
            </a:r>
            <a:r>
              <a:rPr lang="en-US" sz="3200" dirty="0">
                <a:latin typeface="Cambria" panose="02040503050406030204" pitchFamily="18" charset="0"/>
              </a:rPr>
              <a:t>." No matter what other women are, that woman has my love. Perhaps, I go down the street, and here comes a more attractive girl than my wife. And she says, </a:t>
            </a:r>
            <a:r>
              <a:rPr lang="en-US" sz="3200" i="1" dirty="0">
                <a:latin typeface="Cambria" panose="02040503050406030204" pitchFamily="18" charset="0"/>
              </a:rPr>
              <a:t>"Oh, Billy, I really love you with all my heart."</a:t>
            </a:r>
          </a:p>
        </p:txBody>
      </p:sp>
    </p:spTree>
    <p:extLst>
      <p:ext uri="{BB962C8B-B14F-4D97-AF65-F5344CB8AC3E}">
        <p14:creationId xmlns:p14="http://schemas.microsoft.com/office/powerpoint/2010/main" val="2280438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0186C1-A84B-47E4-A48C-18275D05E74B}"/>
              </a:ext>
            </a:extLst>
          </p:cNvPr>
          <p:cNvSpPr>
            <a:spLocks noGrp="1"/>
          </p:cNvSpPr>
          <p:nvPr>
            <p:ph type="dt" sz="half" idx="10"/>
          </p:nvPr>
        </p:nvSpPr>
        <p:spPr/>
        <p:txBody>
          <a:bodyPr/>
          <a:lstStyle/>
          <a:p>
            <a:pPr>
              <a:defRPr/>
            </a:pPr>
            <a:r>
              <a:rPr lang="en-US"/>
              <a:t>5/45/2018</a:t>
            </a:r>
          </a:p>
        </p:txBody>
      </p:sp>
      <p:sp>
        <p:nvSpPr>
          <p:cNvPr id="3" name="Footer Placeholder 2">
            <a:extLst>
              <a:ext uri="{FF2B5EF4-FFF2-40B4-BE49-F238E27FC236}">
                <a16:creationId xmlns:a16="http://schemas.microsoft.com/office/drawing/2014/main" id="{D0F818EE-BA05-4DF0-825B-C4301E497195}"/>
              </a:ext>
            </a:extLst>
          </p:cNvPr>
          <p:cNvSpPr>
            <a:spLocks noGrp="1"/>
          </p:cNvSpPr>
          <p:nvPr>
            <p:ph type="ftr" sz="quarter" idx="11"/>
          </p:nvPr>
        </p:nvSpPr>
        <p:spPr/>
        <p:txBody>
          <a:bodyPr/>
          <a:lstStyle/>
          <a:p>
            <a:pPr>
              <a:defRPr/>
            </a:pPr>
            <a:r>
              <a:rPr lang="en-US"/>
              <a:t>MarSemAZ 2018 3</a:t>
            </a:r>
          </a:p>
        </p:txBody>
      </p:sp>
      <p:sp>
        <p:nvSpPr>
          <p:cNvPr id="4" name="Slide Number Placeholder 3">
            <a:extLst>
              <a:ext uri="{FF2B5EF4-FFF2-40B4-BE49-F238E27FC236}">
                <a16:creationId xmlns:a16="http://schemas.microsoft.com/office/drawing/2014/main" id="{079C1FC5-F9DD-4556-814A-6C779BC5DFEB}"/>
              </a:ext>
            </a:extLst>
          </p:cNvPr>
          <p:cNvSpPr>
            <a:spLocks noGrp="1"/>
          </p:cNvSpPr>
          <p:nvPr>
            <p:ph type="sldNum" sz="quarter" idx="12"/>
          </p:nvPr>
        </p:nvSpPr>
        <p:spPr/>
        <p:txBody>
          <a:bodyPr/>
          <a:lstStyle/>
          <a:p>
            <a:pPr>
              <a:defRPr/>
            </a:pPr>
            <a:fld id="{1B2A185C-6290-45C3-87A1-33C80B050DF0}" type="slidenum">
              <a:rPr lang="en-US" smtClean="0"/>
              <a:pPr>
                <a:defRPr/>
              </a:pPr>
              <a:t>14</a:t>
            </a:fld>
            <a:endParaRPr lang="en-US"/>
          </a:p>
        </p:txBody>
      </p:sp>
      <p:sp>
        <p:nvSpPr>
          <p:cNvPr id="5" name="Rectangle 4">
            <a:extLst>
              <a:ext uri="{FF2B5EF4-FFF2-40B4-BE49-F238E27FC236}">
                <a16:creationId xmlns:a16="http://schemas.microsoft.com/office/drawing/2014/main" id="{B037292E-CC29-419B-BFD5-6BDE0024F616}"/>
              </a:ext>
            </a:extLst>
          </p:cNvPr>
          <p:cNvSpPr/>
          <p:nvPr/>
        </p:nvSpPr>
        <p:spPr>
          <a:xfrm>
            <a:off x="381000" y="153670"/>
            <a:ext cx="8382000" cy="6001643"/>
          </a:xfrm>
          <a:prstGeom prst="rect">
            <a:avLst/>
          </a:prstGeom>
          <a:solidFill>
            <a:schemeClr val="bg2"/>
          </a:solidFill>
        </p:spPr>
        <p:txBody>
          <a:bodyPr wrap="square">
            <a:spAutoFit/>
          </a:bodyPr>
          <a:lstStyle/>
          <a:p>
            <a:r>
              <a:rPr lang="en-US" sz="3200" dirty="0">
                <a:latin typeface="Cambria" panose="02040503050406030204" pitchFamily="18" charset="0"/>
              </a:rPr>
              <a:t>	Now, the first place, if she has a love for me, it's bound to be false, </a:t>
            </a:r>
            <a:r>
              <a:rPr lang="en-US" sz="3200" dirty="0" err="1">
                <a:latin typeface="Cambria" panose="02040503050406030204" pitchFamily="18" charset="0"/>
              </a:rPr>
              <a:t>'cause</a:t>
            </a:r>
            <a:r>
              <a:rPr lang="en-US" sz="3200" dirty="0">
                <a:latin typeface="Cambria" panose="02040503050406030204" pitchFamily="18" charset="0"/>
              </a:rPr>
              <a:t> my first duty is to what I pledged to my wife, that's her first. I've got to think of her first. She's my first. I told her I'd give her all my love.</a:t>
            </a:r>
          </a:p>
          <a:p>
            <a:r>
              <a:rPr lang="en-US" sz="3200" dirty="0">
                <a:latin typeface="Cambria" panose="02040503050406030204" pitchFamily="18" charset="0"/>
              </a:rPr>
              <a:t>	 And then my first duty is to my wife. I'd say, "Now, look, sister. See, you're just infatuated, or something, because you're not in love. And I'm not in love with you. Because I love one woman; that's the mother of my children."  That's my first duty.</a:t>
            </a:r>
          </a:p>
          <a:p>
            <a:pPr algn="r"/>
            <a:r>
              <a:rPr lang="en-US" sz="3200" dirty="0">
                <a:latin typeface="Cambria" panose="02040503050406030204" pitchFamily="18" charset="0"/>
              </a:rPr>
              <a:t>52-0715</a:t>
            </a:r>
          </a:p>
        </p:txBody>
      </p:sp>
    </p:spTree>
    <p:extLst>
      <p:ext uri="{BB962C8B-B14F-4D97-AF65-F5344CB8AC3E}">
        <p14:creationId xmlns:p14="http://schemas.microsoft.com/office/powerpoint/2010/main" val="2926777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38793" y="1200150"/>
            <a:ext cx="2514600" cy="3429000"/>
          </a:xfrm>
          <a:prstGeom prst="rect">
            <a:avLst/>
          </a:prstGeom>
        </p:spPr>
      </p:pic>
      <p:sp>
        <p:nvSpPr>
          <p:cNvPr id="2" name="Rectangle 1"/>
          <p:cNvSpPr/>
          <p:nvPr/>
        </p:nvSpPr>
        <p:spPr>
          <a:xfrm>
            <a:off x="2976880" y="142240"/>
            <a:ext cx="6052820" cy="5632311"/>
          </a:xfrm>
          <a:prstGeom prst="rect">
            <a:avLst/>
          </a:prstGeom>
          <a:solidFill>
            <a:schemeClr val="tx2">
              <a:lumMod val="10000"/>
            </a:schemeClr>
          </a:solidFill>
        </p:spPr>
        <p:txBody>
          <a:bodyPr wrap="square">
            <a:spAutoFit/>
          </a:bodyPr>
          <a:lstStyle/>
          <a:p>
            <a:r>
              <a:rPr lang="en-US" sz="3600" b="1" dirty="0">
                <a:latin typeface="Cambria" pitchFamily="18" charset="0"/>
                <a:cs typeface="Arial" pitchFamily="34" charset="0"/>
              </a:rPr>
              <a:t>HEBREWS 13:4-5</a:t>
            </a:r>
          </a:p>
          <a:p>
            <a:r>
              <a:rPr lang="en-US" sz="3600" i="1" dirty="0">
                <a:latin typeface="Cambria" pitchFamily="18" charset="0"/>
                <a:cs typeface="Arial" pitchFamily="34" charset="0"/>
              </a:rPr>
              <a:t>    Marriage is </a:t>
            </a:r>
            <a:r>
              <a:rPr lang="en-US" sz="3600" i="1" dirty="0" err="1">
                <a:latin typeface="Cambria" pitchFamily="18" charset="0"/>
                <a:cs typeface="Arial" pitchFamily="34" charset="0"/>
              </a:rPr>
              <a:t>honourable</a:t>
            </a:r>
            <a:r>
              <a:rPr lang="en-US" sz="3600" i="1" dirty="0">
                <a:latin typeface="Cambria" pitchFamily="18" charset="0"/>
                <a:cs typeface="Arial" pitchFamily="34" charset="0"/>
              </a:rPr>
              <a:t> in all, and the bed undefiled: but whoremongers and adulterers God will judge. Let your conversation be without covetousness; and be content with such things as ye have: for he hath said, I will never leave thee, nor forsake thee. </a:t>
            </a:r>
          </a:p>
        </p:txBody>
      </p:sp>
      <p:sp>
        <p:nvSpPr>
          <p:cNvPr id="4" name="Date Placeholder 3">
            <a:extLst>
              <a:ext uri="{FF2B5EF4-FFF2-40B4-BE49-F238E27FC236}">
                <a16:creationId xmlns:a16="http://schemas.microsoft.com/office/drawing/2014/main" id="{CE1FBBCB-F8A1-4CF7-A405-C5E01825C395}"/>
              </a:ext>
            </a:extLst>
          </p:cNvPr>
          <p:cNvSpPr>
            <a:spLocks noGrp="1"/>
          </p:cNvSpPr>
          <p:nvPr>
            <p:ph type="dt" sz="half" idx="10"/>
          </p:nvPr>
        </p:nvSpPr>
        <p:spPr/>
        <p:txBody>
          <a:bodyPr/>
          <a:lstStyle/>
          <a:p>
            <a:pPr>
              <a:defRPr/>
            </a:pPr>
            <a:r>
              <a:rPr lang="en-US"/>
              <a:t>5/45/2018</a:t>
            </a:r>
          </a:p>
        </p:txBody>
      </p:sp>
      <p:sp>
        <p:nvSpPr>
          <p:cNvPr id="5" name="Footer Placeholder 4">
            <a:extLst>
              <a:ext uri="{FF2B5EF4-FFF2-40B4-BE49-F238E27FC236}">
                <a16:creationId xmlns:a16="http://schemas.microsoft.com/office/drawing/2014/main" id="{E1BE445E-0656-46D2-84B0-E8F2C91ABBA2}"/>
              </a:ext>
            </a:extLst>
          </p:cNvPr>
          <p:cNvSpPr>
            <a:spLocks noGrp="1"/>
          </p:cNvSpPr>
          <p:nvPr>
            <p:ph type="ftr" sz="quarter" idx="11"/>
          </p:nvPr>
        </p:nvSpPr>
        <p:spPr/>
        <p:txBody>
          <a:bodyPr/>
          <a:lstStyle/>
          <a:p>
            <a:pPr>
              <a:defRPr/>
            </a:pPr>
            <a:r>
              <a:rPr lang="en-US"/>
              <a:t>MarSemAZ 2018 3</a:t>
            </a:r>
          </a:p>
        </p:txBody>
      </p:sp>
      <p:sp>
        <p:nvSpPr>
          <p:cNvPr id="6" name="Slide Number Placeholder 5">
            <a:extLst>
              <a:ext uri="{FF2B5EF4-FFF2-40B4-BE49-F238E27FC236}">
                <a16:creationId xmlns:a16="http://schemas.microsoft.com/office/drawing/2014/main" id="{B97A1669-7084-4F11-8EEB-F4C71760917A}"/>
              </a:ext>
            </a:extLst>
          </p:cNvPr>
          <p:cNvSpPr>
            <a:spLocks noGrp="1"/>
          </p:cNvSpPr>
          <p:nvPr>
            <p:ph type="sldNum" sz="quarter" idx="12"/>
          </p:nvPr>
        </p:nvSpPr>
        <p:spPr/>
        <p:txBody>
          <a:bodyPr/>
          <a:lstStyle/>
          <a:p>
            <a:pPr>
              <a:defRPr/>
            </a:pPr>
            <a:fld id="{1B2A185C-6290-45C3-87A1-33C80B050DF0}" type="slidenum">
              <a:rPr lang="en-US" smtClean="0"/>
              <a:pPr>
                <a:defRPr/>
              </a:pPr>
              <a:t>15</a:t>
            </a:fld>
            <a:endParaRPr lang="en-US"/>
          </a:p>
        </p:txBody>
      </p:sp>
    </p:spTree>
    <p:extLst>
      <p:ext uri="{BB962C8B-B14F-4D97-AF65-F5344CB8AC3E}">
        <p14:creationId xmlns:p14="http://schemas.microsoft.com/office/powerpoint/2010/main" val="267419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BB63EA-C97F-49CD-9A35-D5327D216AA7}"/>
              </a:ext>
            </a:extLst>
          </p:cNvPr>
          <p:cNvSpPr>
            <a:spLocks noGrp="1"/>
          </p:cNvSpPr>
          <p:nvPr>
            <p:ph type="dt" sz="half" idx="10"/>
          </p:nvPr>
        </p:nvSpPr>
        <p:spPr/>
        <p:txBody>
          <a:bodyPr/>
          <a:lstStyle/>
          <a:p>
            <a:pPr>
              <a:defRPr/>
            </a:pPr>
            <a:r>
              <a:rPr lang="en-US"/>
              <a:t>5/45/2018</a:t>
            </a:r>
          </a:p>
        </p:txBody>
      </p:sp>
      <p:sp>
        <p:nvSpPr>
          <p:cNvPr id="3" name="Footer Placeholder 2">
            <a:extLst>
              <a:ext uri="{FF2B5EF4-FFF2-40B4-BE49-F238E27FC236}">
                <a16:creationId xmlns:a16="http://schemas.microsoft.com/office/drawing/2014/main" id="{DD5E09B4-E885-49A8-8F42-58D8ACBA4A40}"/>
              </a:ext>
            </a:extLst>
          </p:cNvPr>
          <p:cNvSpPr>
            <a:spLocks noGrp="1"/>
          </p:cNvSpPr>
          <p:nvPr>
            <p:ph type="ftr" sz="quarter" idx="11"/>
          </p:nvPr>
        </p:nvSpPr>
        <p:spPr/>
        <p:txBody>
          <a:bodyPr/>
          <a:lstStyle/>
          <a:p>
            <a:pPr>
              <a:defRPr/>
            </a:pPr>
            <a:r>
              <a:rPr lang="en-US"/>
              <a:t>MarSemAZ 2018 3</a:t>
            </a:r>
          </a:p>
        </p:txBody>
      </p:sp>
      <p:sp>
        <p:nvSpPr>
          <p:cNvPr id="4" name="Slide Number Placeholder 3">
            <a:extLst>
              <a:ext uri="{FF2B5EF4-FFF2-40B4-BE49-F238E27FC236}">
                <a16:creationId xmlns:a16="http://schemas.microsoft.com/office/drawing/2014/main" id="{5AEB2A13-71A3-4554-92A2-407B40ACF234}"/>
              </a:ext>
            </a:extLst>
          </p:cNvPr>
          <p:cNvSpPr>
            <a:spLocks noGrp="1"/>
          </p:cNvSpPr>
          <p:nvPr>
            <p:ph type="sldNum" sz="quarter" idx="12"/>
          </p:nvPr>
        </p:nvSpPr>
        <p:spPr/>
        <p:txBody>
          <a:bodyPr/>
          <a:lstStyle/>
          <a:p>
            <a:pPr>
              <a:defRPr/>
            </a:pPr>
            <a:fld id="{1B2A185C-6290-45C3-87A1-33C80B050DF0}" type="slidenum">
              <a:rPr lang="en-US" smtClean="0"/>
              <a:pPr>
                <a:defRPr/>
              </a:pPr>
              <a:t>16</a:t>
            </a:fld>
            <a:endParaRPr lang="en-US"/>
          </a:p>
        </p:txBody>
      </p:sp>
      <p:sp>
        <p:nvSpPr>
          <p:cNvPr id="5" name="Rectangle 4">
            <a:extLst>
              <a:ext uri="{FF2B5EF4-FFF2-40B4-BE49-F238E27FC236}">
                <a16:creationId xmlns:a16="http://schemas.microsoft.com/office/drawing/2014/main" id="{7BD07422-7170-4247-B120-5C0976A99EB1}"/>
              </a:ext>
            </a:extLst>
          </p:cNvPr>
          <p:cNvSpPr/>
          <p:nvPr/>
        </p:nvSpPr>
        <p:spPr>
          <a:xfrm>
            <a:off x="274320" y="193040"/>
            <a:ext cx="8412480" cy="5693866"/>
          </a:xfrm>
          <a:prstGeom prst="rect">
            <a:avLst/>
          </a:prstGeom>
          <a:solidFill>
            <a:schemeClr val="tx2">
              <a:lumMod val="25000"/>
            </a:schemeClr>
          </a:solidFill>
        </p:spPr>
        <p:txBody>
          <a:bodyPr wrap="square">
            <a:spAutoFit/>
          </a:bodyPr>
          <a:lstStyle/>
          <a:p>
            <a:r>
              <a:rPr lang="en-US" sz="4400" b="1" dirty="0">
                <a:latin typeface="Cambria" panose="02040503050406030204" pitchFamily="18" charset="0"/>
              </a:rPr>
              <a:t>Hebrews 13:4-5 </a:t>
            </a:r>
          </a:p>
          <a:p>
            <a:r>
              <a:rPr lang="en-US" sz="3200" dirty="0">
                <a:latin typeface="Cambria" panose="02040503050406030204" pitchFamily="18" charset="0"/>
              </a:rPr>
              <a:t>J.B. Phillips New Testament</a:t>
            </a:r>
          </a:p>
          <a:p>
            <a:r>
              <a:rPr lang="en-US" sz="3600" baseline="30000" dirty="0">
                <a:latin typeface="Cambria" panose="02040503050406030204" pitchFamily="18" charset="0"/>
              </a:rPr>
              <a:t>	</a:t>
            </a:r>
            <a:r>
              <a:rPr lang="en-US" sz="3600" i="1" baseline="30000" dirty="0">
                <a:latin typeface="Cambria" panose="02040503050406030204" pitchFamily="18" charset="0"/>
              </a:rPr>
              <a:t>4-5 </a:t>
            </a:r>
            <a:r>
              <a:rPr lang="en-US" sz="3600" i="1" dirty="0">
                <a:latin typeface="Cambria" panose="02040503050406030204" pitchFamily="18" charset="0"/>
              </a:rPr>
              <a:t>Both </a:t>
            </a:r>
            <a:r>
              <a:rPr lang="en-US" sz="3600" i="1" dirty="0" err="1">
                <a:latin typeface="Cambria" panose="02040503050406030204" pitchFamily="18" charset="0"/>
              </a:rPr>
              <a:t>honourable</a:t>
            </a:r>
            <a:r>
              <a:rPr lang="en-US" sz="3600" i="1" dirty="0">
                <a:latin typeface="Cambria" panose="02040503050406030204" pitchFamily="18" charset="0"/>
              </a:rPr>
              <a:t> marriage and chastity should be respected by all of you. God himself will judge those who traffic in the bodies of others or defile the relationship of marriage. Keep your lives free from the lust for money: be content with what you have. God has said: ‘I will never leave you nor forsake you’.</a:t>
            </a:r>
          </a:p>
        </p:txBody>
      </p:sp>
    </p:spTree>
    <p:extLst>
      <p:ext uri="{BB962C8B-B14F-4D97-AF65-F5344CB8AC3E}">
        <p14:creationId xmlns:p14="http://schemas.microsoft.com/office/powerpoint/2010/main" val="62734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4B3524-2B8D-4F79-A56E-2A2649A628E3}"/>
              </a:ext>
            </a:extLst>
          </p:cNvPr>
          <p:cNvSpPr>
            <a:spLocks noGrp="1"/>
          </p:cNvSpPr>
          <p:nvPr>
            <p:ph type="dt" sz="half" idx="10"/>
          </p:nvPr>
        </p:nvSpPr>
        <p:spPr/>
        <p:txBody>
          <a:bodyPr/>
          <a:lstStyle/>
          <a:p>
            <a:pPr>
              <a:defRPr/>
            </a:pPr>
            <a:r>
              <a:rPr lang="en-US"/>
              <a:t>5/45/2018</a:t>
            </a:r>
          </a:p>
        </p:txBody>
      </p:sp>
      <p:sp>
        <p:nvSpPr>
          <p:cNvPr id="3" name="Footer Placeholder 2">
            <a:extLst>
              <a:ext uri="{FF2B5EF4-FFF2-40B4-BE49-F238E27FC236}">
                <a16:creationId xmlns:a16="http://schemas.microsoft.com/office/drawing/2014/main" id="{137346AB-9007-45E0-86D2-59DA36A68B10}"/>
              </a:ext>
            </a:extLst>
          </p:cNvPr>
          <p:cNvSpPr>
            <a:spLocks noGrp="1"/>
          </p:cNvSpPr>
          <p:nvPr>
            <p:ph type="ftr" sz="quarter" idx="11"/>
          </p:nvPr>
        </p:nvSpPr>
        <p:spPr/>
        <p:txBody>
          <a:bodyPr/>
          <a:lstStyle/>
          <a:p>
            <a:pPr>
              <a:defRPr/>
            </a:pPr>
            <a:r>
              <a:rPr lang="en-US"/>
              <a:t>MarSemAZ 2018 3</a:t>
            </a:r>
          </a:p>
        </p:txBody>
      </p:sp>
      <p:sp>
        <p:nvSpPr>
          <p:cNvPr id="4" name="Slide Number Placeholder 3">
            <a:extLst>
              <a:ext uri="{FF2B5EF4-FFF2-40B4-BE49-F238E27FC236}">
                <a16:creationId xmlns:a16="http://schemas.microsoft.com/office/drawing/2014/main" id="{2EC21C03-5B5E-4447-AF83-F726083D5B12}"/>
              </a:ext>
            </a:extLst>
          </p:cNvPr>
          <p:cNvSpPr>
            <a:spLocks noGrp="1"/>
          </p:cNvSpPr>
          <p:nvPr>
            <p:ph type="sldNum" sz="quarter" idx="12"/>
          </p:nvPr>
        </p:nvSpPr>
        <p:spPr/>
        <p:txBody>
          <a:bodyPr/>
          <a:lstStyle/>
          <a:p>
            <a:pPr>
              <a:defRPr/>
            </a:pPr>
            <a:fld id="{1B2A185C-6290-45C3-87A1-33C80B050DF0}" type="slidenum">
              <a:rPr lang="en-US" smtClean="0"/>
              <a:pPr>
                <a:defRPr/>
              </a:pPr>
              <a:t>17</a:t>
            </a:fld>
            <a:endParaRPr lang="en-US"/>
          </a:p>
        </p:txBody>
      </p:sp>
      <p:sp>
        <p:nvSpPr>
          <p:cNvPr id="5" name="Rectangle 4">
            <a:extLst>
              <a:ext uri="{FF2B5EF4-FFF2-40B4-BE49-F238E27FC236}">
                <a16:creationId xmlns:a16="http://schemas.microsoft.com/office/drawing/2014/main" id="{DAD8BEA7-8BDB-4F54-9015-5DB597514DA7}"/>
              </a:ext>
            </a:extLst>
          </p:cNvPr>
          <p:cNvSpPr/>
          <p:nvPr/>
        </p:nvSpPr>
        <p:spPr>
          <a:xfrm>
            <a:off x="250190" y="187961"/>
            <a:ext cx="8599170" cy="6186309"/>
          </a:xfrm>
          <a:prstGeom prst="rect">
            <a:avLst/>
          </a:prstGeom>
          <a:solidFill>
            <a:schemeClr val="tx2">
              <a:lumMod val="25000"/>
            </a:schemeClr>
          </a:solidFill>
        </p:spPr>
        <p:txBody>
          <a:bodyPr wrap="square">
            <a:spAutoFit/>
          </a:bodyPr>
          <a:lstStyle/>
          <a:p>
            <a:r>
              <a:rPr lang="en-US" sz="4800" b="1" dirty="0">
                <a:latin typeface="Cambria" panose="02040503050406030204" pitchFamily="18" charset="0"/>
              </a:rPr>
              <a:t>Hebrews 13:4-5 </a:t>
            </a:r>
          </a:p>
          <a:p>
            <a:r>
              <a:rPr lang="en-US" sz="2800" dirty="0">
                <a:latin typeface="Cambria" panose="02040503050406030204" pitchFamily="18" charset="0"/>
              </a:rPr>
              <a:t>Complete Jewish Bible</a:t>
            </a:r>
          </a:p>
          <a:p>
            <a:r>
              <a:rPr lang="en-US" sz="4000" i="1" baseline="30000" dirty="0">
                <a:latin typeface="Cambria" panose="02040503050406030204" pitchFamily="18" charset="0"/>
              </a:rPr>
              <a:t>	4 </a:t>
            </a:r>
            <a:r>
              <a:rPr lang="en-US" sz="4000" i="1" dirty="0">
                <a:latin typeface="Cambria" panose="02040503050406030204" pitchFamily="18" charset="0"/>
              </a:rPr>
              <a:t>Marriage is honorable in every respect; and, in particular, sex within marriage is pure. But God will indeed punish fornicators and adulterers.</a:t>
            </a:r>
          </a:p>
          <a:p>
            <a:r>
              <a:rPr lang="en-US" sz="4000" i="1" baseline="30000" dirty="0">
                <a:latin typeface="Cambria" panose="02040503050406030204" pitchFamily="18" charset="0"/>
              </a:rPr>
              <a:t>5 </a:t>
            </a:r>
            <a:r>
              <a:rPr lang="en-US" sz="4000" i="1" dirty="0">
                <a:latin typeface="Cambria" panose="02040503050406030204" pitchFamily="18" charset="0"/>
              </a:rPr>
              <a:t>Keep your lives free from the love of money; and be satisfied with what you have; for God himself has said, </a:t>
            </a:r>
            <a:r>
              <a:rPr lang="en-US" sz="4000" b="1" i="1" dirty="0">
                <a:latin typeface="Cambria" panose="02040503050406030204" pitchFamily="18" charset="0"/>
              </a:rPr>
              <a:t>“I will never fail you or abandon you.”</a:t>
            </a:r>
            <a:endParaRPr lang="en-US" sz="4000" i="1" dirty="0">
              <a:latin typeface="Cambria" panose="02040503050406030204" pitchFamily="18" charset="0"/>
            </a:endParaRPr>
          </a:p>
        </p:txBody>
      </p:sp>
    </p:spTree>
    <p:extLst>
      <p:ext uri="{BB962C8B-B14F-4D97-AF65-F5344CB8AC3E}">
        <p14:creationId xmlns:p14="http://schemas.microsoft.com/office/powerpoint/2010/main" val="796015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56CDD-CB25-C944-A3F2-16EA87F6D593}"/>
              </a:ext>
            </a:extLst>
          </p:cNvPr>
          <p:cNvSpPr>
            <a:spLocks noGrp="1"/>
          </p:cNvSpPr>
          <p:nvPr>
            <p:ph type="ctrTitle"/>
          </p:nvPr>
        </p:nvSpPr>
        <p:spPr>
          <a:xfrm>
            <a:off x="603503" y="2600324"/>
            <a:ext cx="4804315" cy="3277961"/>
          </a:xfrm>
          <a:ln w="25400">
            <a:solidFill>
              <a:schemeClr val="accent1">
                <a:lumMod val="60000"/>
                <a:lumOff val="40000"/>
              </a:schemeClr>
            </a:solidFill>
          </a:ln>
        </p:spPr>
        <p:txBody>
          <a:bodyPr anchor="t">
            <a:normAutofit/>
          </a:bodyPr>
          <a:lstStyle/>
          <a:p>
            <a:pPr algn="l"/>
            <a:r>
              <a:rPr lang="en-US" sz="4700" dirty="0"/>
              <a:t>Pillars </a:t>
            </a:r>
            <a:br>
              <a:rPr lang="en-US" sz="4700" dirty="0"/>
            </a:br>
            <a:r>
              <a:rPr lang="en-US" sz="4700" dirty="0"/>
              <a:t>of </a:t>
            </a:r>
            <a:br>
              <a:rPr lang="en-US" sz="4700" dirty="0"/>
            </a:br>
            <a:r>
              <a:rPr lang="en-US" sz="4700" dirty="0"/>
              <a:t>Marriage</a:t>
            </a:r>
            <a:br>
              <a:rPr lang="en-US" sz="4700" dirty="0"/>
            </a:br>
            <a:r>
              <a:rPr lang="en-US" sz="4700" dirty="0"/>
              <a:t>relationships</a:t>
            </a:r>
          </a:p>
        </p:txBody>
      </p:sp>
      <p:sp>
        <p:nvSpPr>
          <p:cNvPr id="3" name="Subtitle 2">
            <a:extLst>
              <a:ext uri="{FF2B5EF4-FFF2-40B4-BE49-F238E27FC236}">
                <a16:creationId xmlns:a16="http://schemas.microsoft.com/office/drawing/2014/main" id="{47F6A5C8-0A79-014C-A955-C65A63C6A0F7}"/>
              </a:ext>
            </a:extLst>
          </p:cNvPr>
          <p:cNvSpPr>
            <a:spLocks noGrp="1"/>
          </p:cNvSpPr>
          <p:nvPr>
            <p:ph type="subTitle" idx="1"/>
          </p:nvPr>
        </p:nvSpPr>
        <p:spPr>
          <a:xfrm>
            <a:off x="603504" y="1300450"/>
            <a:ext cx="3125532" cy="1155525"/>
          </a:xfrm>
        </p:spPr>
        <p:txBody>
          <a:bodyPr anchor="b">
            <a:normAutofit/>
          </a:bodyPr>
          <a:lstStyle/>
          <a:p>
            <a:pPr algn="l"/>
            <a:endParaRPr lang="en-US" sz="1700"/>
          </a:p>
        </p:txBody>
      </p:sp>
      <p:pic>
        <p:nvPicPr>
          <p:cNvPr id="4" name="Picture 3">
            <a:extLst>
              <a:ext uri="{FF2B5EF4-FFF2-40B4-BE49-F238E27FC236}">
                <a16:creationId xmlns:a16="http://schemas.microsoft.com/office/drawing/2014/main" id="{95B4562B-1FBF-A94C-BC9C-969EDD71BC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4229" y="429304"/>
            <a:ext cx="3810000" cy="3810000"/>
          </a:xfrm>
          <a:prstGeom prst="rect">
            <a:avLst/>
          </a:prstGeom>
        </p:spPr>
      </p:pic>
    </p:spTree>
    <p:extLst>
      <p:ext uri="{BB962C8B-B14F-4D97-AF65-F5344CB8AC3E}">
        <p14:creationId xmlns:p14="http://schemas.microsoft.com/office/powerpoint/2010/main" val="637069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C8721-BAD7-2441-8520-3472924640C9}"/>
              </a:ext>
            </a:extLst>
          </p:cNvPr>
          <p:cNvSpPr>
            <a:spLocks noGrp="1"/>
          </p:cNvSpPr>
          <p:nvPr>
            <p:ph type="title"/>
          </p:nvPr>
        </p:nvSpPr>
        <p:spPr>
          <a:xfrm>
            <a:off x="393700" y="279400"/>
            <a:ext cx="8356599" cy="1629098"/>
          </a:xfrm>
        </p:spPr>
        <p:txBody>
          <a:bodyPr>
            <a:normAutofit fontScale="90000"/>
          </a:bodyPr>
          <a:lstStyle/>
          <a:p>
            <a:r>
              <a:rPr lang="en-US" sz="4000" b="1" dirty="0">
                <a:effectLst/>
              </a:rPr>
              <a:t>1. respect each other, even when you disagree. </a:t>
            </a:r>
            <a:br>
              <a:rPr lang="en-US" dirty="0">
                <a:effectLst/>
              </a:rPr>
            </a:br>
            <a:endParaRPr lang="en-US" dirty="0"/>
          </a:p>
        </p:txBody>
      </p:sp>
      <p:sp>
        <p:nvSpPr>
          <p:cNvPr id="3" name="Content Placeholder 2">
            <a:extLst>
              <a:ext uri="{FF2B5EF4-FFF2-40B4-BE49-F238E27FC236}">
                <a16:creationId xmlns:a16="http://schemas.microsoft.com/office/drawing/2014/main" id="{FB8E3926-DD96-B041-91E8-235F32E159A9}"/>
              </a:ext>
            </a:extLst>
          </p:cNvPr>
          <p:cNvSpPr>
            <a:spLocks noGrp="1"/>
          </p:cNvSpPr>
          <p:nvPr>
            <p:ph idx="1"/>
          </p:nvPr>
        </p:nvSpPr>
        <p:spPr>
          <a:xfrm>
            <a:off x="818348" y="2060898"/>
            <a:ext cx="8058952" cy="4041162"/>
          </a:xfrm>
        </p:spPr>
        <p:txBody>
          <a:bodyPr>
            <a:normAutofit/>
          </a:bodyPr>
          <a:lstStyle/>
          <a:p>
            <a:r>
              <a:rPr lang="en-US" sz="3200" dirty="0">
                <a:effectLst/>
              </a:rPr>
              <a:t>Name calling and contempt aren’t how you should operate. Instead, you maintain a respectful tone even during your most difficult conversations. </a:t>
            </a:r>
          </a:p>
          <a:p>
            <a:r>
              <a:rPr lang="en-US" sz="3200" dirty="0">
                <a:effectLst/>
              </a:rPr>
              <a:t>If you can respect your partner no matter what, this shows that your relationship can withstand many things.</a:t>
            </a:r>
          </a:p>
          <a:p>
            <a:endParaRPr lang="en-US" sz="3200" dirty="0"/>
          </a:p>
        </p:txBody>
      </p:sp>
      <p:sp>
        <p:nvSpPr>
          <p:cNvPr id="4" name="Date Placeholder 3">
            <a:extLst>
              <a:ext uri="{FF2B5EF4-FFF2-40B4-BE49-F238E27FC236}">
                <a16:creationId xmlns:a16="http://schemas.microsoft.com/office/drawing/2014/main" id="{F7797FCA-A810-C24D-AE7A-5CCB67A1C9F0}"/>
              </a:ext>
            </a:extLst>
          </p:cNvPr>
          <p:cNvSpPr>
            <a:spLocks noGrp="1"/>
          </p:cNvSpPr>
          <p:nvPr>
            <p:ph type="dt" sz="half" idx="10"/>
          </p:nvPr>
        </p:nvSpPr>
        <p:spPr/>
        <p:txBody>
          <a:bodyPr/>
          <a:lstStyle/>
          <a:p>
            <a:r>
              <a:rPr lang="en-US"/>
              <a:t>5/13/18</a:t>
            </a:r>
            <a:endParaRPr lang="en-US" dirty="0"/>
          </a:p>
        </p:txBody>
      </p:sp>
      <p:sp>
        <p:nvSpPr>
          <p:cNvPr id="5" name="Footer Placeholder 4">
            <a:extLst>
              <a:ext uri="{FF2B5EF4-FFF2-40B4-BE49-F238E27FC236}">
                <a16:creationId xmlns:a16="http://schemas.microsoft.com/office/drawing/2014/main" id="{7B494714-F920-834C-BA84-7167EAC4C796}"/>
              </a:ext>
            </a:extLst>
          </p:cNvPr>
          <p:cNvSpPr>
            <a:spLocks noGrp="1"/>
          </p:cNvSpPr>
          <p:nvPr>
            <p:ph type="ftr" sz="quarter" idx="11"/>
          </p:nvPr>
        </p:nvSpPr>
        <p:spPr/>
        <p:txBody>
          <a:bodyPr/>
          <a:lstStyle/>
          <a:p>
            <a:r>
              <a:rPr lang="en-US"/>
              <a:t>Love's Enduring Foundation 4</a:t>
            </a:r>
            <a:endParaRPr lang="en-US" dirty="0"/>
          </a:p>
        </p:txBody>
      </p:sp>
      <p:sp>
        <p:nvSpPr>
          <p:cNvPr id="6" name="Slide Number Placeholder 5">
            <a:extLst>
              <a:ext uri="{FF2B5EF4-FFF2-40B4-BE49-F238E27FC236}">
                <a16:creationId xmlns:a16="http://schemas.microsoft.com/office/drawing/2014/main" id="{F49A0C27-BECE-7647-878C-0376F67D9E67}"/>
              </a:ext>
            </a:extLst>
          </p:cNvPr>
          <p:cNvSpPr>
            <a:spLocks noGrp="1"/>
          </p:cNvSpPr>
          <p:nvPr>
            <p:ph type="sldNum" sz="quarter" idx="12"/>
          </p:nvPr>
        </p:nvSpPr>
        <p:spPr/>
        <p:txBody>
          <a:bodyPr/>
          <a:lstStyle/>
          <a:p>
            <a:fld id="{E97799C9-84D9-46D2-A11E-BCF8A720529D}" type="slidenum">
              <a:rPr lang="en-US" smtClean="0"/>
              <a:t>19</a:t>
            </a:fld>
            <a:endParaRPr lang="en-US" dirty="0"/>
          </a:p>
        </p:txBody>
      </p:sp>
    </p:spTree>
    <p:extLst>
      <p:ext uri="{BB962C8B-B14F-4D97-AF65-F5344CB8AC3E}">
        <p14:creationId xmlns:p14="http://schemas.microsoft.com/office/powerpoint/2010/main" val="3060079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extLst>
              <a:ext uri="{28A0092B-C50C-407E-A947-70E740481C1C}">
                <a14:useLocalDpi xmlns:a14="http://schemas.microsoft.com/office/drawing/2010/main" val="0"/>
              </a:ext>
            </a:extLst>
          </a:blip>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0089DED-64B2-4427-BD4F-A7B6B283ABF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4950" y="0"/>
            <a:ext cx="6099050" cy="6858000"/>
          </a:xfrm>
          <a:prstGeom prst="rect">
            <a:avLst/>
          </a:prstGeom>
          <a:solidFill>
            <a:schemeClr val="bg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355C98C-11B6-4AF3-A4C8-1AF58E3F950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71214" y="3195797"/>
            <a:ext cx="5143500" cy="466406"/>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9" name="Straight Connector 18">
            <a:extLst>
              <a:ext uri="{FF2B5EF4-FFF2-40B4-BE49-F238E27FC236}">
                <a16:creationId xmlns:a16="http://schemas.microsoft.com/office/drawing/2014/main" id="{5FF3252C-02E7-4CC4-BF1D-2EF2A78764C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52478" y="0"/>
            <a:ext cx="0" cy="685800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2" name="Title 1">
            <a:extLst>
              <a:ext uri="{FF2B5EF4-FFF2-40B4-BE49-F238E27FC236}">
                <a16:creationId xmlns:a16="http://schemas.microsoft.com/office/drawing/2014/main" id="{AD54278B-1ADC-1A40-9262-D98BE1BFB4DF}"/>
              </a:ext>
            </a:extLst>
          </p:cNvPr>
          <p:cNvSpPr>
            <a:spLocks noGrp="1"/>
          </p:cNvSpPr>
          <p:nvPr>
            <p:ph type="title"/>
          </p:nvPr>
        </p:nvSpPr>
        <p:spPr>
          <a:xfrm>
            <a:off x="77902" y="609600"/>
            <a:ext cx="2895461" cy="4140887"/>
          </a:xfrm>
        </p:spPr>
        <p:txBody>
          <a:bodyPr anchor="ctr">
            <a:normAutofit/>
          </a:bodyPr>
          <a:lstStyle/>
          <a:p>
            <a:pPr algn="r"/>
            <a:r>
              <a:rPr lang="en-US" sz="3200" spc="-150" dirty="0"/>
              <a:t>Birthdays &amp; Anniversaries</a:t>
            </a:r>
            <a:br>
              <a:rPr lang="en-US" sz="3200" spc="-150" dirty="0"/>
            </a:br>
            <a:r>
              <a:rPr lang="en-US" sz="3200" spc="-150" dirty="0"/>
              <a:t> &amp; Exciting Events</a:t>
            </a:r>
          </a:p>
        </p:txBody>
      </p:sp>
      <p:graphicFrame>
        <p:nvGraphicFramePr>
          <p:cNvPr id="10" name="Content Placeholder 2">
            <a:extLst>
              <a:ext uri="{FF2B5EF4-FFF2-40B4-BE49-F238E27FC236}">
                <a16:creationId xmlns:a16="http://schemas.microsoft.com/office/drawing/2014/main" id="{19478864-8B35-42E7-8469-12C74F15583B}"/>
              </a:ext>
            </a:extLst>
          </p:cNvPr>
          <p:cNvGraphicFramePr>
            <a:graphicFrameLocks noGrp="1"/>
          </p:cNvGraphicFramePr>
          <p:nvPr>
            <p:ph idx="1"/>
            <p:extLst>
              <p:ext uri="{D42A27DB-BD31-4B8C-83A1-F6EECF244321}">
                <p14:modId xmlns:p14="http://schemas.microsoft.com/office/powerpoint/2010/main" val="1754921096"/>
              </p:ext>
            </p:extLst>
          </p:nvPr>
        </p:nvGraphicFramePr>
        <p:xfrm>
          <a:off x="3087668" y="142240"/>
          <a:ext cx="5942027" cy="6431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C8B0CBC4-0529-D447-BDD0-A7869E6FB82A}"/>
              </a:ext>
            </a:extLst>
          </p:cNvPr>
          <p:cNvSpPr>
            <a:spLocks noGrp="1"/>
          </p:cNvSpPr>
          <p:nvPr>
            <p:ph type="dt" sz="half" idx="10"/>
          </p:nvPr>
        </p:nvSpPr>
        <p:spPr>
          <a:xfrm>
            <a:off x="6628209" y="5883275"/>
            <a:ext cx="1200150" cy="365125"/>
          </a:xfrm>
        </p:spPr>
        <p:txBody>
          <a:bodyPr>
            <a:normAutofit/>
          </a:bodyPr>
          <a:lstStyle/>
          <a:p>
            <a:pPr>
              <a:spcAft>
                <a:spcPts val="600"/>
              </a:spcAft>
            </a:pPr>
            <a:r>
              <a:rPr lang="en-US"/>
              <a:t>5/13/18</a:t>
            </a:r>
          </a:p>
        </p:txBody>
      </p:sp>
      <p:sp>
        <p:nvSpPr>
          <p:cNvPr id="5" name="Footer Placeholder 4">
            <a:extLst>
              <a:ext uri="{FF2B5EF4-FFF2-40B4-BE49-F238E27FC236}">
                <a16:creationId xmlns:a16="http://schemas.microsoft.com/office/drawing/2014/main" id="{EA33874B-688C-9447-9859-EA2D8C379135}"/>
              </a:ext>
            </a:extLst>
          </p:cNvPr>
          <p:cNvSpPr>
            <a:spLocks noGrp="1"/>
          </p:cNvSpPr>
          <p:nvPr>
            <p:ph type="ftr" sz="quarter" idx="11"/>
          </p:nvPr>
        </p:nvSpPr>
        <p:spPr>
          <a:xfrm>
            <a:off x="856059" y="5883275"/>
            <a:ext cx="5657850" cy="365125"/>
          </a:xfrm>
        </p:spPr>
        <p:txBody>
          <a:bodyPr>
            <a:normAutofit/>
          </a:bodyPr>
          <a:lstStyle/>
          <a:p>
            <a:pPr>
              <a:spcAft>
                <a:spcPts val="600"/>
              </a:spcAft>
            </a:pPr>
            <a:r>
              <a:rPr lang="en-US"/>
              <a:t>Love's Enduring Foundation 4</a:t>
            </a:r>
          </a:p>
        </p:txBody>
      </p:sp>
      <p:sp>
        <p:nvSpPr>
          <p:cNvPr id="6" name="Slide Number Placeholder 5">
            <a:extLst>
              <a:ext uri="{FF2B5EF4-FFF2-40B4-BE49-F238E27FC236}">
                <a16:creationId xmlns:a16="http://schemas.microsoft.com/office/drawing/2014/main" id="{75D3D91B-B938-184E-AB2E-84B9861FB1EE}"/>
              </a:ext>
            </a:extLst>
          </p:cNvPr>
          <p:cNvSpPr>
            <a:spLocks noGrp="1"/>
          </p:cNvSpPr>
          <p:nvPr>
            <p:ph type="sldNum" sz="quarter" idx="12"/>
          </p:nvPr>
        </p:nvSpPr>
        <p:spPr>
          <a:xfrm>
            <a:off x="7885509" y="5883275"/>
            <a:ext cx="413375" cy="365125"/>
          </a:xfrm>
        </p:spPr>
        <p:txBody>
          <a:bodyPr>
            <a:normAutofit/>
          </a:bodyPr>
          <a:lstStyle/>
          <a:p>
            <a:pPr>
              <a:spcAft>
                <a:spcPts val="600"/>
              </a:spcAft>
            </a:pPr>
            <a:fld id="{E97799C9-84D9-46D2-A11E-BCF8A720529D}" type="slidenum">
              <a:rPr lang="en-US" smtClean="0"/>
              <a:pPr>
                <a:spcAft>
                  <a:spcPts val="600"/>
                </a:spcAft>
              </a:pPr>
              <a:t>2</a:t>
            </a:fld>
            <a:endParaRPr lang="en-US"/>
          </a:p>
        </p:txBody>
      </p:sp>
    </p:spTree>
    <p:extLst>
      <p:ext uri="{BB962C8B-B14F-4D97-AF65-F5344CB8AC3E}">
        <p14:creationId xmlns:p14="http://schemas.microsoft.com/office/powerpoint/2010/main" val="763920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8B34CB-BE4C-B94D-B148-DE982C32D9D5}"/>
              </a:ext>
            </a:extLst>
          </p:cNvPr>
          <p:cNvSpPr>
            <a:spLocks noGrp="1"/>
          </p:cNvSpPr>
          <p:nvPr>
            <p:ph type="dt" sz="half" idx="10"/>
          </p:nvPr>
        </p:nvSpPr>
        <p:spPr/>
        <p:txBody>
          <a:bodyPr/>
          <a:lstStyle/>
          <a:p>
            <a:r>
              <a:rPr lang="en-US"/>
              <a:t>5/13/18</a:t>
            </a:r>
            <a:endParaRPr lang="en-US" dirty="0"/>
          </a:p>
        </p:txBody>
      </p:sp>
      <p:sp>
        <p:nvSpPr>
          <p:cNvPr id="3" name="Footer Placeholder 2">
            <a:extLst>
              <a:ext uri="{FF2B5EF4-FFF2-40B4-BE49-F238E27FC236}">
                <a16:creationId xmlns:a16="http://schemas.microsoft.com/office/drawing/2014/main" id="{83042740-A2C9-2243-9958-FCD035DD4B4F}"/>
              </a:ext>
            </a:extLst>
          </p:cNvPr>
          <p:cNvSpPr>
            <a:spLocks noGrp="1"/>
          </p:cNvSpPr>
          <p:nvPr>
            <p:ph type="ftr" sz="quarter" idx="11"/>
          </p:nvPr>
        </p:nvSpPr>
        <p:spPr/>
        <p:txBody>
          <a:bodyPr/>
          <a:lstStyle/>
          <a:p>
            <a:r>
              <a:rPr lang="en-US"/>
              <a:t>Love's Enduring Foundation 4</a:t>
            </a:r>
            <a:endParaRPr lang="en-US" dirty="0"/>
          </a:p>
        </p:txBody>
      </p:sp>
      <p:sp>
        <p:nvSpPr>
          <p:cNvPr id="4" name="Slide Number Placeholder 3">
            <a:extLst>
              <a:ext uri="{FF2B5EF4-FFF2-40B4-BE49-F238E27FC236}">
                <a16:creationId xmlns:a16="http://schemas.microsoft.com/office/drawing/2014/main" id="{A6FD1B42-5713-994E-AA48-349A49CA38C7}"/>
              </a:ext>
            </a:extLst>
          </p:cNvPr>
          <p:cNvSpPr>
            <a:spLocks noGrp="1"/>
          </p:cNvSpPr>
          <p:nvPr>
            <p:ph type="sldNum" sz="quarter" idx="12"/>
          </p:nvPr>
        </p:nvSpPr>
        <p:spPr/>
        <p:txBody>
          <a:bodyPr/>
          <a:lstStyle/>
          <a:p>
            <a:fld id="{D57F1E4F-1CFF-5643-939E-217C01CDF565}" type="slidenum">
              <a:rPr lang="en-US" smtClean="0"/>
              <a:pPr/>
              <a:t>20</a:t>
            </a:fld>
            <a:endParaRPr lang="en-US" dirty="0"/>
          </a:p>
        </p:txBody>
      </p:sp>
      <p:sp>
        <p:nvSpPr>
          <p:cNvPr id="5" name="Rectangle 4">
            <a:extLst>
              <a:ext uri="{FF2B5EF4-FFF2-40B4-BE49-F238E27FC236}">
                <a16:creationId xmlns:a16="http://schemas.microsoft.com/office/drawing/2014/main" id="{881BF8DB-2702-A243-857D-F72C90E0EBEB}"/>
              </a:ext>
            </a:extLst>
          </p:cNvPr>
          <p:cNvSpPr/>
          <p:nvPr/>
        </p:nvSpPr>
        <p:spPr>
          <a:xfrm>
            <a:off x="230818" y="97655"/>
            <a:ext cx="8691239" cy="6186309"/>
          </a:xfrm>
          <a:prstGeom prst="rect">
            <a:avLst/>
          </a:prstGeom>
        </p:spPr>
        <p:txBody>
          <a:bodyPr wrap="square">
            <a:spAutoFit/>
          </a:bodyPr>
          <a:lstStyle/>
          <a:p>
            <a:r>
              <a:rPr lang="en-US" sz="4400" b="1" dirty="0"/>
              <a:t>IT.IS.I</a:t>
            </a:r>
          </a:p>
          <a:p>
            <a:r>
              <a:rPr lang="en-US" sz="3200" dirty="0"/>
              <a:t>	19 </a:t>
            </a:r>
            <a:r>
              <a:rPr lang="en-US" sz="3200" dirty="0">
                <a:solidFill>
                  <a:srgbClr val="FFFF00"/>
                </a:solidFill>
              </a:rPr>
              <a:t>Love... You let your wife know that you love her; she loves you. </a:t>
            </a:r>
            <a:r>
              <a:rPr lang="en-US" sz="3200" dirty="0"/>
              <a:t>When you're young and you find favor with one another, it makes you join yourselves together for a lifetime journey: Love, and that's </a:t>
            </a:r>
            <a:r>
              <a:rPr lang="en-US" sz="3200" dirty="0" err="1"/>
              <a:t>phileo</a:t>
            </a:r>
            <a:r>
              <a:rPr lang="en-US" sz="3200" dirty="0"/>
              <a:t> love; human love. </a:t>
            </a:r>
          </a:p>
          <a:p>
            <a:r>
              <a:rPr lang="en-US" sz="3200" dirty="0"/>
              <a:t>	What will </a:t>
            </a:r>
            <a:r>
              <a:rPr lang="en-US" sz="3200" dirty="0" err="1"/>
              <a:t>Agapao</a:t>
            </a:r>
            <a:r>
              <a:rPr lang="en-US" sz="3200" dirty="0"/>
              <a:t> love do, when you can really get into a place that you can show God that you love Him and you got confidence in Him? 	How you'll join yourself to Him, not only for a life's journey, but for eternity.</a:t>
            </a:r>
          </a:p>
          <a:p>
            <a:pPr algn="r"/>
            <a:r>
              <a:rPr lang="en-US" sz="3200" dirty="0"/>
              <a:t>60-0720</a:t>
            </a:r>
          </a:p>
        </p:txBody>
      </p:sp>
    </p:spTree>
    <p:extLst>
      <p:ext uri="{BB962C8B-B14F-4D97-AF65-F5344CB8AC3E}">
        <p14:creationId xmlns:p14="http://schemas.microsoft.com/office/powerpoint/2010/main" val="4259781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2F675E-44AE-7B4C-9BE9-768C2770F14A}"/>
              </a:ext>
            </a:extLst>
          </p:cNvPr>
          <p:cNvSpPr>
            <a:spLocks noGrp="1"/>
          </p:cNvSpPr>
          <p:nvPr>
            <p:ph type="dt" sz="half" idx="10"/>
          </p:nvPr>
        </p:nvSpPr>
        <p:spPr/>
        <p:txBody>
          <a:bodyPr/>
          <a:lstStyle/>
          <a:p>
            <a:r>
              <a:rPr lang="en-US"/>
              <a:t>5/13/18</a:t>
            </a:r>
            <a:endParaRPr lang="en-US" dirty="0"/>
          </a:p>
        </p:txBody>
      </p:sp>
      <p:sp>
        <p:nvSpPr>
          <p:cNvPr id="3" name="Footer Placeholder 2">
            <a:extLst>
              <a:ext uri="{FF2B5EF4-FFF2-40B4-BE49-F238E27FC236}">
                <a16:creationId xmlns:a16="http://schemas.microsoft.com/office/drawing/2014/main" id="{D62295B2-7C4C-E047-9C43-1E30DC8ADD92}"/>
              </a:ext>
            </a:extLst>
          </p:cNvPr>
          <p:cNvSpPr>
            <a:spLocks noGrp="1"/>
          </p:cNvSpPr>
          <p:nvPr>
            <p:ph type="ftr" sz="quarter" idx="11"/>
          </p:nvPr>
        </p:nvSpPr>
        <p:spPr/>
        <p:txBody>
          <a:bodyPr/>
          <a:lstStyle/>
          <a:p>
            <a:r>
              <a:rPr lang="en-US"/>
              <a:t>Love's Enduring Foundation 4</a:t>
            </a:r>
            <a:endParaRPr lang="en-US" dirty="0"/>
          </a:p>
        </p:txBody>
      </p:sp>
      <p:sp>
        <p:nvSpPr>
          <p:cNvPr id="4" name="Slide Number Placeholder 3">
            <a:extLst>
              <a:ext uri="{FF2B5EF4-FFF2-40B4-BE49-F238E27FC236}">
                <a16:creationId xmlns:a16="http://schemas.microsoft.com/office/drawing/2014/main" id="{85161446-5AB5-B243-8928-E68224247AB8}"/>
              </a:ext>
            </a:extLst>
          </p:cNvPr>
          <p:cNvSpPr>
            <a:spLocks noGrp="1"/>
          </p:cNvSpPr>
          <p:nvPr>
            <p:ph type="sldNum" sz="quarter" idx="12"/>
          </p:nvPr>
        </p:nvSpPr>
        <p:spPr/>
        <p:txBody>
          <a:bodyPr/>
          <a:lstStyle/>
          <a:p>
            <a:fld id="{D57F1E4F-1CFF-5643-939E-217C01CDF565}" type="slidenum">
              <a:rPr lang="en-US" smtClean="0"/>
              <a:pPr/>
              <a:t>21</a:t>
            </a:fld>
            <a:endParaRPr lang="en-US" dirty="0"/>
          </a:p>
        </p:txBody>
      </p:sp>
      <p:sp>
        <p:nvSpPr>
          <p:cNvPr id="6" name="Rectangle 5">
            <a:extLst>
              <a:ext uri="{FF2B5EF4-FFF2-40B4-BE49-F238E27FC236}">
                <a16:creationId xmlns:a16="http://schemas.microsoft.com/office/drawing/2014/main" id="{2E6F7621-8E12-4F4E-BCC4-B8D035879DD0}"/>
              </a:ext>
            </a:extLst>
          </p:cNvPr>
          <p:cNvSpPr/>
          <p:nvPr/>
        </p:nvSpPr>
        <p:spPr>
          <a:xfrm>
            <a:off x="202685" y="177800"/>
            <a:ext cx="8128000" cy="707886"/>
          </a:xfrm>
          <a:prstGeom prst="rect">
            <a:avLst/>
          </a:prstGeom>
        </p:spPr>
        <p:txBody>
          <a:bodyPr wrap="square">
            <a:spAutoFit/>
          </a:bodyPr>
          <a:lstStyle/>
          <a:p>
            <a:r>
              <a:rPr lang="en-US" sz="4000" b="1" dirty="0">
                <a:solidFill>
                  <a:srgbClr val="92D050"/>
                </a:solidFill>
              </a:rPr>
              <a:t>2. Talk Straight &amp; Fight Fair.</a:t>
            </a:r>
          </a:p>
        </p:txBody>
      </p:sp>
      <p:sp>
        <p:nvSpPr>
          <p:cNvPr id="7" name="Rectangle 6">
            <a:extLst>
              <a:ext uri="{FF2B5EF4-FFF2-40B4-BE49-F238E27FC236}">
                <a16:creationId xmlns:a16="http://schemas.microsoft.com/office/drawing/2014/main" id="{5F9C171F-D461-144A-A796-417A6F41EC96}"/>
              </a:ext>
            </a:extLst>
          </p:cNvPr>
          <p:cNvSpPr/>
          <p:nvPr/>
        </p:nvSpPr>
        <p:spPr>
          <a:xfrm>
            <a:off x="304800" y="952500"/>
            <a:ext cx="8661399" cy="5339923"/>
          </a:xfrm>
          <a:prstGeom prst="rect">
            <a:avLst/>
          </a:prstGeom>
        </p:spPr>
        <p:txBody>
          <a:bodyPr wrap="square">
            <a:spAutoFit/>
          </a:bodyPr>
          <a:lstStyle/>
          <a:p>
            <a:r>
              <a:rPr lang="en-US" sz="3100" dirty="0"/>
              <a:t>	At the early stages, you may resist getting differences out in the open, looking them straight in the eye, and having a </a:t>
            </a:r>
            <a:r>
              <a:rPr lang="en-US" sz="3100" dirty="0" err="1"/>
              <a:t>dissagreement</a:t>
            </a:r>
            <a:r>
              <a:rPr lang="en-US" sz="3100" dirty="0"/>
              <a:t> when necessary. Instead, you may ride the relationship like a </a:t>
            </a:r>
            <a:r>
              <a:rPr lang="en-US" sz="3100" dirty="0">
                <a:solidFill>
                  <a:srgbClr val="FFFF00"/>
                </a:solidFill>
              </a:rPr>
              <a:t>two-person bicycle </a:t>
            </a:r>
            <a:r>
              <a:rPr lang="en-US" sz="3100" dirty="0"/>
              <a:t>that will topple over if there’s not perfect agreement and togetherness. 	</a:t>
            </a:r>
          </a:p>
          <a:p>
            <a:r>
              <a:rPr lang="en-US" sz="3100" dirty="0"/>
              <a:t>	The more of your authentic self you bring into the relationship, and the less you silence your authentic voice to avoid the possibility of conflict or disapproval, the more solid the foundation of your relationship.</a:t>
            </a:r>
          </a:p>
        </p:txBody>
      </p:sp>
    </p:spTree>
    <p:extLst>
      <p:ext uri="{BB962C8B-B14F-4D97-AF65-F5344CB8AC3E}">
        <p14:creationId xmlns:p14="http://schemas.microsoft.com/office/powerpoint/2010/main" val="2991047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894C09-8DE0-4EAF-83A0-DCAFB48CF406}"/>
              </a:ext>
            </a:extLst>
          </p:cNvPr>
          <p:cNvSpPr>
            <a:spLocks noGrp="1"/>
          </p:cNvSpPr>
          <p:nvPr>
            <p:ph type="dt" sz="half" idx="10"/>
          </p:nvPr>
        </p:nvSpPr>
        <p:spPr/>
        <p:txBody>
          <a:bodyPr/>
          <a:lstStyle/>
          <a:p>
            <a:r>
              <a:rPr lang="en-US"/>
              <a:t>5/13/18</a:t>
            </a:r>
            <a:endParaRPr lang="en-US" dirty="0"/>
          </a:p>
        </p:txBody>
      </p:sp>
      <p:sp>
        <p:nvSpPr>
          <p:cNvPr id="3" name="Footer Placeholder 2">
            <a:extLst>
              <a:ext uri="{FF2B5EF4-FFF2-40B4-BE49-F238E27FC236}">
                <a16:creationId xmlns:a16="http://schemas.microsoft.com/office/drawing/2014/main" id="{C5AFB39D-CCBB-4452-A1D3-705C735A1214}"/>
              </a:ext>
            </a:extLst>
          </p:cNvPr>
          <p:cNvSpPr>
            <a:spLocks noGrp="1"/>
          </p:cNvSpPr>
          <p:nvPr>
            <p:ph type="ftr" sz="quarter" idx="11"/>
          </p:nvPr>
        </p:nvSpPr>
        <p:spPr/>
        <p:txBody>
          <a:bodyPr/>
          <a:lstStyle/>
          <a:p>
            <a:r>
              <a:rPr lang="en-US"/>
              <a:t>Love's Enduring Foundation 4</a:t>
            </a:r>
            <a:endParaRPr lang="en-US" dirty="0"/>
          </a:p>
        </p:txBody>
      </p:sp>
      <p:sp>
        <p:nvSpPr>
          <p:cNvPr id="4" name="Slide Number Placeholder 3">
            <a:extLst>
              <a:ext uri="{FF2B5EF4-FFF2-40B4-BE49-F238E27FC236}">
                <a16:creationId xmlns:a16="http://schemas.microsoft.com/office/drawing/2014/main" id="{358F8547-ADC3-4109-B84A-A0CF48AD735F}"/>
              </a:ext>
            </a:extLst>
          </p:cNvPr>
          <p:cNvSpPr>
            <a:spLocks noGrp="1"/>
          </p:cNvSpPr>
          <p:nvPr>
            <p:ph type="sldNum" sz="quarter" idx="12"/>
          </p:nvPr>
        </p:nvSpPr>
        <p:spPr/>
        <p:txBody>
          <a:bodyPr/>
          <a:lstStyle/>
          <a:p>
            <a:fld id="{D57F1E4F-1CFF-5643-939E-217C01CDF565}" type="slidenum">
              <a:rPr lang="en-US" smtClean="0"/>
              <a:pPr/>
              <a:t>22</a:t>
            </a:fld>
            <a:endParaRPr lang="en-US" dirty="0"/>
          </a:p>
        </p:txBody>
      </p:sp>
      <p:sp>
        <p:nvSpPr>
          <p:cNvPr id="5" name="Rectangle 4">
            <a:extLst>
              <a:ext uri="{FF2B5EF4-FFF2-40B4-BE49-F238E27FC236}">
                <a16:creationId xmlns:a16="http://schemas.microsoft.com/office/drawing/2014/main" id="{5674FC76-5C56-4A79-AD54-4903E0FCEE9F}"/>
              </a:ext>
            </a:extLst>
          </p:cNvPr>
          <p:cNvSpPr/>
          <p:nvPr/>
        </p:nvSpPr>
        <p:spPr>
          <a:xfrm>
            <a:off x="152400" y="162570"/>
            <a:ext cx="8554720" cy="6124754"/>
          </a:xfrm>
          <a:prstGeom prst="rect">
            <a:avLst/>
          </a:prstGeom>
        </p:spPr>
        <p:txBody>
          <a:bodyPr wrap="square">
            <a:spAutoFit/>
          </a:bodyPr>
          <a:lstStyle/>
          <a:p>
            <a:r>
              <a:rPr lang="en-US" sz="4000" b="1" dirty="0"/>
              <a:t>QUESTIONS.AND.ANSWERS.3</a:t>
            </a:r>
          </a:p>
          <a:p>
            <a:r>
              <a:rPr lang="en-US" sz="3200" dirty="0"/>
              <a:t>	 </a:t>
            </a:r>
            <a:r>
              <a:rPr lang="en-US" sz="3200" i="1" dirty="0"/>
              <a:t>326. Brother Branham, I love the Lord, but for the past year I have  been faced with a problem. Seems sometimes I've almost been out of my mind. What is it? Please pray for me and my husband.</a:t>
            </a:r>
          </a:p>
          <a:p>
            <a:r>
              <a:rPr lang="en-US" sz="3200" dirty="0"/>
              <a:t>	 If this person was on private interview, it would pull that out what it is, whatever it is. The Lord would reveal what it is. Now, if there's something that you have done that's wrong, that's bothered you, then check it with the Bible and see what you must do. </a:t>
            </a:r>
          </a:p>
        </p:txBody>
      </p:sp>
    </p:spTree>
    <p:extLst>
      <p:ext uri="{BB962C8B-B14F-4D97-AF65-F5344CB8AC3E}">
        <p14:creationId xmlns:p14="http://schemas.microsoft.com/office/powerpoint/2010/main" val="1864579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5565F9-1B82-4DC9-8174-413A1F874862}"/>
              </a:ext>
            </a:extLst>
          </p:cNvPr>
          <p:cNvSpPr>
            <a:spLocks noGrp="1"/>
          </p:cNvSpPr>
          <p:nvPr>
            <p:ph type="dt" sz="half" idx="10"/>
          </p:nvPr>
        </p:nvSpPr>
        <p:spPr/>
        <p:txBody>
          <a:bodyPr/>
          <a:lstStyle/>
          <a:p>
            <a:r>
              <a:rPr lang="en-US"/>
              <a:t>5/13/18</a:t>
            </a:r>
            <a:endParaRPr lang="en-US" dirty="0"/>
          </a:p>
        </p:txBody>
      </p:sp>
      <p:sp>
        <p:nvSpPr>
          <p:cNvPr id="3" name="Footer Placeholder 2">
            <a:extLst>
              <a:ext uri="{FF2B5EF4-FFF2-40B4-BE49-F238E27FC236}">
                <a16:creationId xmlns:a16="http://schemas.microsoft.com/office/drawing/2014/main" id="{100D24F4-D76A-46DD-A488-C851EEED8B21}"/>
              </a:ext>
            </a:extLst>
          </p:cNvPr>
          <p:cNvSpPr>
            <a:spLocks noGrp="1"/>
          </p:cNvSpPr>
          <p:nvPr>
            <p:ph type="ftr" sz="quarter" idx="11"/>
          </p:nvPr>
        </p:nvSpPr>
        <p:spPr/>
        <p:txBody>
          <a:bodyPr/>
          <a:lstStyle/>
          <a:p>
            <a:r>
              <a:rPr lang="en-US"/>
              <a:t>Love's Enduring Foundation 4</a:t>
            </a:r>
            <a:endParaRPr lang="en-US" dirty="0"/>
          </a:p>
        </p:txBody>
      </p:sp>
      <p:sp>
        <p:nvSpPr>
          <p:cNvPr id="4" name="Slide Number Placeholder 3">
            <a:extLst>
              <a:ext uri="{FF2B5EF4-FFF2-40B4-BE49-F238E27FC236}">
                <a16:creationId xmlns:a16="http://schemas.microsoft.com/office/drawing/2014/main" id="{01BD472A-909A-45F6-BBA2-B3F21B505B41}"/>
              </a:ext>
            </a:extLst>
          </p:cNvPr>
          <p:cNvSpPr>
            <a:spLocks noGrp="1"/>
          </p:cNvSpPr>
          <p:nvPr>
            <p:ph type="sldNum" sz="quarter" idx="12"/>
          </p:nvPr>
        </p:nvSpPr>
        <p:spPr/>
        <p:txBody>
          <a:bodyPr/>
          <a:lstStyle/>
          <a:p>
            <a:fld id="{D57F1E4F-1CFF-5643-939E-217C01CDF565}" type="slidenum">
              <a:rPr lang="en-US" smtClean="0"/>
              <a:pPr/>
              <a:t>23</a:t>
            </a:fld>
            <a:endParaRPr lang="en-US" dirty="0"/>
          </a:p>
        </p:txBody>
      </p:sp>
      <p:sp>
        <p:nvSpPr>
          <p:cNvPr id="5" name="Rectangle 4">
            <a:extLst>
              <a:ext uri="{FF2B5EF4-FFF2-40B4-BE49-F238E27FC236}">
                <a16:creationId xmlns:a16="http://schemas.microsoft.com/office/drawing/2014/main" id="{935FB895-16B6-4DD5-9B45-C6C067671259}"/>
              </a:ext>
            </a:extLst>
          </p:cNvPr>
          <p:cNvSpPr/>
          <p:nvPr/>
        </p:nvSpPr>
        <p:spPr>
          <a:xfrm>
            <a:off x="254000" y="172721"/>
            <a:ext cx="8666480" cy="6001643"/>
          </a:xfrm>
          <a:prstGeom prst="rect">
            <a:avLst/>
          </a:prstGeom>
        </p:spPr>
        <p:txBody>
          <a:bodyPr wrap="square">
            <a:spAutoFit/>
          </a:bodyPr>
          <a:lstStyle/>
          <a:p>
            <a:r>
              <a:rPr lang="en-US" sz="3200" dirty="0"/>
              <a:t>	But if you haven't done anything and you're not condemned of anything, it's perhaps your nerves. It could be many things that happened: maybe some trouble back in your life. </a:t>
            </a:r>
          </a:p>
          <a:p>
            <a:r>
              <a:rPr lang="en-US" sz="3200" dirty="0"/>
              <a:t>	Maybe it's a woman here might be in the menopause time. That's when everything is wrong with her, and there's nothing wrong with her, yet everything's wrong with her. And she's not just putting on; she really feels that; it's just as real. Any person that's nervous is that way. </a:t>
            </a:r>
            <a:r>
              <a:rPr lang="en-US" sz="3200" dirty="0">
                <a:solidFill>
                  <a:srgbClr val="FFFF00"/>
                </a:solidFill>
              </a:rPr>
              <a:t>And don't never disagree.</a:t>
            </a:r>
          </a:p>
          <a:p>
            <a:pPr algn="r"/>
            <a:r>
              <a:rPr lang="en-US" sz="3200" dirty="0"/>
              <a:t>64-0830</a:t>
            </a:r>
          </a:p>
        </p:txBody>
      </p:sp>
    </p:spTree>
    <p:extLst>
      <p:ext uri="{BB962C8B-B14F-4D97-AF65-F5344CB8AC3E}">
        <p14:creationId xmlns:p14="http://schemas.microsoft.com/office/powerpoint/2010/main" val="64062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1477C3-75BE-2946-B398-7865CB26170E}"/>
              </a:ext>
            </a:extLst>
          </p:cNvPr>
          <p:cNvSpPr>
            <a:spLocks noGrp="1"/>
          </p:cNvSpPr>
          <p:nvPr>
            <p:ph type="dt" sz="half" idx="10"/>
          </p:nvPr>
        </p:nvSpPr>
        <p:spPr/>
        <p:txBody>
          <a:bodyPr/>
          <a:lstStyle/>
          <a:p>
            <a:r>
              <a:rPr lang="en-US"/>
              <a:t>5/13/18</a:t>
            </a:r>
            <a:endParaRPr lang="en-US" dirty="0"/>
          </a:p>
        </p:txBody>
      </p:sp>
      <p:sp>
        <p:nvSpPr>
          <p:cNvPr id="3" name="Footer Placeholder 2">
            <a:extLst>
              <a:ext uri="{FF2B5EF4-FFF2-40B4-BE49-F238E27FC236}">
                <a16:creationId xmlns:a16="http://schemas.microsoft.com/office/drawing/2014/main" id="{9F0BD825-3914-B54D-B0ED-3E71D9DF0037}"/>
              </a:ext>
            </a:extLst>
          </p:cNvPr>
          <p:cNvSpPr>
            <a:spLocks noGrp="1"/>
          </p:cNvSpPr>
          <p:nvPr>
            <p:ph type="ftr" sz="quarter" idx="11"/>
          </p:nvPr>
        </p:nvSpPr>
        <p:spPr/>
        <p:txBody>
          <a:bodyPr/>
          <a:lstStyle/>
          <a:p>
            <a:r>
              <a:rPr lang="en-US"/>
              <a:t>Love's Enduring Foundation 4</a:t>
            </a:r>
            <a:endParaRPr lang="en-US" dirty="0"/>
          </a:p>
        </p:txBody>
      </p:sp>
      <p:sp>
        <p:nvSpPr>
          <p:cNvPr id="4" name="Slide Number Placeholder 3">
            <a:extLst>
              <a:ext uri="{FF2B5EF4-FFF2-40B4-BE49-F238E27FC236}">
                <a16:creationId xmlns:a16="http://schemas.microsoft.com/office/drawing/2014/main" id="{0F44EE3E-31CF-C34C-AC59-0C406FED5C4C}"/>
              </a:ext>
            </a:extLst>
          </p:cNvPr>
          <p:cNvSpPr>
            <a:spLocks noGrp="1"/>
          </p:cNvSpPr>
          <p:nvPr>
            <p:ph type="sldNum" sz="quarter" idx="12"/>
          </p:nvPr>
        </p:nvSpPr>
        <p:spPr/>
        <p:txBody>
          <a:bodyPr/>
          <a:lstStyle/>
          <a:p>
            <a:fld id="{D57F1E4F-1CFF-5643-939E-217C01CDF565}" type="slidenum">
              <a:rPr lang="en-US" smtClean="0"/>
              <a:pPr/>
              <a:t>24</a:t>
            </a:fld>
            <a:endParaRPr lang="en-US" dirty="0"/>
          </a:p>
        </p:txBody>
      </p:sp>
      <p:sp>
        <p:nvSpPr>
          <p:cNvPr id="5" name="Rectangle 4">
            <a:extLst>
              <a:ext uri="{FF2B5EF4-FFF2-40B4-BE49-F238E27FC236}">
                <a16:creationId xmlns:a16="http://schemas.microsoft.com/office/drawing/2014/main" id="{9EFA76BC-3D69-C542-BCCE-378FB3F3C476}"/>
              </a:ext>
            </a:extLst>
          </p:cNvPr>
          <p:cNvSpPr/>
          <p:nvPr/>
        </p:nvSpPr>
        <p:spPr>
          <a:xfrm>
            <a:off x="258663" y="198203"/>
            <a:ext cx="8702457" cy="6001643"/>
          </a:xfrm>
          <a:prstGeom prst="rect">
            <a:avLst/>
          </a:prstGeom>
        </p:spPr>
        <p:txBody>
          <a:bodyPr wrap="square">
            <a:spAutoFit/>
          </a:bodyPr>
          <a:lstStyle/>
          <a:p>
            <a:r>
              <a:rPr lang="en-US" sz="4400" b="1" dirty="0">
                <a:solidFill>
                  <a:srgbClr val="92D050"/>
                </a:solidFill>
              </a:rPr>
              <a:t>3. You’re Not Looking to Your Spouse To Make You Happy.</a:t>
            </a:r>
          </a:p>
          <a:p>
            <a:r>
              <a:rPr lang="en-US" sz="3200" dirty="0"/>
              <a:t>	In general, marriage doesn’t make anyone happier. We enter marriage with a sort of baseline happiness, and marriage doesn’t fundamentally alter that. </a:t>
            </a:r>
          </a:p>
          <a:p>
            <a:endParaRPr lang="en-US" sz="3200" dirty="0"/>
          </a:p>
          <a:p>
            <a:pPr algn="ctr"/>
            <a:r>
              <a:rPr lang="en-US" sz="4000" b="1" dirty="0"/>
              <a:t>PSALM 16:11</a:t>
            </a:r>
          </a:p>
          <a:p>
            <a:pPr algn="ctr"/>
            <a:r>
              <a:rPr lang="en-US" sz="3200" i="1" dirty="0"/>
              <a:t> Thou wilt shew me the path of life: in thy presence is </a:t>
            </a:r>
            <a:r>
              <a:rPr lang="en-US" sz="3200" i="1" dirty="0" err="1"/>
              <a:t>fulness</a:t>
            </a:r>
            <a:r>
              <a:rPr lang="en-US" sz="3200" i="1" dirty="0"/>
              <a:t> of joy; at thy right hand there are pleasures for evermore.</a:t>
            </a:r>
          </a:p>
        </p:txBody>
      </p:sp>
    </p:spTree>
    <p:extLst>
      <p:ext uri="{BB962C8B-B14F-4D97-AF65-F5344CB8AC3E}">
        <p14:creationId xmlns:p14="http://schemas.microsoft.com/office/powerpoint/2010/main" val="2227847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4D585A-E0B9-4E06-954A-ACBA1AE7B4AE}"/>
              </a:ext>
            </a:extLst>
          </p:cNvPr>
          <p:cNvSpPr>
            <a:spLocks noGrp="1"/>
          </p:cNvSpPr>
          <p:nvPr>
            <p:ph type="dt" sz="half" idx="10"/>
          </p:nvPr>
        </p:nvSpPr>
        <p:spPr/>
        <p:txBody>
          <a:bodyPr/>
          <a:lstStyle/>
          <a:p>
            <a:r>
              <a:rPr lang="en-US"/>
              <a:t>5/13/18</a:t>
            </a:r>
            <a:endParaRPr lang="en-US" dirty="0"/>
          </a:p>
        </p:txBody>
      </p:sp>
      <p:sp>
        <p:nvSpPr>
          <p:cNvPr id="3" name="Footer Placeholder 2">
            <a:extLst>
              <a:ext uri="{FF2B5EF4-FFF2-40B4-BE49-F238E27FC236}">
                <a16:creationId xmlns:a16="http://schemas.microsoft.com/office/drawing/2014/main" id="{2367E2CB-7E7F-40B8-8B24-5A89B5091CA9}"/>
              </a:ext>
            </a:extLst>
          </p:cNvPr>
          <p:cNvSpPr>
            <a:spLocks noGrp="1"/>
          </p:cNvSpPr>
          <p:nvPr>
            <p:ph type="ftr" sz="quarter" idx="11"/>
          </p:nvPr>
        </p:nvSpPr>
        <p:spPr/>
        <p:txBody>
          <a:bodyPr/>
          <a:lstStyle/>
          <a:p>
            <a:r>
              <a:rPr lang="en-US"/>
              <a:t>Love's Enduring Foundation 4</a:t>
            </a:r>
            <a:endParaRPr lang="en-US" dirty="0"/>
          </a:p>
        </p:txBody>
      </p:sp>
      <p:sp>
        <p:nvSpPr>
          <p:cNvPr id="4" name="Slide Number Placeholder 3">
            <a:extLst>
              <a:ext uri="{FF2B5EF4-FFF2-40B4-BE49-F238E27FC236}">
                <a16:creationId xmlns:a16="http://schemas.microsoft.com/office/drawing/2014/main" id="{61523AE1-DD6B-40C9-B6BD-4A7EB6C24B0E}"/>
              </a:ext>
            </a:extLst>
          </p:cNvPr>
          <p:cNvSpPr>
            <a:spLocks noGrp="1"/>
          </p:cNvSpPr>
          <p:nvPr>
            <p:ph type="sldNum" sz="quarter" idx="12"/>
          </p:nvPr>
        </p:nvSpPr>
        <p:spPr/>
        <p:txBody>
          <a:bodyPr/>
          <a:lstStyle/>
          <a:p>
            <a:fld id="{D57F1E4F-1CFF-5643-939E-217C01CDF565}" type="slidenum">
              <a:rPr lang="en-US" smtClean="0"/>
              <a:pPr/>
              <a:t>25</a:t>
            </a:fld>
            <a:endParaRPr lang="en-US" dirty="0"/>
          </a:p>
        </p:txBody>
      </p:sp>
      <p:sp>
        <p:nvSpPr>
          <p:cNvPr id="5" name="Rectangle 4">
            <a:extLst>
              <a:ext uri="{FF2B5EF4-FFF2-40B4-BE49-F238E27FC236}">
                <a16:creationId xmlns:a16="http://schemas.microsoft.com/office/drawing/2014/main" id="{DD0A2B3A-2DAF-4700-A70B-CB8B30B37B8E}"/>
              </a:ext>
            </a:extLst>
          </p:cNvPr>
          <p:cNvSpPr/>
          <p:nvPr/>
        </p:nvSpPr>
        <p:spPr>
          <a:xfrm>
            <a:off x="193040" y="182880"/>
            <a:ext cx="8737600" cy="4524315"/>
          </a:xfrm>
          <a:prstGeom prst="rect">
            <a:avLst/>
          </a:prstGeom>
        </p:spPr>
        <p:txBody>
          <a:bodyPr wrap="square">
            <a:spAutoFit/>
          </a:bodyPr>
          <a:lstStyle/>
          <a:p>
            <a:r>
              <a:rPr lang="en-US" sz="4400" b="1" dirty="0"/>
              <a:t>NEHEMIAH 8:10</a:t>
            </a:r>
          </a:p>
          <a:p>
            <a:r>
              <a:rPr lang="en-US" sz="3600" i="1" dirty="0"/>
              <a:t>	Then he said unto them, Go your way, eat the fat, and drink the sweet, and send portions unto them for whom nothing is prepared: for this day is holy unto our Lord: neither be ye sorry; for the joy of the LORD is your strength. </a:t>
            </a:r>
          </a:p>
          <a:p>
            <a:endParaRPr lang="en-US" sz="2800" dirty="0"/>
          </a:p>
        </p:txBody>
      </p:sp>
    </p:spTree>
    <p:extLst>
      <p:ext uri="{BB962C8B-B14F-4D97-AF65-F5344CB8AC3E}">
        <p14:creationId xmlns:p14="http://schemas.microsoft.com/office/powerpoint/2010/main" val="3030798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66876E-939E-4639-9C6B-131F89DF29CD}"/>
              </a:ext>
            </a:extLst>
          </p:cNvPr>
          <p:cNvSpPr>
            <a:spLocks noGrp="1"/>
          </p:cNvSpPr>
          <p:nvPr>
            <p:ph type="dt" sz="half" idx="10"/>
          </p:nvPr>
        </p:nvSpPr>
        <p:spPr/>
        <p:txBody>
          <a:bodyPr/>
          <a:lstStyle/>
          <a:p>
            <a:r>
              <a:rPr lang="en-US"/>
              <a:t>5/13/18</a:t>
            </a:r>
            <a:endParaRPr lang="en-US" dirty="0"/>
          </a:p>
        </p:txBody>
      </p:sp>
      <p:sp>
        <p:nvSpPr>
          <p:cNvPr id="3" name="Footer Placeholder 2">
            <a:extLst>
              <a:ext uri="{FF2B5EF4-FFF2-40B4-BE49-F238E27FC236}">
                <a16:creationId xmlns:a16="http://schemas.microsoft.com/office/drawing/2014/main" id="{BF6E14FA-2EF3-4C87-8A8B-587E1B8FD008}"/>
              </a:ext>
            </a:extLst>
          </p:cNvPr>
          <p:cNvSpPr>
            <a:spLocks noGrp="1"/>
          </p:cNvSpPr>
          <p:nvPr>
            <p:ph type="ftr" sz="quarter" idx="11"/>
          </p:nvPr>
        </p:nvSpPr>
        <p:spPr/>
        <p:txBody>
          <a:bodyPr/>
          <a:lstStyle/>
          <a:p>
            <a:r>
              <a:rPr lang="en-US"/>
              <a:t>Love's Enduring Foundation 4</a:t>
            </a:r>
            <a:endParaRPr lang="en-US" dirty="0"/>
          </a:p>
        </p:txBody>
      </p:sp>
      <p:sp>
        <p:nvSpPr>
          <p:cNvPr id="4" name="Slide Number Placeholder 3">
            <a:extLst>
              <a:ext uri="{FF2B5EF4-FFF2-40B4-BE49-F238E27FC236}">
                <a16:creationId xmlns:a16="http://schemas.microsoft.com/office/drawing/2014/main" id="{428CCC30-99CC-4059-BA2A-405DA07F76DC}"/>
              </a:ext>
            </a:extLst>
          </p:cNvPr>
          <p:cNvSpPr>
            <a:spLocks noGrp="1"/>
          </p:cNvSpPr>
          <p:nvPr>
            <p:ph type="sldNum" sz="quarter" idx="12"/>
          </p:nvPr>
        </p:nvSpPr>
        <p:spPr/>
        <p:txBody>
          <a:bodyPr/>
          <a:lstStyle/>
          <a:p>
            <a:fld id="{D57F1E4F-1CFF-5643-939E-217C01CDF565}" type="slidenum">
              <a:rPr lang="en-US" smtClean="0"/>
              <a:pPr/>
              <a:t>26</a:t>
            </a:fld>
            <a:endParaRPr lang="en-US" dirty="0"/>
          </a:p>
        </p:txBody>
      </p:sp>
      <p:sp>
        <p:nvSpPr>
          <p:cNvPr id="5" name="Rectangle 4">
            <a:extLst>
              <a:ext uri="{FF2B5EF4-FFF2-40B4-BE49-F238E27FC236}">
                <a16:creationId xmlns:a16="http://schemas.microsoft.com/office/drawing/2014/main" id="{BDE2CDB3-A8FD-4ABB-9CE3-67D1201C6A4A}"/>
              </a:ext>
            </a:extLst>
          </p:cNvPr>
          <p:cNvSpPr/>
          <p:nvPr/>
        </p:nvSpPr>
        <p:spPr>
          <a:xfrm>
            <a:off x="213360" y="132080"/>
            <a:ext cx="8717280" cy="6769251"/>
          </a:xfrm>
          <a:prstGeom prst="rect">
            <a:avLst/>
          </a:prstGeom>
        </p:spPr>
        <p:txBody>
          <a:bodyPr wrap="square">
            <a:spAutoFit/>
          </a:bodyPr>
          <a:lstStyle/>
          <a:p>
            <a:r>
              <a:rPr lang="en-US" sz="4000" b="1" dirty="0"/>
              <a:t>BELIEVEST.THOU.THIS</a:t>
            </a:r>
          </a:p>
          <a:p>
            <a:r>
              <a:rPr lang="en-US" sz="3200" dirty="0"/>
              <a:t>	9 There's a land somewhere that... one out of every ten thousand Christians knows no more about but just by faith to believe about it. But there's a place that a human being, while yet in here, can be lifted up into that spot. </a:t>
            </a:r>
          </a:p>
          <a:p>
            <a:r>
              <a:rPr lang="en-US" sz="3200" dirty="0"/>
              <a:t>	Now, it is not a rejoicing time like you just lifted up in joy. I seen much joy, not enough real solid faith to cure a toothache. That's the joy of the Lord, not the power of the Lord. I want more joy of the Lord. That's what I desire. And that's what you have need of.</a:t>
            </a:r>
          </a:p>
          <a:p>
            <a:pPr algn="r"/>
            <a:r>
              <a:rPr lang="en-US" sz="3200" dirty="0"/>
              <a:t>51-0506</a:t>
            </a:r>
          </a:p>
        </p:txBody>
      </p:sp>
    </p:spTree>
    <p:extLst>
      <p:ext uri="{BB962C8B-B14F-4D97-AF65-F5344CB8AC3E}">
        <p14:creationId xmlns:p14="http://schemas.microsoft.com/office/powerpoint/2010/main" val="2831742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E8772F-B1B0-4927-883E-F28149E0113E}"/>
              </a:ext>
            </a:extLst>
          </p:cNvPr>
          <p:cNvSpPr>
            <a:spLocks noGrp="1"/>
          </p:cNvSpPr>
          <p:nvPr>
            <p:ph type="dt" sz="half" idx="10"/>
          </p:nvPr>
        </p:nvSpPr>
        <p:spPr/>
        <p:txBody>
          <a:bodyPr/>
          <a:lstStyle/>
          <a:p>
            <a:r>
              <a:rPr lang="en-US"/>
              <a:t>5/13/18</a:t>
            </a:r>
            <a:endParaRPr lang="en-US" dirty="0"/>
          </a:p>
        </p:txBody>
      </p:sp>
      <p:sp>
        <p:nvSpPr>
          <p:cNvPr id="3" name="Footer Placeholder 2">
            <a:extLst>
              <a:ext uri="{FF2B5EF4-FFF2-40B4-BE49-F238E27FC236}">
                <a16:creationId xmlns:a16="http://schemas.microsoft.com/office/drawing/2014/main" id="{76873862-FFE0-45AC-8EC6-E68B3E829639}"/>
              </a:ext>
            </a:extLst>
          </p:cNvPr>
          <p:cNvSpPr>
            <a:spLocks noGrp="1"/>
          </p:cNvSpPr>
          <p:nvPr>
            <p:ph type="ftr" sz="quarter" idx="11"/>
          </p:nvPr>
        </p:nvSpPr>
        <p:spPr/>
        <p:txBody>
          <a:bodyPr/>
          <a:lstStyle/>
          <a:p>
            <a:r>
              <a:rPr lang="en-US"/>
              <a:t>Love's Enduring Foundation 4</a:t>
            </a:r>
            <a:endParaRPr lang="en-US" dirty="0"/>
          </a:p>
        </p:txBody>
      </p:sp>
      <p:sp>
        <p:nvSpPr>
          <p:cNvPr id="4" name="Slide Number Placeholder 3">
            <a:extLst>
              <a:ext uri="{FF2B5EF4-FFF2-40B4-BE49-F238E27FC236}">
                <a16:creationId xmlns:a16="http://schemas.microsoft.com/office/drawing/2014/main" id="{9F8FCFED-FAC2-4DDC-9277-059CDD016FF3}"/>
              </a:ext>
            </a:extLst>
          </p:cNvPr>
          <p:cNvSpPr>
            <a:spLocks noGrp="1"/>
          </p:cNvSpPr>
          <p:nvPr>
            <p:ph type="sldNum" sz="quarter" idx="12"/>
          </p:nvPr>
        </p:nvSpPr>
        <p:spPr/>
        <p:txBody>
          <a:bodyPr/>
          <a:lstStyle/>
          <a:p>
            <a:fld id="{D57F1E4F-1CFF-5643-939E-217C01CDF565}" type="slidenum">
              <a:rPr lang="en-US" smtClean="0"/>
              <a:pPr/>
              <a:t>27</a:t>
            </a:fld>
            <a:endParaRPr lang="en-US" dirty="0"/>
          </a:p>
        </p:txBody>
      </p:sp>
      <p:sp>
        <p:nvSpPr>
          <p:cNvPr id="5" name="Rectangle 4">
            <a:extLst>
              <a:ext uri="{FF2B5EF4-FFF2-40B4-BE49-F238E27FC236}">
                <a16:creationId xmlns:a16="http://schemas.microsoft.com/office/drawing/2014/main" id="{BEEC86E3-7266-4305-B6CC-47C70743D783}"/>
              </a:ext>
            </a:extLst>
          </p:cNvPr>
          <p:cNvSpPr/>
          <p:nvPr/>
        </p:nvSpPr>
        <p:spPr>
          <a:xfrm>
            <a:off x="233680" y="142240"/>
            <a:ext cx="8737600" cy="5139869"/>
          </a:xfrm>
          <a:prstGeom prst="rect">
            <a:avLst/>
          </a:prstGeom>
        </p:spPr>
        <p:txBody>
          <a:bodyPr wrap="square">
            <a:spAutoFit/>
          </a:bodyPr>
          <a:lstStyle/>
          <a:p>
            <a:r>
              <a:rPr lang="en-US" sz="4000" b="1" dirty="0"/>
              <a:t>SIRS.WE.WOULD.SEE.JESUS</a:t>
            </a:r>
          </a:p>
          <a:p>
            <a:r>
              <a:rPr lang="en-US" sz="3200" dirty="0"/>
              <a:t>	16  There's a little place in a man's heart or a woman's heart, and God made that place for Himself. How dare you to try to take the things of the world and put it in there where God made for Himself to set there.</a:t>
            </a:r>
          </a:p>
          <a:p>
            <a:r>
              <a:rPr lang="en-US" sz="3200" dirty="0"/>
              <a:t>	</a:t>
            </a:r>
            <a:r>
              <a:rPr lang="en-US" sz="3200" dirty="0">
                <a:solidFill>
                  <a:srgbClr val="FFFF00"/>
                </a:solidFill>
              </a:rPr>
              <a:t>God is our joy. God is our pleasure. God is our satisfaction. That's where it belongs, in here; let God in, and then the other things are so dead, you don't even care nothing about them no more.</a:t>
            </a:r>
          </a:p>
        </p:txBody>
      </p:sp>
    </p:spTree>
    <p:extLst>
      <p:ext uri="{BB962C8B-B14F-4D97-AF65-F5344CB8AC3E}">
        <p14:creationId xmlns:p14="http://schemas.microsoft.com/office/powerpoint/2010/main" val="1366100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62B8F7-5B79-4A25-8388-5399E7158304}"/>
              </a:ext>
            </a:extLst>
          </p:cNvPr>
          <p:cNvSpPr>
            <a:spLocks noGrp="1"/>
          </p:cNvSpPr>
          <p:nvPr>
            <p:ph type="dt" sz="half" idx="10"/>
          </p:nvPr>
        </p:nvSpPr>
        <p:spPr/>
        <p:txBody>
          <a:bodyPr/>
          <a:lstStyle/>
          <a:p>
            <a:r>
              <a:rPr lang="en-US"/>
              <a:t>5/13/18</a:t>
            </a:r>
            <a:endParaRPr lang="en-US" dirty="0"/>
          </a:p>
        </p:txBody>
      </p:sp>
      <p:sp>
        <p:nvSpPr>
          <p:cNvPr id="3" name="Footer Placeholder 2">
            <a:extLst>
              <a:ext uri="{FF2B5EF4-FFF2-40B4-BE49-F238E27FC236}">
                <a16:creationId xmlns:a16="http://schemas.microsoft.com/office/drawing/2014/main" id="{C001767C-916A-4823-A030-772C48C95E7D}"/>
              </a:ext>
            </a:extLst>
          </p:cNvPr>
          <p:cNvSpPr>
            <a:spLocks noGrp="1"/>
          </p:cNvSpPr>
          <p:nvPr>
            <p:ph type="ftr" sz="quarter" idx="11"/>
          </p:nvPr>
        </p:nvSpPr>
        <p:spPr/>
        <p:txBody>
          <a:bodyPr/>
          <a:lstStyle/>
          <a:p>
            <a:r>
              <a:rPr lang="en-US"/>
              <a:t>Love's Enduring Foundation 4</a:t>
            </a:r>
            <a:endParaRPr lang="en-US" dirty="0"/>
          </a:p>
        </p:txBody>
      </p:sp>
      <p:sp>
        <p:nvSpPr>
          <p:cNvPr id="4" name="Slide Number Placeholder 3">
            <a:extLst>
              <a:ext uri="{FF2B5EF4-FFF2-40B4-BE49-F238E27FC236}">
                <a16:creationId xmlns:a16="http://schemas.microsoft.com/office/drawing/2014/main" id="{19DC1803-B682-4149-9C17-A7E2268AF4B4}"/>
              </a:ext>
            </a:extLst>
          </p:cNvPr>
          <p:cNvSpPr>
            <a:spLocks noGrp="1"/>
          </p:cNvSpPr>
          <p:nvPr>
            <p:ph type="sldNum" sz="quarter" idx="12"/>
          </p:nvPr>
        </p:nvSpPr>
        <p:spPr/>
        <p:txBody>
          <a:bodyPr/>
          <a:lstStyle/>
          <a:p>
            <a:fld id="{D57F1E4F-1CFF-5643-939E-217C01CDF565}" type="slidenum">
              <a:rPr lang="en-US" smtClean="0"/>
              <a:pPr/>
              <a:t>28</a:t>
            </a:fld>
            <a:endParaRPr lang="en-US" dirty="0"/>
          </a:p>
        </p:txBody>
      </p:sp>
      <p:sp>
        <p:nvSpPr>
          <p:cNvPr id="5" name="Rectangle 4">
            <a:extLst>
              <a:ext uri="{FF2B5EF4-FFF2-40B4-BE49-F238E27FC236}">
                <a16:creationId xmlns:a16="http://schemas.microsoft.com/office/drawing/2014/main" id="{54F26E69-C9CF-4909-998B-C2C3B201668D}"/>
              </a:ext>
            </a:extLst>
          </p:cNvPr>
          <p:cNvSpPr/>
          <p:nvPr/>
        </p:nvSpPr>
        <p:spPr>
          <a:xfrm>
            <a:off x="243840" y="111760"/>
            <a:ext cx="8717280" cy="6124754"/>
          </a:xfrm>
          <a:prstGeom prst="rect">
            <a:avLst/>
          </a:prstGeom>
        </p:spPr>
        <p:txBody>
          <a:bodyPr wrap="square">
            <a:spAutoFit/>
          </a:bodyPr>
          <a:lstStyle/>
          <a:p>
            <a:r>
              <a:rPr lang="en-US" sz="4000" b="1" dirty="0"/>
              <a:t>DOOR.TO.THE.HEART</a:t>
            </a:r>
          </a:p>
          <a:p>
            <a:r>
              <a:rPr lang="en-US" sz="3200" dirty="0"/>
              <a:t>	60 We're strangers? If the Lord God will reveal to me what you're here for... I don't know; I never seen her. But if Jesus Christ is the same yesterday, today, and forever, if she needs healing, God's already done it. If she needs salvation, Christ already prepared it. </a:t>
            </a:r>
          </a:p>
          <a:p>
            <a:r>
              <a:rPr lang="en-US" sz="3200" dirty="0"/>
              <a:t>	</a:t>
            </a:r>
            <a:r>
              <a:rPr lang="en-US" sz="3200" dirty="0">
                <a:solidFill>
                  <a:srgbClr val="FFFF00"/>
                </a:solidFill>
              </a:rPr>
              <a:t>Anything she has need of, Christ is our Portion. But now, for me to give it to her, I can't. I couldn't do it, but Christ can, on one basis: if her faith will believe it.</a:t>
            </a:r>
          </a:p>
          <a:p>
            <a:pPr algn="r"/>
            <a:r>
              <a:rPr lang="en-US" sz="3200" dirty="0"/>
              <a:t>58-0302</a:t>
            </a:r>
          </a:p>
        </p:txBody>
      </p:sp>
    </p:spTree>
    <p:extLst>
      <p:ext uri="{BB962C8B-B14F-4D97-AF65-F5344CB8AC3E}">
        <p14:creationId xmlns:p14="http://schemas.microsoft.com/office/powerpoint/2010/main" val="3152989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00D7D6-0F11-4C3E-9298-C7EF6176B8EC}"/>
              </a:ext>
            </a:extLst>
          </p:cNvPr>
          <p:cNvSpPr>
            <a:spLocks noGrp="1"/>
          </p:cNvSpPr>
          <p:nvPr>
            <p:ph type="dt" sz="half" idx="10"/>
          </p:nvPr>
        </p:nvSpPr>
        <p:spPr/>
        <p:txBody>
          <a:bodyPr/>
          <a:lstStyle/>
          <a:p>
            <a:r>
              <a:rPr lang="en-US"/>
              <a:t>5/13/18</a:t>
            </a:r>
            <a:endParaRPr lang="en-US" dirty="0"/>
          </a:p>
        </p:txBody>
      </p:sp>
      <p:sp>
        <p:nvSpPr>
          <p:cNvPr id="3" name="Footer Placeholder 2">
            <a:extLst>
              <a:ext uri="{FF2B5EF4-FFF2-40B4-BE49-F238E27FC236}">
                <a16:creationId xmlns:a16="http://schemas.microsoft.com/office/drawing/2014/main" id="{6D3F6AEA-5F25-4A0B-9FF1-588928F5382D}"/>
              </a:ext>
            </a:extLst>
          </p:cNvPr>
          <p:cNvSpPr>
            <a:spLocks noGrp="1"/>
          </p:cNvSpPr>
          <p:nvPr>
            <p:ph type="ftr" sz="quarter" idx="11"/>
          </p:nvPr>
        </p:nvSpPr>
        <p:spPr/>
        <p:txBody>
          <a:bodyPr/>
          <a:lstStyle/>
          <a:p>
            <a:r>
              <a:rPr lang="en-US"/>
              <a:t>Love's Enduring Foundation 4</a:t>
            </a:r>
            <a:endParaRPr lang="en-US" dirty="0"/>
          </a:p>
        </p:txBody>
      </p:sp>
      <p:sp>
        <p:nvSpPr>
          <p:cNvPr id="4" name="Slide Number Placeholder 3">
            <a:extLst>
              <a:ext uri="{FF2B5EF4-FFF2-40B4-BE49-F238E27FC236}">
                <a16:creationId xmlns:a16="http://schemas.microsoft.com/office/drawing/2014/main" id="{682CB834-57BB-430E-8793-A00619E5E522}"/>
              </a:ext>
            </a:extLst>
          </p:cNvPr>
          <p:cNvSpPr>
            <a:spLocks noGrp="1"/>
          </p:cNvSpPr>
          <p:nvPr>
            <p:ph type="sldNum" sz="quarter" idx="12"/>
          </p:nvPr>
        </p:nvSpPr>
        <p:spPr/>
        <p:txBody>
          <a:bodyPr/>
          <a:lstStyle/>
          <a:p>
            <a:fld id="{D57F1E4F-1CFF-5643-939E-217C01CDF565}" type="slidenum">
              <a:rPr lang="en-US" smtClean="0"/>
              <a:pPr/>
              <a:t>29</a:t>
            </a:fld>
            <a:endParaRPr lang="en-US" dirty="0"/>
          </a:p>
        </p:txBody>
      </p:sp>
      <p:sp>
        <p:nvSpPr>
          <p:cNvPr id="5" name="Rectangle 4">
            <a:extLst>
              <a:ext uri="{FF2B5EF4-FFF2-40B4-BE49-F238E27FC236}">
                <a16:creationId xmlns:a16="http://schemas.microsoft.com/office/drawing/2014/main" id="{FA0EE93B-C972-4761-A332-CEE947E4204B}"/>
              </a:ext>
            </a:extLst>
          </p:cNvPr>
          <p:cNvSpPr/>
          <p:nvPr/>
        </p:nvSpPr>
        <p:spPr>
          <a:xfrm>
            <a:off x="193040" y="101600"/>
            <a:ext cx="8798560" cy="6698476"/>
          </a:xfrm>
          <a:prstGeom prst="rect">
            <a:avLst/>
          </a:prstGeom>
        </p:spPr>
        <p:txBody>
          <a:bodyPr wrap="square">
            <a:spAutoFit/>
          </a:bodyPr>
          <a:lstStyle/>
          <a:p>
            <a:r>
              <a:rPr lang="en-US" sz="4800" b="1" dirty="0"/>
              <a:t>BROKEN.CISTERNS</a:t>
            </a:r>
          </a:p>
          <a:p>
            <a:r>
              <a:rPr lang="en-US" sz="3200" dirty="0"/>
              <a:t>	117  And when the people want joy today, what do they do? Instead of accepting the joy of the Lord, they turn to sin, for joy. People who go to church and claim to be servants of Christ, when they get real nervous they'll light up a cigarette. (Immoral cloths) They do everything to be popular. They want to look like the movie stars. That's their joy.</a:t>
            </a:r>
          </a:p>
          <a:p>
            <a:r>
              <a:rPr lang="en-US" sz="3200" dirty="0"/>
              <a:t>	Jesus said, "I am their sufficiency… they don't want to drink from that Fountain. They have turned It down.</a:t>
            </a:r>
          </a:p>
          <a:p>
            <a:pPr algn="r"/>
            <a:r>
              <a:rPr lang="en-US" sz="3200" dirty="0"/>
              <a:t>64-0726</a:t>
            </a:r>
          </a:p>
        </p:txBody>
      </p:sp>
    </p:spTree>
    <p:extLst>
      <p:ext uri="{BB962C8B-B14F-4D97-AF65-F5344CB8AC3E}">
        <p14:creationId xmlns:p14="http://schemas.microsoft.com/office/powerpoint/2010/main" val="2511377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D3E83A4-5366-42B8-9E9E-2378A9446E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06FA664-001A-4DAF-9837-CCBCD5DAE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noFill/>
          <a:ln>
            <a:solidFill>
              <a:srgbClr val="8FED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erson standing next to a tree&#10;&#10;Description generated with very high confidence">
            <a:extLst>
              <a:ext uri="{FF2B5EF4-FFF2-40B4-BE49-F238E27FC236}">
                <a16:creationId xmlns:a16="http://schemas.microsoft.com/office/drawing/2014/main" id="{729FD83F-1D3F-4109-A328-463EFE0AA5A9}"/>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82600" y="643467"/>
            <a:ext cx="8178799" cy="5571066"/>
          </a:xfrm>
          <a:prstGeom prst="rect">
            <a:avLst/>
          </a:prstGeom>
        </p:spPr>
      </p:pic>
      <p:sp>
        <p:nvSpPr>
          <p:cNvPr id="4" name="Date Placeholder 3">
            <a:extLst>
              <a:ext uri="{FF2B5EF4-FFF2-40B4-BE49-F238E27FC236}">
                <a16:creationId xmlns:a16="http://schemas.microsoft.com/office/drawing/2014/main" id="{0227C031-5D47-4016-B2D3-0301DCF3FFDD}"/>
              </a:ext>
            </a:extLst>
          </p:cNvPr>
          <p:cNvSpPr>
            <a:spLocks noGrp="1"/>
          </p:cNvSpPr>
          <p:nvPr>
            <p:ph type="dt" sz="half" idx="10"/>
          </p:nvPr>
        </p:nvSpPr>
        <p:spPr>
          <a:xfrm>
            <a:off x="6628209" y="6378128"/>
            <a:ext cx="1200150" cy="365125"/>
          </a:xfrm>
        </p:spPr>
        <p:txBody>
          <a:bodyPr>
            <a:normAutofit/>
          </a:bodyPr>
          <a:lstStyle/>
          <a:p>
            <a:pPr>
              <a:spcAft>
                <a:spcPts val="600"/>
              </a:spcAft>
            </a:pPr>
            <a:r>
              <a:rPr lang="en-US"/>
              <a:t>5/13/18</a:t>
            </a:r>
          </a:p>
        </p:txBody>
      </p:sp>
      <p:sp>
        <p:nvSpPr>
          <p:cNvPr id="5" name="Footer Placeholder 4">
            <a:extLst>
              <a:ext uri="{FF2B5EF4-FFF2-40B4-BE49-F238E27FC236}">
                <a16:creationId xmlns:a16="http://schemas.microsoft.com/office/drawing/2014/main" id="{D510AEC2-9D37-46ED-AA9C-614C0E1A24BD}"/>
              </a:ext>
            </a:extLst>
          </p:cNvPr>
          <p:cNvSpPr>
            <a:spLocks noGrp="1"/>
          </p:cNvSpPr>
          <p:nvPr>
            <p:ph type="ftr" sz="quarter" idx="11"/>
          </p:nvPr>
        </p:nvSpPr>
        <p:spPr>
          <a:xfrm>
            <a:off x="856059" y="6378128"/>
            <a:ext cx="5657850" cy="365125"/>
          </a:xfrm>
        </p:spPr>
        <p:txBody>
          <a:bodyPr>
            <a:normAutofit/>
          </a:bodyPr>
          <a:lstStyle/>
          <a:p>
            <a:pPr>
              <a:spcAft>
                <a:spcPts val="600"/>
              </a:spcAft>
            </a:pPr>
            <a:r>
              <a:rPr lang="en-US"/>
              <a:t>Love's Enduring Foundation 4</a:t>
            </a:r>
          </a:p>
        </p:txBody>
      </p:sp>
      <p:sp>
        <p:nvSpPr>
          <p:cNvPr id="6" name="Slide Number Placeholder 5">
            <a:extLst>
              <a:ext uri="{FF2B5EF4-FFF2-40B4-BE49-F238E27FC236}">
                <a16:creationId xmlns:a16="http://schemas.microsoft.com/office/drawing/2014/main" id="{B53C2585-F5C9-48A2-AEA3-8BB7609CBD99}"/>
              </a:ext>
            </a:extLst>
          </p:cNvPr>
          <p:cNvSpPr>
            <a:spLocks noGrp="1"/>
          </p:cNvSpPr>
          <p:nvPr>
            <p:ph type="sldNum" sz="quarter" idx="12"/>
          </p:nvPr>
        </p:nvSpPr>
        <p:spPr>
          <a:xfrm>
            <a:off x="7885509" y="6378128"/>
            <a:ext cx="413375" cy="365125"/>
          </a:xfrm>
        </p:spPr>
        <p:txBody>
          <a:bodyPr>
            <a:normAutofit/>
          </a:bodyPr>
          <a:lstStyle/>
          <a:p>
            <a:pPr>
              <a:spcAft>
                <a:spcPts val="600"/>
              </a:spcAft>
            </a:pPr>
            <a:fld id="{E97799C9-84D9-46D2-A11E-BCF8A720529D}" type="slidenum">
              <a:rPr lang="en-US" smtClean="0"/>
              <a:pPr>
                <a:spcAft>
                  <a:spcPts val="600"/>
                </a:spcAft>
              </a:pPr>
              <a:t>3</a:t>
            </a:fld>
            <a:endParaRPr lang="en-US"/>
          </a:p>
        </p:txBody>
      </p:sp>
      <p:sp>
        <p:nvSpPr>
          <p:cNvPr id="9" name="TextBox 8">
            <a:extLst>
              <a:ext uri="{FF2B5EF4-FFF2-40B4-BE49-F238E27FC236}">
                <a16:creationId xmlns:a16="http://schemas.microsoft.com/office/drawing/2014/main" id="{3BF8C1C7-93FA-44B6-B6E0-B79F901FC188}"/>
              </a:ext>
            </a:extLst>
          </p:cNvPr>
          <p:cNvSpPr txBox="1"/>
          <p:nvPr/>
        </p:nvSpPr>
        <p:spPr>
          <a:xfrm>
            <a:off x="579120" y="284480"/>
            <a:ext cx="3172475" cy="1077218"/>
          </a:xfrm>
          <a:prstGeom prst="rect">
            <a:avLst/>
          </a:prstGeom>
          <a:solidFill>
            <a:schemeClr val="bg2">
              <a:lumMod val="50000"/>
            </a:schemeClr>
          </a:solidFill>
        </p:spPr>
        <p:txBody>
          <a:bodyPr wrap="square" rtlCol="0">
            <a:spAutoFit/>
          </a:bodyPr>
          <a:lstStyle/>
          <a:p>
            <a:r>
              <a:rPr lang="en-US" sz="3200" dirty="0" err="1"/>
              <a:t>Msunga</a:t>
            </a:r>
            <a:r>
              <a:rPr lang="en-US" sz="3200" dirty="0"/>
              <a:t> Church</a:t>
            </a:r>
          </a:p>
          <a:p>
            <a:r>
              <a:rPr lang="en-US" sz="3200" dirty="0" err="1"/>
              <a:t>Tanga</a:t>
            </a:r>
            <a:r>
              <a:rPr lang="en-US" sz="3200" dirty="0"/>
              <a:t>, TZ</a:t>
            </a:r>
          </a:p>
        </p:txBody>
      </p:sp>
    </p:spTree>
    <p:extLst>
      <p:ext uri="{BB962C8B-B14F-4D97-AF65-F5344CB8AC3E}">
        <p14:creationId xmlns:p14="http://schemas.microsoft.com/office/powerpoint/2010/main" val="244470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D76F83-B108-452B-BE88-A0B0F40D3445}"/>
              </a:ext>
            </a:extLst>
          </p:cNvPr>
          <p:cNvSpPr>
            <a:spLocks noGrp="1"/>
          </p:cNvSpPr>
          <p:nvPr>
            <p:ph type="dt" sz="half" idx="10"/>
          </p:nvPr>
        </p:nvSpPr>
        <p:spPr/>
        <p:txBody>
          <a:bodyPr/>
          <a:lstStyle/>
          <a:p>
            <a:r>
              <a:rPr lang="en-US"/>
              <a:t>5/13/18</a:t>
            </a:r>
            <a:endParaRPr lang="en-US" dirty="0"/>
          </a:p>
        </p:txBody>
      </p:sp>
      <p:sp>
        <p:nvSpPr>
          <p:cNvPr id="3" name="Footer Placeholder 2">
            <a:extLst>
              <a:ext uri="{FF2B5EF4-FFF2-40B4-BE49-F238E27FC236}">
                <a16:creationId xmlns:a16="http://schemas.microsoft.com/office/drawing/2014/main" id="{AECDAF37-1067-4624-98F8-69E26EA8A998}"/>
              </a:ext>
            </a:extLst>
          </p:cNvPr>
          <p:cNvSpPr>
            <a:spLocks noGrp="1"/>
          </p:cNvSpPr>
          <p:nvPr>
            <p:ph type="ftr" sz="quarter" idx="11"/>
          </p:nvPr>
        </p:nvSpPr>
        <p:spPr/>
        <p:txBody>
          <a:bodyPr/>
          <a:lstStyle/>
          <a:p>
            <a:r>
              <a:rPr lang="en-US"/>
              <a:t>Love's Enduring Foundation 4</a:t>
            </a:r>
            <a:endParaRPr lang="en-US" dirty="0"/>
          </a:p>
        </p:txBody>
      </p:sp>
      <p:sp>
        <p:nvSpPr>
          <p:cNvPr id="4" name="Slide Number Placeholder 3">
            <a:extLst>
              <a:ext uri="{FF2B5EF4-FFF2-40B4-BE49-F238E27FC236}">
                <a16:creationId xmlns:a16="http://schemas.microsoft.com/office/drawing/2014/main" id="{66FAB1A4-1BA5-40E4-87CD-3A4474318AB1}"/>
              </a:ext>
            </a:extLst>
          </p:cNvPr>
          <p:cNvSpPr>
            <a:spLocks noGrp="1"/>
          </p:cNvSpPr>
          <p:nvPr>
            <p:ph type="sldNum" sz="quarter" idx="12"/>
          </p:nvPr>
        </p:nvSpPr>
        <p:spPr/>
        <p:txBody>
          <a:bodyPr/>
          <a:lstStyle/>
          <a:p>
            <a:fld id="{D57F1E4F-1CFF-5643-939E-217C01CDF565}" type="slidenum">
              <a:rPr lang="en-US" smtClean="0"/>
              <a:pPr/>
              <a:t>30</a:t>
            </a:fld>
            <a:endParaRPr lang="en-US" dirty="0"/>
          </a:p>
        </p:txBody>
      </p:sp>
      <p:sp>
        <p:nvSpPr>
          <p:cNvPr id="5" name="Rectangle 4">
            <a:extLst>
              <a:ext uri="{FF2B5EF4-FFF2-40B4-BE49-F238E27FC236}">
                <a16:creationId xmlns:a16="http://schemas.microsoft.com/office/drawing/2014/main" id="{1A5917DC-C312-4A09-99F1-3213221A4711}"/>
              </a:ext>
            </a:extLst>
          </p:cNvPr>
          <p:cNvSpPr/>
          <p:nvPr/>
        </p:nvSpPr>
        <p:spPr>
          <a:xfrm>
            <a:off x="182880" y="165199"/>
            <a:ext cx="8798560" cy="5139869"/>
          </a:xfrm>
          <a:prstGeom prst="rect">
            <a:avLst/>
          </a:prstGeom>
        </p:spPr>
        <p:txBody>
          <a:bodyPr wrap="square">
            <a:spAutoFit/>
          </a:bodyPr>
          <a:lstStyle/>
          <a:p>
            <a:r>
              <a:rPr lang="en-US" sz="4000" b="1" dirty="0"/>
              <a:t>WATCHMAN.WHAT.OF.THE.NIGHT</a:t>
            </a:r>
          </a:p>
          <a:p>
            <a:r>
              <a:rPr lang="en-US" sz="3200" dirty="0"/>
              <a:t>	57 Oh, isn't He wonderful? I remember one time when I had a date with a minister's sister. She said, "Where will we go tonight, Billy?“ </a:t>
            </a:r>
          </a:p>
          <a:p>
            <a:r>
              <a:rPr lang="en-US" sz="3200" dirty="0"/>
              <a:t>	I said, "Well, let's just go out and ride around somewhere."</a:t>
            </a:r>
          </a:p>
          <a:p>
            <a:r>
              <a:rPr lang="en-US" sz="3200" dirty="0"/>
              <a:t>	She said, "Let's go to a movie.“ I said, "I don't go to movies."</a:t>
            </a:r>
          </a:p>
          <a:p>
            <a:r>
              <a:rPr lang="en-US" sz="3200" dirty="0"/>
              <a:t>	She said, "Well, there's a dance down at the Odd Fellows Hall.“ I said, "I don't go to dances.“ </a:t>
            </a:r>
          </a:p>
        </p:txBody>
      </p:sp>
    </p:spTree>
    <p:extLst>
      <p:ext uri="{BB962C8B-B14F-4D97-AF65-F5344CB8AC3E}">
        <p14:creationId xmlns:p14="http://schemas.microsoft.com/office/powerpoint/2010/main" val="325006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1F806E-A14A-4FFA-B4B4-335238AE80F4}"/>
              </a:ext>
            </a:extLst>
          </p:cNvPr>
          <p:cNvSpPr>
            <a:spLocks noGrp="1"/>
          </p:cNvSpPr>
          <p:nvPr>
            <p:ph type="dt" sz="half" idx="10"/>
          </p:nvPr>
        </p:nvSpPr>
        <p:spPr/>
        <p:txBody>
          <a:bodyPr/>
          <a:lstStyle/>
          <a:p>
            <a:r>
              <a:rPr lang="en-US"/>
              <a:t>5/13/18</a:t>
            </a:r>
            <a:endParaRPr lang="en-US" dirty="0"/>
          </a:p>
        </p:txBody>
      </p:sp>
      <p:sp>
        <p:nvSpPr>
          <p:cNvPr id="3" name="Footer Placeholder 2">
            <a:extLst>
              <a:ext uri="{FF2B5EF4-FFF2-40B4-BE49-F238E27FC236}">
                <a16:creationId xmlns:a16="http://schemas.microsoft.com/office/drawing/2014/main" id="{141E350F-D290-42B4-866D-C1EE5D718BE4}"/>
              </a:ext>
            </a:extLst>
          </p:cNvPr>
          <p:cNvSpPr>
            <a:spLocks noGrp="1"/>
          </p:cNvSpPr>
          <p:nvPr>
            <p:ph type="ftr" sz="quarter" idx="11"/>
          </p:nvPr>
        </p:nvSpPr>
        <p:spPr/>
        <p:txBody>
          <a:bodyPr/>
          <a:lstStyle/>
          <a:p>
            <a:r>
              <a:rPr lang="en-US"/>
              <a:t>Love's Enduring Foundation 4</a:t>
            </a:r>
            <a:endParaRPr lang="en-US" dirty="0"/>
          </a:p>
        </p:txBody>
      </p:sp>
      <p:sp>
        <p:nvSpPr>
          <p:cNvPr id="4" name="Slide Number Placeholder 3">
            <a:extLst>
              <a:ext uri="{FF2B5EF4-FFF2-40B4-BE49-F238E27FC236}">
                <a16:creationId xmlns:a16="http://schemas.microsoft.com/office/drawing/2014/main" id="{B37E69E6-DBFC-40A8-8294-39E0D9E0DC69}"/>
              </a:ext>
            </a:extLst>
          </p:cNvPr>
          <p:cNvSpPr>
            <a:spLocks noGrp="1"/>
          </p:cNvSpPr>
          <p:nvPr>
            <p:ph type="sldNum" sz="quarter" idx="12"/>
          </p:nvPr>
        </p:nvSpPr>
        <p:spPr/>
        <p:txBody>
          <a:bodyPr/>
          <a:lstStyle/>
          <a:p>
            <a:fld id="{D57F1E4F-1CFF-5643-939E-217C01CDF565}" type="slidenum">
              <a:rPr lang="en-US" smtClean="0"/>
              <a:pPr/>
              <a:t>31</a:t>
            </a:fld>
            <a:endParaRPr lang="en-US" dirty="0"/>
          </a:p>
        </p:txBody>
      </p:sp>
      <p:sp>
        <p:nvSpPr>
          <p:cNvPr id="5" name="Rectangle 4">
            <a:extLst>
              <a:ext uri="{FF2B5EF4-FFF2-40B4-BE49-F238E27FC236}">
                <a16:creationId xmlns:a16="http://schemas.microsoft.com/office/drawing/2014/main" id="{A808CF34-AA08-417F-892E-0080C871F845}"/>
              </a:ext>
            </a:extLst>
          </p:cNvPr>
          <p:cNvSpPr/>
          <p:nvPr/>
        </p:nvSpPr>
        <p:spPr>
          <a:xfrm>
            <a:off x="264160" y="162560"/>
            <a:ext cx="8615680" cy="6001643"/>
          </a:xfrm>
          <a:prstGeom prst="rect">
            <a:avLst/>
          </a:prstGeom>
        </p:spPr>
        <p:txBody>
          <a:bodyPr wrap="square">
            <a:spAutoFit/>
          </a:bodyPr>
          <a:lstStyle/>
          <a:p>
            <a:r>
              <a:rPr lang="en-US" sz="3200" dirty="0"/>
              <a:t>	She said, "Now, you said you didn't smoke; you didn't drink; you didn't dance; you don't go to movies. What do you like to do for a pastime?"</a:t>
            </a:r>
          </a:p>
          <a:p>
            <a:r>
              <a:rPr lang="en-US" sz="3200" dirty="0"/>
              <a:t>	"I like to fish, and hunt, and things like that." But that didn't interest her. And she said, "Where do you get any joy?“ I said, "the joy of the Lord is my joy.“</a:t>
            </a:r>
          </a:p>
          <a:p>
            <a:r>
              <a:rPr lang="en-US" sz="3200" dirty="0"/>
              <a:t>	And a few nights after that, I was in the tent meeting. Started... And the girl was there. And I made an altar call, and souls swarmed up around that altar. I seen her setting back there crying. </a:t>
            </a:r>
          </a:p>
        </p:txBody>
      </p:sp>
    </p:spTree>
    <p:extLst>
      <p:ext uri="{BB962C8B-B14F-4D97-AF65-F5344CB8AC3E}">
        <p14:creationId xmlns:p14="http://schemas.microsoft.com/office/powerpoint/2010/main" val="808691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3A71D2-F9B4-4BAF-A46C-1FA2211EA4A4}"/>
              </a:ext>
            </a:extLst>
          </p:cNvPr>
          <p:cNvSpPr>
            <a:spLocks noGrp="1"/>
          </p:cNvSpPr>
          <p:nvPr>
            <p:ph type="dt" sz="half" idx="10"/>
          </p:nvPr>
        </p:nvSpPr>
        <p:spPr/>
        <p:txBody>
          <a:bodyPr/>
          <a:lstStyle/>
          <a:p>
            <a:r>
              <a:rPr lang="en-US"/>
              <a:t>5/13/18</a:t>
            </a:r>
            <a:endParaRPr lang="en-US" dirty="0"/>
          </a:p>
        </p:txBody>
      </p:sp>
      <p:sp>
        <p:nvSpPr>
          <p:cNvPr id="3" name="Footer Placeholder 2">
            <a:extLst>
              <a:ext uri="{FF2B5EF4-FFF2-40B4-BE49-F238E27FC236}">
                <a16:creationId xmlns:a16="http://schemas.microsoft.com/office/drawing/2014/main" id="{5D096256-B659-4581-A3CD-86C78250BA60}"/>
              </a:ext>
            </a:extLst>
          </p:cNvPr>
          <p:cNvSpPr>
            <a:spLocks noGrp="1"/>
          </p:cNvSpPr>
          <p:nvPr>
            <p:ph type="ftr" sz="quarter" idx="11"/>
          </p:nvPr>
        </p:nvSpPr>
        <p:spPr/>
        <p:txBody>
          <a:bodyPr/>
          <a:lstStyle/>
          <a:p>
            <a:r>
              <a:rPr lang="en-US"/>
              <a:t>Love's Enduring Foundation 4</a:t>
            </a:r>
            <a:endParaRPr lang="en-US" dirty="0"/>
          </a:p>
        </p:txBody>
      </p:sp>
      <p:sp>
        <p:nvSpPr>
          <p:cNvPr id="4" name="Slide Number Placeholder 3">
            <a:extLst>
              <a:ext uri="{FF2B5EF4-FFF2-40B4-BE49-F238E27FC236}">
                <a16:creationId xmlns:a16="http://schemas.microsoft.com/office/drawing/2014/main" id="{2810B0FD-B418-41D5-BA6D-2C37EB5952F3}"/>
              </a:ext>
            </a:extLst>
          </p:cNvPr>
          <p:cNvSpPr>
            <a:spLocks noGrp="1"/>
          </p:cNvSpPr>
          <p:nvPr>
            <p:ph type="sldNum" sz="quarter" idx="12"/>
          </p:nvPr>
        </p:nvSpPr>
        <p:spPr/>
        <p:txBody>
          <a:bodyPr/>
          <a:lstStyle/>
          <a:p>
            <a:fld id="{D57F1E4F-1CFF-5643-939E-217C01CDF565}" type="slidenum">
              <a:rPr lang="en-US" smtClean="0"/>
              <a:pPr/>
              <a:t>32</a:t>
            </a:fld>
            <a:endParaRPr lang="en-US" dirty="0"/>
          </a:p>
        </p:txBody>
      </p:sp>
      <p:sp>
        <p:nvSpPr>
          <p:cNvPr id="5" name="Rectangle 4">
            <a:extLst>
              <a:ext uri="{FF2B5EF4-FFF2-40B4-BE49-F238E27FC236}">
                <a16:creationId xmlns:a16="http://schemas.microsoft.com/office/drawing/2014/main" id="{6DB73E8E-E023-4E29-85B8-A562900F61E2}"/>
              </a:ext>
            </a:extLst>
          </p:cNvPr>
          <p:cNvSpPr/>
          <p:nvPr/>
        </p:nvSpPr>
        <p:spPr>
          <a:xfrm>
            <a:off x="335280" y="182881"/>
            <a:ext cx="8554720" cy="5016758"/>
          </a:xfrm>
          <a:prstGeom prst="rect">
            <a:avLst/>
          </a:prstGeom>
        </p:spPr>
        <p:txBody>
          <a:bodyPr wrap="square">
            <a:spAutoFit/>
          </a:bodyPr>
          <a:lstStyle/>
          <a:p>
            <a:r>
              <a:rPr lang="en-US" sz="3200" dirty="0"/>
              <a:t>	I said, "Come here, Helen." And she came up to where I was. </a:t>
            </a:r>
          </a:p>
          <a:p>
            <a:r>
              <a:rPr lang="en-US" sz="3200" dirty="0"/>
              <a:t>	I said, "You want to know what joy I have? This is worth more to me than all the movies and all the dances. It's the joy of the Lord; it's a peace that passes understanding. I know that someday I'll meet these people in glory. They'll all be saved and be over there; and that's the joy I have.“</a:t>
            </a:r>
          </a:p>
          <a:p>
            <a:pPr algn="r"/>
            <a:r>
              <a:rPr lang="en-US" sz="3200" dirty="0"/>
              <a:t>60-0722</a:t>
            </a:r>
          </a:p>
        </p:txBody>
      </p:sp>
    </p:spTree>
    <p:extLst>
      <p:ext uri="{BB962C8B-B14F-4D97-AF65-F5344CB8AC3E}">
        <p14:creationId xmlns:p14="http://schemas.microsoft.com/office/powerpoint/2010/main" val="2833130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219D7C-FF05-754D-AED7-AE87522365B4}"/>
              </a:ext>
            </a:extLst>
          </p:cNvPr>
          <p:cNvSpPr>
            <a:spLocks noGrp="1"/>
          </p:cNvSpPr>
          <p:nvPr>
            <p:ph type="dt" sz="half" idx="10"/>
          </p:nvPr>
        </p:nvSpPr>
        <p:spPr/>
        <p:txBody>
          <a:bodyPr/>
          <a:lstStyle/>
          <a:p>
            <a:r>
              <a:rPr lang="en-US"/>
              <a:t>5/13/18</a:t>
            </a:r>
            <a:endParaRPr lang="en-US" dirty="0"/>
          </a:p>
        </p:txBody>
      </p:sp>
      <p:sp>
        <p:nvSpPr>
          <p:cNvPr id="3" name="Footer Placeholder 2">
            <a:extLst>
              <a:ext uri="{FF2B5EF4-FFF2-40B4-BE49-F238E27FC236}">
                <a16:creationId xmlns:a16="http://schemas.microsoft.com/office/drawing/2014/main" id="{651B070B-CE9E-714D-8065-1E8274A63868}"/>
              </a:ext>
            </a:extLst>
          </p:cNvPr>
          <p:cNvSpPr>
            <a:spLocks noGrp="1"/>
          </p:cNvSpPr>
          <p:nvPr>
            <p:ph type="ftr" sz="quarter" idx="11"/>
          </p:nvPr>
        </p:nvSpPr>
        <p:spPr/>
        <p:txBody>
          <a:bodyPr/>
          <a:lstStyle/>
          <a:p>
            <a:r>
              <a:rPr lang="en-US"/>
              <a:t>Love's Enduring Foundation 4</a:t>
            </a:r>
            <a:endParaRPr lang="en-US" dirty="0"/>
          </a:p>
        </p:txBody>
      </p:sp>
      <p:sp>
        <p:nvSpPr>
          <p:cNvPr id="4" name="Slide Number Placeholder 3">
            <a:extLst>
              <a:ext uri="{FF2B5EF4-FFF2-40B4-BE49-F238E27FC236}">
                <a16:creationId xmlns:a16="http://schemas.microsoft.com/office/drawing/2014/main" id="{125487F4-9D47-284B-9AE3-523ADA9CD399}"/>
              </a:ext>
            </a:extLst>
          </p:cNvPr>
          <p:cNvSpPr>
            <a:spLocks noGrp="1"/>
          </p:cNvSpPr>
          <p:nvPr>
            <p:ph type="sldNum" sz="quarter" idx="12"/>
          </p:nvPr>
        </p:nvSpPr>
        <p:spPr/>
        <p:txBody>
          <a:bodyPr/>
          <a:lstStyle/>
          <a:p>
            <a:fld id="{D57F1E4F-1CFF-5643-939E-217C01CDF565}" type="slidenum">
              <a:rPr lang="en-US" smtClean="0"/>
              <a:pPr/>
              <a:t>33</a:t>
            </a:fld>
            <a:endParaRPr lang="en-US" dirty="0"/>
          </a:p>
        </p:txBody>
      </p:sp>
      <p:sp>
        <p:nvSpPr>
          <p:cNvPr id="5" name="Rectangle 4">
            <a:extLst>
              <a:ext uri="{FF2B5EF4-FFF2-40B4-BE49-F238E27FC236}">
                <a16:creationId xmlns:a16="http://schemas.microsoft.com/office/drawing/2014/main" id="{EF9788AC-90A4-C44D-B3EA-7C0F3C53271D}"/>
              </a:ext>
            </a:extLst>
          </p:cNvPr>
          <p:cNvSpPr/>
          <p:nvPr/>
        </p:nvSpPr>
        <p:spPr>
          <a:xfrm>
            <a:off x="314793" y="254834"/>
            <a:ext cx="8574374" cy="5878532"/>
          </a:xfrm>
          <a:prstGeom prst="rect">
            <a:avLst/>
          </a:prstGeom>
        </p:spPr>
        <p:txBody>
          <a:bodyPr wrap="square">
            <a:spAutoFit/>
          </a:bodyPr>
          <a:lstStyle/>
          <a:p>
            <a:r>
              <a:rPr lang="en-US" sz="4400" b="1" dirty="0">
                <a:solidFill>
                  <a:srgbClr val="92D050"/>
                </a:solidFill>
              </a:rPr>
              <a:t>4. You Accept That The Person You Chose Is Not Perfect.</a:t>
            </a:r>
          </a:p>
          <a:p>
            <a:r>
              <a:rPr lang="en-US" sz="3200" dirty="0"/>
              <a:t>	You’re not perfect and neither is your partner. If there a red flags at the outset — say, a partner who lies or treats you with disrespect — you’re wise to think twice. </a:t>
            </a:r>
          </a:p>
          <a:p>
            <a:r>
              <a:rPr lang="en-US" sz="3200" dirty="0"/>
              <a:t>	But the ordinary challenging stuff — his car is like a dump, or she loves shopping too much — isn’t going to disappear once you say ‘I do.’ The key is to appreciate the person and find peace with what’s less than ideal.</a:t>
            </a:r>
          </a:p>
        </p:txBody>
      </p:sp>
    </p:spTree>
    <p:extLst>
      <p:ext uri="{BB962C8B-B14F-4D97-AF65-F5344CB8AC3E}">
        <p14:creationId xmlns:p14="http://schemas.microsoft.com/office/powerpoint/2010/main" val="232330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FC08DE-49F1-F549-810A-A5940A16AAD0}"/>
              </a:ext>
            </a:extLst>
          </p:cNvPr>
          <p:cNvSpPr>
            <a:spLocks noGrp="1"/>
          </p:cNvSpPr>
          <p:nvPr>
            <p:ph type="dt" sz="half" idx="10"/>
          </p:nvPr>
        </p:nvSpPr>
        <p:spPr/>
        <p:txBody>
          <a:bodyPr/>
          <a:lstStyle/>
          <a:p>
            <a:r>
              <a:rPr lang="en-US"/>
              <a:t>5/13/18</a:t>
            </a:r>
            <a:endParaRPr lang="en-US" dirty="0"/>
          </a:p>
        </p:txBody>
      </p:sp>
      <p:sp>
        <p:nvSpPr>
          <p:cNvPr id="3" name="Footer Placeholder 2">
            <a:extLst>
              <a:ext uri="{FF2B5EF4-FFF2-40B4-BE49-F238E27FC236}">
                <a16:creationId xmlns:a16="http://schemas.microsoft.com/office/drawing/2014/main" id="{509F4FC9-BF30-504D-B8C9-90BAB937CED0}"/>
              </a:ext>
            </a:extLst>
          </p:cNvPr>
          <p:cNvSpPr>
            <a:spLocks noGrp="1"/>
          </p:cNvSpPr>
          <p:nvPr>
            <p:ph type="ftr" sz="quarter" idx="11"/>
          </p:nvPr>
        </p:nvSpPr>
        <p:spPr/>
        <p:txBody>
          <a:bodyPr/>
          <a:lstStyle/>
          <a:p>
            <a:r>
              <a:rPr lang="en-US"/>
              <a:t>Love's Enduring Foundation 4</a:t>
            </a:r>
            <a:endParaRPr lang="en-US" dirty="0"/>
          </a:p>
        </p:txBody>
      </p:sp>
      <p:sp>
        <p:nvSpPr>
          <p:cNvPr id="4" name="Slide Number Placeholder 3">
            <a:extLst>
              <a:ext uri="{FF2B5EF4-FFF2-40B4-BE49-F238E27FC236}">
                <a16:creationId xmlns:a16="http://schemas.microsoft.com/office/drawing/2014/main" id="{B98F6448-CC0B-3E48-85A3-4FCE50F512DB}"/>
              </a:ext>
            </a:extLst>
          </p:cNvPr>
          <p:cNvSpPr>
            <a:spLocks noGrp="1"/>
          </p:cNvSpPr>
          <p:nvPr>
            <p:ph type="sldNum" sz="quarter" idx="12"/>
          </p:nvPr>
        </p:nvSpPr>
        <p:spPr/>
        <p:txBody>
          <a:bodyPr/>
          <a:lstStyle/>
          <a:p>
            <a:fld id="{D57F1E4F-1CFF-5643-939E-217C01CDF565}" type="slidenum">
              <a:rPr lang="en-US" smtClean="0"/>
              <a:pPr/>
              <a:t>34</a:t>
            </a:fld>
            <a:endParaRPr lang="en-US" dirty="0"/>
          </a:p>
        </p:txBody>
      </p:sp>
      <p:sp>
        <p:nvSpPr>
          <p:cNvPr id="5" name="Rectangle 4">
            <a:extLst>
              <a:ext uri="{FF2B5EF4-FFF2-40B4-BE49-F238E27FC236}">
                <a16:creationId xmlns:a16="http://schemas.microsoft.com/office/drawing/2014/main" id="{A6972B9C-E7DC-1542-9BCE-59FBB8EEFC9C}"/>
              </a:ext>
            </a:extLst>
          </p:cNvPr>
          <p:cNvSpPr/>
          <p:nvPr/>
        </p:nvSpPr>
        <p:spPr>
          <a:xfrm>
            <a:off x="329784" y="314794"/>
            <a:ext cx="8424472" cy="3970318"/>
          </a:xfrm>
          <a:prstGeom prst="rect">
            <a:avLst/>
          </a:prstGeom>
        </p:spPr>
        <p:txBody>
          <a:bodyPr wrap="square">
            <a:spAutoFit/>
          </a:bodyPr>
          <a:lstStyle/>
          <a:p>
            <a:r>
              <a:rPr lang="en-US" sz="3600" dirty="0"/>
              <a:t>	</a:t>
            </a:r>
            <a:r>
              <a:rPr lang="en-US" sz="3600" dirty="0">
                <a:solidFill>
                  <a:srgbClr val="92D050"/>
                </a:solidFill>
              </a:rPr>
              <a:t>Communication</a:t>
            </a:r>
            <a:r>
              <a:rPr lang="en-US" sz="3600" dirty="0"/>
              <a:t> is the number-one problem for couples. None of us are perfect at it, but when we can talk about difficult topics like money, kids, religion or politics, and do so respectfully, we’ve got a good foundation for a happy future together.</a:t>
            </a:r>
          </a:p>
        </p:txBody>
      </p:sp>
    </p:spTree>
    <p:extLst>
      <p:ext uri="{BB962C8B-B14F-4D97-AF65-F5344CB8AC3E}">
        <p14:creationId xmlns:p14="http://schemas.microsoft.com/office/powerpoint/2010/main" val="2861675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C9546B-CBDE-4946-9CC6-83550E471B41}"/>
              </a:ext>
            </a:extLst>
          </p:cNvPr>
          <p:cNvSpPr>
            <a:spLocks noGrp="1"/>
          </p:cNvSpPr>
          <p:nvPr>
            <p:ph type="dt" sz="half" idx="10"/>
          </p:nvPr>
        </p:nvSpPr>
        <p:spPr/>
        <p:txBody>
          <a:bodyPr/>
          <a:lstStyle/>
          <a:p>
            <a:r>
              <a:rPr lang="en-US"/>
              <a:t>5/13/18</a:t>
            </a:r>
            <a:endParaRPr lang="en-US" dirty="0"/>
          </a:p>
        </p:txBody>
      </p:sp>
      <p:sp>
        <p:nvSpPr>
          <p:cNvPr id="3" name="Footer Placeholder 2">
            <a:extLst>
              <a:ext uri="{FF2B5EF4-FFF2-40B4-BE49-F238E27FC236}">
                <a16:creationId xmlns:a16="http://schemas.microsoft.com/office/drawing/2014/main" id="{BAE03728-400E-4731-AC9A-EA0336D146FE}"/>
              </a:ext>
            </a:extLst>
          </p:cNvPr>
          <p:cNvSpPr>
            <a:spLocks noGrp="1"/>
          </p:cNvSpPr>
          <p:nvPr>
            <p:ph type="ftr" sz="quarter" idx="11"/>
          </p:nvPr>
        </p:nvSpPr>
        <p:spPr/>
        <p:txBody>
          <a:bodyPr/>
          <a:lstStyle/>
          <a:p>
            <a:r>
              <a:rPr lang="en-US"/>
              <a:t>Love's Enduring Foundation 4</a:t>
            </a:r>
            <a:endParaRPr lang="en-US" dirty="0"/>
          </a:p>
        </p:txBody>
      </p:sp>
      <p:sp>
        <p:nvSpPr>
          <p:cNvPr id="4" name="Slide Number Placeholder 3">
            <a:extLst>
              <a:ext uri="{FF2B5EF4-FFF2-40B4-BE49-F238E27FC236}">
                <a16:creationId xmlns:a16="http://schemas.microsoft.com/office/drawing/2014/main" id="{548B4412-1099-4A6F-BB56-EF3DD8103163}"/>
              </a:ext>
            </a:extLst>
          </p:cNvPr>
          <p:cNvSpPr>
            <a:spLocks noGrp="1"/>
          </p:cNvSpPr>
          <p:nvPr>
            <p:ph type="sldNum" sz="quarter" idx="12"/>
          </p:nvPr>
        </p:nvSpPr>
        <p:spPr/>
        <p:txBody>
          <a:bodyPr/>
          <a:lstStyle/>
          <a:p>
            <a:fld id="{D57F1E4F-1CFF-5643-939E-217C01CDF565}" type="slidenum">
              <a:rPr lang="en-US" smtClean="0"/>
              <a:pPr/>
              <a:t>35</a:t>
            </a:fld>
            <a:endParaRPr lang="en-US" dirty="0"/>
          </a:p>
        </p:txBody>
      </p:sp>
      <p:sp>
        <p:nvSpPr>
          <p:cNvPr id="5" name="Rectangle 4">
            <a:extLst>
              <a:ext uri="{FF2B5EF4-FFF2-40B4-BE49-F238E27FC236}">
                <a16:creationId xmlns:a16="http://schemas.microsoft.com/office/drawing/2014/main" id="{F43F97E6-4025-452D-966E-042674FFB995}"/>
              </a:ext>
            </a:extLst>
          </p:cNvPr>
          <p:cNvSpPr/>
          <p:nvPr/>
        </p:nvSpPr>
        <p:spPr>
          <a:xfrm>
            <a:off x="162560" y="0"/>
            <a:ext cx="8757920" cy="6678751"/>
          </a:xfrm>
          <a:prstGeom prst="rect">
            <a:avLst/>
          </a:prstGeom>
        </p:spPr>
        <p:txBody>
          <a:bodyPr wrap="square">
            <a:spAutoFit/>
          </a:bodyPr>
          <a:lstStyle/>
          <a:p>
            <a:r>
              <a:rPr lang="en-US" sz="1200" b="1" dirty="0">
                <a:solidFill>
                  <a:srgbClr val="DD4B39"/>
                </a:solidFill>
                <a:latin typeface="arial" panose="020B0604020202020204" pitchFamily="34" charset="0"/>
              </a:rPr>
              <a:t> </a:t>
            </a:r>
            <a:r>
              <a:rPr lang="he-IL" sz="8800" dirty="0"/>
              <a:t>יָדִיד</a:t>
            </a:r>
            <a:r>
              <a:rPr lang="en-US" sz="8800" dirty="0"/>
              <a:t> </a:t>
            </a:r>
            <a:r>
              <a:rPr lang="en-US" sz="2800" dirty="0"/>
              <a:t>(</a:t>
            </a:r>
            <a:r>
              <a:rPr lang="en-US" sz="2800" dirty="0" err="1"/>
              <a:t>yud</a:t>
            </a:r>
            <a:r>
              <a:rPr lang="en-US" sz="2800" dirty="0"/>
              <a:t>, </a:t>
            </a:r>
            <a:r>
              <a:rPr lang="en-US" sz="2800" dirty="0" err="1"/>
              <a:t>dalet</a:t>
            </a:r>
            <a:r>
              <a:rPr lang="en-US" sz="2800" dirty="0"/>
              <a:t>, </a:t>
            </a:r>
            <a:r>
              <a:rPr lang="en-US" sz="2800" dirty="0" err="1"/>
              <a:t>yud</a:t>
            </a:r>
            <a:r>
              <a:rPr lang="en-US" sz="2800" dirty="0"/>
              <a:t>, </a:t>
            </a:r>
            <a:r>
              <a:rPr lang="en-US" sz="2800" dirty="0" err="1"/>
              <a:t>dalet</a:t>
            </a:r>
            <a:r>
              <a:rPr lang="en-US" sz="2800" dirty="0"/>
              <a:t>)</a:t>
            </a:r>
          </a:p>
          <a:p>
            <a:r>
              <a:rPr lang="en-US" sz="3600" dirty="0"/>
              <a:t>Friend, fellow, pal, beloved.</a:t>
            </a:r>
          </a:p>
          <a:p>
            <a:r>
              <a:rPr lang="en-US" sz="3600" b="1" dirty="0">
                <a:solidFill>
                  <a:srgbClr val="DD4B39"/>
                </a:solidFill>
                <a:latin typeface="arial" panose="020B0604020202020204" pitchFamily="34" charset="0"/>
              </a:rPr>
              <a:t>  </a:t>
            </a:r>
            <a:r>
              <a:rPr lang="he-IL" sz="8800" dirty="0"/>
              <a:t>יד</a:t>
            </a:r>
            <a:r>
              <a:rPr lang="en-US" sz="8800" dirty="0"/>
              <a:t> </a:t>
            </a:r>
            <a:r>
              <a:rPr lang="en-US" sz="4800" dirty="0"/>
              <a:t>= Hand</a:t>
            </a:r>
          </a:p>
          <a:p>
            <a:r>
              <a:rPr lang="en-US" sz="3600" dirty="0"/>
              <a:t>	1. Friends will move toward each other the things that are required for health, prosperity, and the others’ welfare.</a:t>
            </a:r>
          </a:p>
          <a:p>
            <a:r>
              <a:rPr lang="en-US" sz="3600" dirty="0"/>
              <a:t>	2. One must graciously learn to accept an extended hand. </a:t>
            </a:r>
          </a:p>
          <a:p>
            <a:endParaRPr lang="en-US" sz="3600" dirty="0"/>
          </a:p>
        </p:txBody>
      </p:sp>
    </p:spTree>
    <p:extLst>
      <p:ext uri="{BB962C8B-B14F-4D97-AF65-F5344CB8AC3E}">
        <p14:creationId xmlns:p14="http://schemas.microsoft.com/office/powerpoint/2010/main" val="203217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xEl>
                                              <p:pRg st="3" end="3"/>
                                            </p:txEl>
                                          </p:spTgt>
                                        </p:tgtEl>
                                        <p:attrNameLst>
                                          <p:attrName>style.visibility</p:attrName>
                                        </p:attrNameLst>
                                      </p:cBhvr>
                                      <p:to>
                                        <p:strVal val="visible"/>
                                      </p:to>
                                    </p:set>
                                    <p:animEffect transition="in" filter="fade">
                                      <p:cBhvr>
                                        <p:cTn id="14" dur="500"/>
                                        <p:tgtEl>
                                          <p:spTgt spid="5">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B24137-ED9F-4DB6-9686-8AEEA66E4BAF}"/>
              </a:ext>
            </a:extLst>
          </p:cNvPr>
          <p:cNvSpPr>
            <a:spLocks noGrp="1"/>
          </p:cNvSpPr>
          <p:nvPr>
            <p:ph type="dt" sz="half" idx="10"/>
          </p:nvPr>
        </p:nvSpPr>
        <p:spPr/>
        <p:txBody>
          <a:bodyPr/>
          <a:lstStyle/>
          <a:p>
            <a:r>
              <a:rPr lang="en-US"/>
              <a:t>5/13/18</a:t>
            </a:r>
            <a:endParaRPr lang="en-US" dirty="0"/>
          </a:p>
        </p:txBody>
      </p:sp>
      <p:sp>
        <p:nvSpPr>
          <p:cNvPr id="3" name="Footer Placeholder 2">
            <a:extLst>
              <a:ext uri="{FF2B5EF4-FFF2-40B4-BE49-F238E27FC236}">
                <a16:creationId xmlns:a16="http://schemas.microsoft.com/office/drawing/2014/main" id="{D3C43CAA-D810-4552-BB07-6F7B159D0FD1}"/>
              </a:ext>
            </a:extLst>
          </p:cNvPr>
          <p:cNvSpPr>
            <a:spLocks noGrp="1"/>
          </p:cNvSpPr>
          <p:nvPr>
            <p:ph type="ftr" sz="quarter" idx="11"/>
          </p:nvPr>
        </p:nvSpPr>
        <p:spPr/>
        <p:txBody>
          <a:bodyPr/>
          <a:lstStyle/>
          <a:p>
            <a:r>
              <a:rPr lang="en-US"/>
              <a:t>Love's Enduring Foundation 4</a:t>
            </a:r>
            <a:endParaRPr lang="en-US" dirty="0"/>
          </a:p>
        </p:txBody>
      </p:sp>
      <p:sp>
        <p:nvSpPr>
          <p:cNvPr id="4" name="Slide Number Placeholder 3">
            <a:extLst>
              <a:ext uri="{FF2B5EF4-FFF2-40B4-BE49-F238E27FC236}">
                <a16:creationId xmlns:a16="http://schemas.microsoft.com/office/drawing/2014/main" id="{19119100-3DB7-4C4E-867C-D9C58A7A4DB6}"/>
              </a:ext>
            </a:extLst>
          </p:cNvPr>
          <p:cNvSpPr>
            <a:spLocks noGrp="1"/>
          </p:cNvSpPr>
          <p:nvPr>
            <p:ph type="sldNum" sz="quarter" idx="12"/>
          </p:nvPr>
        </p:nvSpPr>
        <p:spPr/>
        <p:txBody>
          <a:bodyPr/>
          <a:lstStyle/>
          <a:p>
            <a:fld id="{D57F1E4F-1CFF-5643-939E-217C01CDF565}" type="slidenum">
              <a:rPr lang="en-US" smtClean="0"/>
              <a:pPr/>
              <a:t>36</a:t>
            </a:fld>
            <a:endParaRPr lang="en-US" dirty="0"/>
          </a:p>
        </p:txBody>
      </p:sp>
      <p:sp>
        <p:nvSpPr>
          <p:cNvPr id="5" name="TextBox 4">
            <a:extLst>
              <a:ext uri="{FF2B5EF4-FFF2-40B4-BE49-F238E27FC236}">
                <a16:creationId xmlns:a16="http://schemas.microsoft.com/office/drawing/2014/main" id="{97A71713-8908-4F01-A5C7-4D3164038DAC}"/>
              </a:ext>
            </a:extLst>
          </p:cNvPr>
          <p:cNvSpPr txBox="1"/>
          <p:nvPr/>
        </p:nvSpPr>
        <p:spPr>
          <a:xfrm flipH="1">
            <a:off x="304799" y="314615"/>
            <a:ext cx="8544559" cy="4431983"/>
          </a:xfrm>
          <a:prstGeom prst="rect">
            <a:avLst/>
          </a:prstGeom>
          <a:noFill/>
        </p:spPr>
        <p:txBody>
          <a:bodyPr wrap="square" rtlCol="0">
            <a:spAutoFit/>
          </a:bodyPr>
          <a:lstStyle/>
          <a:p>
            <a:r>
              <a:rPr lang="en-US" sz="6600" dirty="0" err="1">
                <a:solidFill>
                  <a:srgbClr val="FFFF00"/>
                </a:solidFill>
              </a:rPr>
              <a:t>ShuLChaN</a:t>
            </a:r>
            <a:r>
              <a:rPr lang="en-US" sz="6600" dirty="0">
                <a:solidFill>
                  <a:srgbClr val="FFFF00"/>
                </a:solidFill>
              </a:rPr>
              <a:t> = Table</a:t>
            </a:r>
          </a:p>
          <a:p>
            <a:r>
              <a:rPr lang="en-US" sz="5400" dirty="0" err="1"/>
              <a:t>SHul</a:t>
            </a:r>
            <a:r>
              <a:rPr lang="en-US" sz="5400" dirty="0"/>
              <a:t> = “The Place of”</a:t>
            </a:r>
          </a:p>
          <a:p>
            <a:r>
              <a:rPr lang="en-US" sz="5400" dirty="0" err="1"/>
              <a:t>CHaN</a:t>
            </a:r>
            <a:r>
              <a:rPr lang="en-US" sz="5400" dirty="0"/>
              <a:t> = Grace</a:t>
            </a:r>
          </a:p>
          <a:p>
            <a:r>
              <a:rPr lang="en-US" sz="5400" dirty="0"/>
              <a:t>	</a:t>
            </a:r>
            <a:r>
              <a:rPr lang="en-US" sz="4800" dirty="0"/>
              <a:t>1) To Rest in One Place;</a:t>
            </a:r>
          </a:p>
          <a:p>
            <a:r>
              <a:rPr lang="en-US" sz="4800" dirty="0"/>
              <a:t>	2) </a:t>
            </a:r>
            <a:r>
              <a:rPr lang="en-US" sz="5400" dirty="0"/>
              <a:t>Economic Activity.</a:t>
            </a:r>
          </a:p>
        </p:txBody>
      </p:sp>
    </p:spTree>
    <p:extLst>
      <p:ext uri="{BB962C8B-B14F-4D97-AF65-F5344CB8AC3E}">
        <p14:creationId xmlns:p14="http://schemas.microsoft.com/office/powerpoint/2010/main" val="75080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500"/>
                                        <p:tgtEl>
                                          <p:spTgt spid="5">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fade">
                                      <p:cBhvr>
                                        <p:cTn id="15" dur="500"/>
                                        <p:tgtEl>
                                          <p:spTgt spid="5">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fade">
                                      <p:cBhvr>
                                        <p:cTn id="18"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28" name="Rectangle 70">
            <a:extLst>
              <a:ext uri="{FF2B5EF4-FFF2-40B4-BE49-F238E27FC236}">
                <a16:creationId xmlns:a16="http://schemas.microsoft.com/office/drawing/2014/main" id="{4D3E83A4-5366-42B8-9E9E-2378A9446E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F06FA664-001A-4DAF-9837-CCBCD5DAE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noFill/>
          <a:ln>
            <a:solidFill>
              <a:srgbClr val="28C9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Related image">
            <a:extLst>
              <a:ext uri="{FF2B5EF4-FFF2-40B4-BE49-F238E27FC236}">
                <a16:creationId xmlns:a16="http://schemas.microsoft.com/office/drawing/2014/main" id="{249DD20E-FB46-4F7A-BC33-C30A5C3D711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482600" y="643467"/>
            <a:ext cx="8178799" cy="5571066"/>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005D40FD-641B-477A-8EB9-1F4155B67257}"/>
              </a:ext>
            </a:extLst>
          </p:cNvPr>
          <p:cNvSpPr>
            <a:spLocks noGrp="1"/>
          </p:cNvSpPr>
          <p:nvPr>
            <p:ph type="dt" sz="half" idx="10"/>
          </p:nvPr>
        </p:nvSpPr>
        <p:spPr>
          <a:xfrm>
            <a:off x="6628209" y="6378128"/>
            <a:ext cx="1200150" cy="365125"/>
          </a:xfrm>
        </p:spPr>
        <p:txBody>
          <a:bodyPr>
            <a:normAutofit/>
          </a:bodyPr>
          <a:lstStyle/>
          <a:p>
            <a:pPr>
              <a:spcAft>
                <a:spcPts val="600"/>
              </a:spcAft>
            </a:pPr>
            <a:r>
              <a:rPr lang="en-US"/>
              <a:t>5/13/18</a:t>
            </a:r>
          </a:p>
        </p:txBody>
      </p:sp>
      <p:sp>
        <p:nvSpPr>
          <p:cNvPr id="3" name="Footer Placeholder 2">
            <a:extLst>
              <a:ext uri="{FF2B5EF4-FFF2-40B4-BE49-F238E27FC236}">
                <a16:creationId xmlns:a16="http://schemas.microsoft.com/office/drawing/2014/main" id="{7D3013C3-BD2D-4F07-A221-0D9008019408}"/>
              </a:ext>
            </a:extLst>
          </p:cNvPr>
          <p:cNvSpPr>
            <a:spLocks noGrp="1"/>
          </p:cNvSpPr>
          <p:nvPr>
            <p:ph type="ftr" sz="quarter" idx="11"/>
          </p:nvPr>
        </p:nvSpPr>
        <p:spPr>
          <a:xfrm>
            <a:off x="856059" y="6378128"/>
            <a:ext cx="5657850" cy="365125"/>
          </a:xfrm>
        </p:spPr>
        <p:txBody>
          <a:bodyPr>
            <a:normAutofit/>
          </a:bodyPr>
          <a:lstStyle/>
          <a:p>
            <a:pPr>
              <a:spcAft>
                <a:spcPts val="600"/>
              </a:spcAft>
            </a:pPr>
            <a:r>
              <a:rPr lang="en-US"/>
              <a:t>Love's Enduring Foundation 4</a:t>
            </a:r>
          </a:p>
        </p:txBody>
      </p:sp>
      <p:sp>
        <p:nvSpPr>
          <p:cNvPr id="4" name="Slide Number Placeholder 3">
            <a:extLst>
              <a:ext uri="{FF2B5EF4-FFF2-40B4-BE49-F238E27FC236}">
                <a16:creationId xmlns:a16="http://schemas.microsoft.com/office/drawing/2014/main" id="{CEB2FA66-0E01-43EA-9E3A-0CA761FD1CD7}"/>
              </a:ext>
            </a:extLst>
          </p:cNvPr>
          <p:cNvSpPr>
            <a:spLocks noGrp="1"/>
          </p:cNvSpPr>
          <p:nvPr>
            <p:ph type="sldNum" sz="quarter" idx="12"/>
          </p:nvPr>
        </p:nvSpPr>
        <p:spPr>
          <a:xfrm>
            <a:off x="7885509" y="6378128"/>
            <a:ext cx="413375" cy="365125"/>
          </a:xfrm>
        </p:spPr>
        <p:txBody>
          <a:bodyPr>
            <a:normAutofit/>
          </a:bodyPr>
          <a:lstStyle/>
          <a:p>
            <a:pPr>
              <a:spcAft>
                <a:spcPts val="600"/>
              </a:spcAft>
            </a:pPr>
            <a:fld id="{D57F1E4F-1CFF-5643-939E-217C01CDF565}" type="slidenum">
              <a:rPr lang="en-US" smtClean="0"/>
              <a:pPr>
                <a:spcAft>
                  <a:spcPts val="600"/>
                </a:spcAft>
              </a:pPr>
              <a:t>37</a:t>
            </a:fld>
            <a:endParaRPr lang="en-US"/>
          </a:p>
        </p:txBody>
      </p:sp>
    </p:spTree>
    <p:extLst>
      <p:ext uri="{BB962C8B-B14F-4D97-AF65-F5344CB8AC3E}">
        <p14:creationId xmlns:p14="http://schemas.microsoft.com/office/powerpoint/2010/main" val="748005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7FD88D-CCDA-4382-B3C1-015438D0329E}"/>
              </a:ext>
            </a:extLst>
          </p:cNvPr>
          <p:cNvSpPr>
            <a:spLocks noGrp="1"/>
          </p:cNvSpPr>
          <p:nvPr>
            <p:ph type="dt" sz="half" idx="10"/>
          </p:nvPr>
        </p:nvSpPr>
        <p:spPr/>
        <p:txBody>
          <a:bodyPr/>
          <a:lstStyle/>
          <a:p>
            <a:r>
              <a:rPr lang="en-US"/>
              <a:t>5/13/18</a:t>
            </a:r>
            <a:endParaRPr lang="en-US" dirty="0"/>
          </a:p>
        </p:txBody>
      </p:sp>
      <p:sp>
        <p:nvSpPr>
          <p:cNvPr id="3" name="Footer Placeholder 2">
            <a:extLst>
              <a:ext uri="{FF2B5EF4-FFF2-40B4-BE49-F238E27FC236}">
                <a16:creationId xmlns:a16="http://schemas.microsoft.com/office/drawing/2014/main" id="{9215AA25-7CB1-4DF1-B41D-CEEFAF6E77CE}"/>
              </a:ext>
            </a:extLst>
          </p:cNvPr>
          <p:cNvSpPr>
            <a:spLocks noGrp="1"/>
          </p:cNvSpPr>
          <p:nvPr>
            <p:ph type="ftr" sz="quarter" idx="11"/>
          </p:nvPr>
        </p:nvSpPr>
        <p:spPr/>
        <p:txBody>
          <a:bodyPr/>
          <a:lstStyle/>
          <a:p>
            <a:r>
              <a:rPr lang="en-US"/>
              <a:t>Love's Enduring Foundation 4</a:t>
            </a:r>
            <a:endParaRPr lang="en-US" dirty="0"/>
          </a:p>
        </p:txBody>
      </p:sp>
      <p:sp>
        <p:nvSpPr>
          <p:cNvPr id="4" name="Slide Number Placeholder 3">
            <a:extLst>
              <a:ext uri="{FF2B5EF4-FFF2-40B4-BE49-F238E27FC236}">
                <a16:creationId xmlns:a16="http://schemas.microsoft.com/office/drawing/2014/main" id="{2D46AF3B-B398-4B25-BAE6-ED4B109D4DFE}"/>
              </a:ext>
            </a:extLst>
          </p:cNvPr>
          <p:cNvSpPr>
            <a:spLocks noGrp="1"/>
          </p:cNvSpPr>
          <p:nvPr>
            <p:ph type="sldNum" sz="quarter" idx="12"/>
          </p:nvPr>
        </p:nvSpPr>
        <p:spPr/>
        <p:txBody>
          <a:bodyPr/>
          <a:lstStyle/>
          <a:p>
            <a:fld id="{D57F1E4F-1CFF-5643-939E-217C01CDF565}" type="slidenum">
              <a:rPr lang="en-US" smtClean="0"/>
              <a:pPr/>
              <a:t>38</a:t>
            </a:fld>
            <a:endParaRPr lang="en-US" dirty="0"/>
          </a:p>
        </p:txBody>
      </p:sp>
      <p:sp>
        <p:nvSpPr>
          <p:cNvPr id="5" name="Rectangle 4">
            <a:extLst>
              <a:ext uri="{FF2B5EF4-FFF2-40B4-BE49-F238E27FC236}">
                <a16:creationId xmlns:a16="http://schemas.microsoft.com/office/drawing/2014/main" id="{CD2E2AF0-5DE1-45DE-B2F4-3F4CF7FDF28F}"/>
              </a:ext>
            </a:extLst>
          </p:cNvPr>
          <p:cNvSpPr/>
          <p:nvPr/>
        </p:nvSpPr>
        <p:spPr>
          <a:xfrm>
            <a:off x="294640" y="182880"/>
            <a:ext cx="8595360" cy="6186309"/>
          </a:xfrm>
          <a:prstGeom prst="rect">
            <a:avLst/>
          </a:prstGeom>
        </p:spPr>
        <p:txBody>
          <a:bodyPr wrap="square">
            <a:spAutoFit/>
          </a:bodyPr>
          <a:lstStyle/>
          <a:p>
            <a:r>
              <a:rPr lang="en-US" sz="4400" b="1" dirty="0"/>
              <a:t>EXODUS 29:41-43</a:t>
            </a:r>
          </a:p>
          <a:p>
            <a:r>
              <a:rPr lang="en-US" sz="3200" i="1" dirty="0"/>
              <a:t>	And the other lamb thou shalt offer at even, and shalt do thereto according to the meat offering of the morning, and according to the drink offering thereof, for a sweet </a:t>
            </a:r>
            <a:r>
              <a:rPr lang="en-US" sz="3200" i="1" dirty="0" err="1"/>
              <a:t>savour</a:t>
            </a:r>
            <a:r>
              <a:rPr lang="en-US" sz="3200" i="1" dirty="0"/>
              <a:t>, an offering made by fire unto the LORD. 42 This shall be a continual burnt offering throughout your generations at the door of the tabernacle of the congregation before the LORD: </a:t>
            </a:r>
            <a:r>
              <a:rPr lang="en-US" sz="3200" i="1" u="sng" dirty="0"/>
              <a:t>where I will meet you, to speak there unto thee</a:t>
            </a:r>
            <a:r>
              <a:rPr lang="en-US" sz="3200" i="1" dirty="0"/>
              <a:t>. 43 </a:t>
            </a:r>
            <a:r>
              <a:rPr lang="en-US" sz="3200" i="1" dirty="0">
                <a:solidFill>
                  <a:srgbClr val="FFFF00"/>
                </a:solidFill>
              </a:rPr>
              <a:t>And there I will </a:t>
            </a:r>
            <a:r>
              <a:rPr lang="en-US" sz="3200" i="1" u="sng" dirty="0">
                <a:solidFill>
                  <a:srgbClr val="FFFF00"/>
                </a:solidFill>
              </a:rPr>
              <a:t>meet</a:t>
            </a:r>
            <a:r>
              <a:rPr lang="en-US" sz="3200" i="1" dirty="0">
                <a:solidFill>
                  <a:srgbClr val="FFFF00"/>
                </a:solidFill>
              </a:rPr>
              <a:t> with the children of Israel, and the tabernacle shall be sanctified by my glory</a:t>
            </a:r>
            <a:r>
              <a:rPr lang="en-US" sz="3200" dirty="0">
                <a:solidFill>
                  <a:srgbClr val="FFFF00"/>
                </a:solidFill>
              </a:rPr>
              <a:t>.</a:t>
            </a:r>
          </a:p>
        </p:txBody>
      </p:sp>
    </p:spTree>
    <p:extLst>
      <p:ext uri="{BB962C8B-B14F-4D97-AF65-F5344CB8AC3E}">
        <p14:creationId xmlns:p14="http://schemas.microsoft.com/office/powerpoint/2010/main" val="4027062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extLst>
              <a:ext uri="{28A0092B-C50C-407E-A947-70E740481C1C}">
                <a14:useLocalDpi xmlns:a14="http://schemas.microsoft.com/office/drawing/2010/main" val="0"/>
              </a:ext>
            </a:extLst>
          </a:blip>
          <a:stretch/>
        </a:blipFill>
        <a:effectLst/>
      </p:bgPr>
    </p:bg>
    <p:spTree>
      <p:nvGrpSpPr>
        <p:cNvPr id="1" name=""/>
        <p:cNvGrpSpPr/>
        <p:nvPr/>
      </p:nvGrpSpPr>
      <p:grpSpPr>
        <a:xfrm>
          <a:off x="0" y="0"/>
          <a:ext cx="0" cy="0"/>
          <a:chOff x="0" y="0"/>
          <a:chExt cx="0" cy="0"/>
        </a:xfrm>
      </p:grpSpPr>
      <p:sp>
        <p:nvSpPr>
          <p:cNvPr id="10" name="Rounded Rectangle 7">
            <a:extLst>
              <a:ext uri="{FF2B5EF4-FFF2-40B4-BE49-F238E27FC236}">
                <a16:creationId xmlns:a16="http://schemas.microsoft.com/office/drawing/2014/main" id="{08CDF525-A3AC-435F-8260-FE2D9C34E3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600" y="620720"/>
            <a:ext cx="8196515" cy="5593813"/>
          </a:xfrm>
          <a:prstGeom prst="roundRect">
            <a:avLst>
              <a:gd name="adj" fmla="val 3812"/>
            </a:avLst>
          </a:prstGeom>
          <a:solidFill>
            <a:srgbClr val="FFFFFF"/>
          </a:solid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22BC8AA-8595-4719-8063-8F75F51B11AF}"/>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845508" y="1103321"/>
            <a:ext cx="7470699" cy="4629978"/>
          </a:xfrm>
          <a:prstGeom prst="rect">
            <a:avLst/>
          </a:prstGeom>
        </p:spPr>
      </p:pic>
      <p:sp>
        <p:nvSpPr>
          <p:cNvPr id="2" name="Date Placeholder 1">
            <a:extLst>
              <a:ext uri="{FF2B5EF4-FFF2-40B4-BE49-F238E27FC236}">
                <a16:creationId xmlns:a16="http://schemas.microsoft.com/office/drawing/2014/main" id="{AC66F37A-7DEA-487E-8C27-0EAC238BBA52}"/>
              </a:ext>
            </a:extLst>
          </p:cNvPr>
          <p:cNvSpPr>
            <a:spLocks noGrp="1"/>
          </p:cNvSpPr>
          <p:nvPr>
            <p:ph type="dt" sz="half" idx="10"/>
          </p:nvPr>
        </p:nvSpPr>
        <p:spPr>
          <a:xfrm>
            <a:off x="6628209" y="6340241"/>
            <a:ext cx="1200150" cy="365125"/>
          </a:xfrm>
        </p:spPr>
        <p:txBody>
          <a:bodyPr>
            <a:normAutofit/>
          </a:bodyPr>
          <a:lstStyle/>
          <a:p>
            <a:pPr>
              <a:spcAft>
                <a:spcPts val="600"/>
              </a:spcAft>
            </a:pPr>
            <a:r>
              <a:rPr lang="en-US"/>
              <a:t>5/13/18</a:t>
            </a:r>
          </a:p>
        </p:txBody>
      </p:sp>
      <p:sp>
        <p:nvSpPr>
          <p:cNvPr id="3" name="Footer Placeholder 2">
            <a:extLst>
              <a:ext uri="{FF2B5EF4-FFF2-40B4-BE49-F238E27FC236}">
                <a16:creationId xmlns:a16="http://schemas.microsoft.com/office/drawing/2014/main" id="{EC605EE0-5970-4E1B-BB99-56090854C173}"/>
              </a:ext>
            </a:extLst>
          </p:cNvPr>
          <p:cNvSpPr>
            <a:spLocks noGrp="1"/>
          </p:cNvSpPr>
          <p:nvPr>
            <p:ph type="ftr" sz="quarter" idx="11"/>
          </p:nvPr>
        </p:nvSpPr>
        <p:spPr>
          <a:xfrm>
            <a:off x="856059" y="6340241"/>
            <a:ext cx="5657850" cy="365125"/>
          </a:xfrm>
        </p:spPr>
        <p:txBody>
          <a:bodyPr>
            <a:normAutofit/>
          </a:bodyPr>
          <a:lstStyle/>
          <a:p>
            <a:pPr>
              <a:spcAft>
                <a:spcPts val="600"/>
              </a:spcAft>
            </a:pPr>
            <a:r>
              <a:rPr lang="en-US"/>
              <a:t>Love's Enduring Foundation 4</a:t>
            </a:r>
          </a:p>
        </p:txBody>
      </p:sp>
      <p:sp>
        <p:nvSpPr>
          <p:cNvPr id="4" name="Slide Number Placeholder 3">
            <a:extLst>
              <a:ext uri="{FF2B5EF4-FFF2-40B4-BE49-F238E27FC236}">
                <a16:creationId xmlns:a16="http://schemas.microsoft.com/office/drawing/2014/main" id="{1D5B4F46-61E8-4936-A4F3-410410D445DB}"/>
              </a:ext>
            </a:extLst>
          </p:cNvPr>
          <p:cNvSpPr>
            <a:spLocks noGrp="1"/>
          </p:cNvSpPr>
          <p:nvPr>
            <p:ph type="sldNum" sz="quarter" idx="12"/>
          </p:nvPr>
        </p:nvSpPr>
        <p:spPr>
          <a:xfrm>
            <a:off x="7885509" y="6340241"/>
            <a:ext cx="413375" cy="365125"/>
          </a:xfrm>
        </p:spPr>
        <p:txBody>
          <a:bodyPr>
            <a:normAutofit/>
          </a:bodyPr>
          <a:lstStyle/>
          <a:p>
            <a:pPr>
              <a:spcAft>
                <a:spcPts val="600"/>
              </a:spcAft>
            </a:pPr>
            <a:fld id="{D57F1E4F-1CFF-5643-939E-217C01CDF565}" type="slidenum">
              <a:rPr lang="en-US" smtClean="0"/>
              <a:pPr>
                <a:spcAft>
                  <a:spcPts val="600"/>
                </a:spcAft>
              </a:pPr>
              <a:t>39</a:t>
            </a:fld>
            <a:endParaRPr lang="en-US"/>
          </a:p>
        </p:txBody>
      </p:sp>
      <p:sp>
        <p:nvSpPr>
          <p:cNvPr id="6" name="TextBox 5">
            <a:extLst>
              <a:ext uri="{FF2B5EF4-FFF2-40B4-BE49-F238E27FC236}">
                <a16:creationId xmlns:a16="http://schemas.microsoft.com/office/drawing/2014/main" id="{8E2ABA2D-7759-42BD-91FC-5AD0566B43F4}"/>
              </a:ext>
            </a:extLst>
          </p:cNvPr>
          <p:cNvSpPr txBox="1"/>
          <p:nvPr/>
        </p:nvSpPr>
        <p:spPr>
          <a:xfrm>
            <a:off x="856059" y="620335"/>
            <a:ext cx="3410164" cy="523220"/>
          </a:xfrm>
          <a:prstGeom prst="rect">
            <a:avLst/>
          </a:prstGeom>
          <a:noFill/>
        </p:spPr>
        <p:txBody>
          <a:bodyPr wrap="none" rtlCol="0">
            <a:spAutoFit/>
          </a:bodyPr>
          <a:lstStyle/>
          <a:p>
            <a:r>
              <a:rPr lang="en-US" sz="2800" b="1" dirty="0">
                <a:solidFill>
                  <a:schemeClr val="bg1"/>
                </a:solidFill>
              </a:rPr>
              <a:t>Table of Shewbread</a:t>
            </a:r>
          </a:p>
        </p:txBody>
      </p:sp>
    </p:spTree>
    <p:extLst>
      <p:ext uri="{BB962C8B-B14F-4D97-AF65-F5344CB8AC3E}">
        <p14:creationId xmlns:p14="http://schemas.microsoft.com/office/powerpoint/2010/main" val="3962389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D3E83A4-5366-42B8-9E9E-2378A9446E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06FA664-001A-4DAF-9837-CCBCD5DAE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noFill/>
          <a:ln>
            <a:solidFill>
              <a:srgbClr val="DB4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group of people posing for the camera&#10;&#10;Description generated with very high confidence">
            <a:extLst>
              <a:ext uri="{FF2B5EF4-FFF2-40B4-BE49-F238E27FC236}">
                <a16:creationId xmlns:a16="http://schemas.microsoft.com/office/drawing/2014/main" id="{90BAECFA-08FB-4EC9-91C1-F9C5C431A644}"/>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530938" y="646927"/>
            <a:ext cx="8115222" cy="5648184"/>
          </a:xfrm>
          <a:prstGeom prst="rect">
            <a:avLst/>
          </a:prstGeom>
        </p:spPr>
      </p:pic>
      <p:sp>
        <p:nvSpPr>
          <p:cNvPr id="2" name="Date Placeholder 1">
            <a:extLst>
              <a:ext uri="{FF2B5EF4-FFF2-40B4-BE49-F238E27FC236}">
                <a16:creationId xmlns:a16="http://schemas.microsoft.com/office/drawing/2014/main" id="{E6B36EAA-1E03-4D48-95A9-6A69B914578E}"/>
              </a:ext>
            </a:extLst>
          </p:cNvPr>
          <p:cNvSpPr>
            <a:spLocks noGrp="1"/>
          </p:cNvSpPr>
          <p:nvPr>
            <p:ph type="dt" sz="half" idx="10"/>
          </p:nvPr>
        </p:nvSpPr>
        <p:spPr>
          <a:xfrm>
            <a:off x="6628209" y="6378128"/>
            <a:ext cx="1200150" cy="365125"/>
          </a:xfrm>
        </p:spPr>
        <p:txBody>
          <a:bodyPr>
            <a:normAutofit/>
          </a:bodyPr>
          <a:lstStyle/>
          <a:p>
            <a:pPr>
              <a:spcAft>
                <a:spcPts val="600"/>
              </a:spcAft>
            </a:pPr>
            <a:r>
              <a:rPr lang="en-US"/>
              <a:t>5/13/18</a:t>
            </a:r>
          </a:p>
        </p:txBody>
      </p:sp>
      <p:sp>
        <p:nvSpPr>
          <p:cNvPr id="3" name="Footer Placeholder 2">
            <a:extLst>
              <a:ext uri="{FF2B5EF4-FFF2-40B4-BE49-F238E27FC236}">
                <a16:creationId xmlns:a16="http://schemas.microsoft.com/office/drawing/2014/main" id="{8BF6C763-A452-4815-BD83-60DDFA1C7763}"/>
              </a:ext>
            </a:extLst>
          </p:cNvPr>
          <p:cNvSpPr>
            <a:spLocks noGrp="1"/>
          </p:cNvSpPr>
          <p:nvPr>
            <p:ph type="ftr" sz="quarter" idx="11"/>
          </p:nvPr>
        </p:nvSpPr>
        <p:spPr>
          <a:xfrm>
            <a:off x="856059" y="6378128"/>
            <a:ext cx="5657850" cy="365125"/>
          </a:xfrm>
        </p:spPr>
        <p:txBody>
          <a:bodyPr>
            <a:normAutofit/>
          </a:bodyPr>
          <a:lstStyle/>
          <a:p>
            <a:pPr>
              <a:spcAft>
                <a:spcPts val="600"/>
              </a:spcAft>
            </a:pPr>
            <a:r>
              <a:rPr lang="en-US"/>
              <a:t>Love's Enduring Foundation 4</a:t>
            </a:r>
          </a:p>
        </p:txBody>
      </p:sp>
      <p:sp>
        <p:nvSpPr>
          <p:cNvPr id="4" name="Slide Number Placeholder 3">
            <a:extLst>
              <a:ext uri="{FF2B5EF4-FFF2-40B4-BE49-F238E27FC236}">
                <a16:creationId xmlns:a16="http://schemas.microsoft.com/office/drawing/2014/main" id="{0AE43FE3-9388-427F-904C-452520B5A102}"/>
              </a:ext>
            </a:extLst>
          </p:cNvPr>
          <p:cNvSpPr>
            <a:spLocks noGrp="1"/>
          </p:cNvSpPr>
          <p:nvPr>
            <p:ph type="sldNum" sz="quarter" idx="12"/>
          </p:nvPr>
        </p:nvSpPr>
        <p:spPr>
          <a:xfrm>
            <a:off x="7885509" y="6378128"/>
            <a:ext cx="413375" cy="365125"/>
          </a:xfrm>
        </p:spPr>
        <p:txBody>
          <a:bodyPr>
            <a:normAutofit/>
          </a:bodyPr>
          <a:lstStyle/>
          <a:p>
            <a:pPr>
              <a:spcAft>
                <a:spcPts val="600"/>
              </a:spcAft>
            </a:pPr>
            <a:fld id="{D57F1E4F-1CFF-5643-939E-217C01CDF565}" type="slidenum">
              <a:rPr lang="en-US" smtClean="0"/>
              <a:pPr>
                <a:spcAft>
                  <a:spcPts val="600"/>
                </a:spcAft>
              </a:pPr>
              <a:t>4</a:t>
            </a:fld>
            <a:endParaRPr lang="en-US"/>
          </a:p>
        </p:txBody>
      </p:sp>
    </p:spTree>
    <p:extLst>
      <p:ext uri="{BB962C8B-B14F-4D97-AF65-F5344CB8AC3E}">
        <p14:creationId xmlns:p14="http://schemas.microsoft.com/office/powerpoint/2010/main" val="4077769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D0ECC7-E50F-4222-87CC-0E148812E831}"/>
              </a:ext>
            </a:extLst>
          </p:cNvPr>
          <p:cNvSpPr>
            <a:spLocks noGrp="1"/>
          </p:cNvSpPr>
          <p:nvPr>
            <p:ph type="dt" sz="half" idx="10"/>
          </p:nvPr>
        </p:nvSpPr>
        <p:spPr/>
        <p:txBody>
          <a:bodyPr/>
          <a:lstStyle/>
          <a:p>
            <a:r>
              <a:rPr lang="en-US"/>
              <a:t>5/13/18</a:t>
            </a:r>
            <a:endParaRPr lang="en-US" dirty="0"/>
          </a:p>
        </p:txBody>
      </p:sp>
      <p:sp>
        <p:nvSpPr>
          <p:cNvPr id="3" name="Footer Placeholder 2">
            <a:extLst>
              <a:ext uri="{FF2B5EF4-FFF2-40B4-BE49-F238E27FC236}">
                <a16:creationId xmlns:a16="http://schemas.microsoft.com/office/drawing/2014/main" id="{26CF97D4-F39D-4B8E-BCBF-D6C261D05DF7}"/>
              </a:ext>
            </a:extLst>
          </p:cNvPr>
          <p:cNvSpPr>
            <a:spLocks noGrp="1"/>
          </p:cNvSpPr>
          <p:nvPr>
            <p:ph type="ftr" sz="quarter" idx="11"/>
          </p:nvPr>
        </p:nvSpPr>
        <p:spPr/>
        <p:txBody>
          <a:bodyPr/>
          <a:lstStyle/>
          <a:p>
            <a:r>
              <a:rPr lang="en-US"/>
              <a:t>Love's Enduring Foundation 4</a:t>
            </a:r>
            <a:endParaRPr lang="en-US" dirty="0"/>
          </a:p>
        </p:txBody>
      </p:sp>
      <p:sp>
        <p:nvSpPr>
          <p:cNvPr id="4" name="Slide Number Placeholder 3">
            <a:extLst>
              <a:ext uri="{FF2B5EF4-FFF2-40B4-BE49-F238E27FC236}">
                <a16:creationId xmlns:a16="http://schemas.microsoft.com/office/drawing/2014/main" id="{4C0647A5-3F68-45E6-AC94-BD10EE4EAE70}"/>
              </a:ext>
            </a:extLst>
          </p:cNvPr>
          <p:cNvSpPr>
            <a:spLocks noGrp="1"/>
          </p:cNvSpPr>
          <p:nvPr>
            <p:ph type="sldNum" sz="quarter" idx="12"/>
          </p:nvPr>
        </p:nvSpPr>
        <p:spPr/>
        <p:txBody>
          <a:bodyPr/>
          <a:lstStyle/>
          <a:p>
            <a:fld id="{D57F1E4F-1CFF-5643-939E-217C01CDF565}" type="slidenum">
              <a:rPr lang="en-US" smtClean="0"/>
              <a:pPr/>
              <a:t>40</a:t>
            </a:fld>
            <a:endParaRPr lang="en-US" dirty="0"/>
          </a:p>
        </p:txBody>
      </p:sp>
      <p:sp>
        <p:nvSpPr>
          <p:cNvPr id="5" name="Rectangle 4">
            <a:extLst>
              <a:ext uri="{FF2B5EF4-FFF2-40B4-BE49-F238E27FC236}">
                <a16:creationId xmlns:a16="http://schemas.microsoft.com/office/drawing/2014/main" id="{BD4B6F5D-82AF-47E4-984B-42B47E021477}"/>
              </a:ext>
            </a:extLst>
          </p:cNvPr>
          <p:cNvSpPr/>
          <p:nvPr/>
        </p:nvSpPr>
        <p:spPr>
          <a:xfrm>
            <a:off x="213360" y="193040"/>
            <a:ext cx="8544560" cy="3662541"/>
          </a:xfrm>
          <a:prstGeom prst="rect">
            <a:avLst/>
          </a:prstGeom>
        </p:spPr>
        <p:txBody>
          <a:bodyPr wrap="square">
            <a:spAutoFit/>
          </a:bodyPr>
          <a:lstStyle/>
          <a:p>
            <a:r>
              <a:rPr lang="en-US" sz="4000" b="1" dirty="0"/>
              <a:t>EXODUS 33:2</a:t>
            </a:r>
          </a:p>
          <a:p>
            <a:r>
              <a:rPr lang="en-US" sz="3200" dirty="0"/>
              <a:t>	</a:t>
            </a:r>
            <a:r>
              <a:rPr lang="en-US" sz="3200" i="1" dirty="0"/>
              <a:t>And I will send an angel </a:t>
            </a:r>
            <a:r>
              <a:rPr lang="en-US" sz="3200" i="1" u="sng" dirty="0"/>
              <a:t>before thee</a:t>
            </a:r>
            <a:r>
              <a:rPr lang="en-US" sz="3200" i="1" dirty="0"/>
              <a:t>; and I will drive out the Canaanite, the Amorite, and the Hittite, and the Perizzite, the Hivite, and the Jebusite:</a:t>
            </a:r>
          </a:p>
          <a:p>
            <a:endParaRPr lang="en-US" sz="3200" dirty="0"/>
          </a:p>
          <a:p>
            <a:endParaRPr lang="en-US" sz="3200" dirty="0"/>
          </a:p>
        </p:txBody>
      </p:sp>
    </p:spTree>
    <p:extLst>
      <p:ext uri="{BB962C8B-B14F-4D97-AF65-F5344CB8AC3E}">
        <p14:creationId xmlns:p14="http://schemas.microsoft.com/office/powerpoint/2010/main" val="2719521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143098-5D4F-4D26-A3DA-16D4FC3BF72F}"/>
              </a:ext>
            </a:extLst>
          </p:cNvPr>
          <p:cNvSpPr>
            <a:spLocks noGrp="1"/>
          </p:cNvSpPr>
          <p:nvPr>
            <p:ph type="dt" sz="half" idx="10"/>
          </p:nvPr>
        </p:nvSpPr>
        <p:spPr/>
        <p:txBody>
          <a:bodyPr/>
          <a:lstStyle/>
          <a:p>
            <a:r>
              <a:rPr lang="en-US"/>
              <a:t>5/13/18</a:t>
            </a:r>
            <a:endParaRPr lang="en-US" dirty="0"/>
          </a:p>
        </p:txBody>
      </p:sp>
      <p:sp>
        <p:nvSpPr>
          <p:cNvPr id="3" name="Footer Placeholder 2">
            <a:extLst>
              <a:ext uri="{FF2B5EF4-FFF2-40B4-BE49-F238E27FC236}">
                <a16:creationId xmlns:a16="http://schemas.microsoft.com/office/drawing/2014/main" id="{DE22D27E-25FE-471E-98C6-AB07F631738E}"/>
              </a:ext>
            </a:extLst>
          </p:cNvPr>
          <p:cNvSpPr>
            <a:spLocks noGrp="1"/>
          </p:cNvSpPr>
          <p:nvPr>
            <p:ph type="ftr" sz="quarter" idx="11"/>
          </p:nvPr>
        </p:nvSpPr>
        <p:spPr/>
        <p:txBody>
          <a:bodyPr/>
          <a:lstStyle/>
          <a:p>
            <a:r>
              <a:rPr lang="en-US"/>
              <a:t>Love's Enduring Foundation 4</a:t>
            </a:r>
            <a:endParaRPr lang="en-US" dirty="0"/>
          </a:p>
        </p:txBody>
      </p:sp>
      <p:sp>
        <p:nvSpPr>
          <p:cNvPr id="4" name="Slide Number Placeholder 3">
            <a:extLst>
              <a:ext uri="{FF2B5EF4-FFF2-40B4-BE49-F238E27FC236}">
                <a16:creationId xmlns:a16="http://schemas.microsoft.com/office/drawing/2014/main" id="{C9F37955-E364-4761-9DDF-903CADA96B21}"/>
              </a:ext>
            </a:extLst>
          </p:cNvPr>
          <p:cNvSpPr>
            <a:spLocks noGrp="1"/>
          </p:cNvSpPr>
          <p:nvPr>
            <p:ph type="sldNum" sz="quarter" idx="12"/>
          </p:nvPr>
        </p:nvSpPr>
        <p:spPr/>
        <p:txBody>
          <a:bodyPr/>
          <a:lstStyle/>
          <a:p>
            <a:fld id="{D57F1E4F-1CFF-5643-939E-217C01CDF565}" type="slidenum">
              <a:rPr lang="en-US" smtClean="0"/>
              <a:pPr/>
              <a:t>41</a:t>
            </a:fld>
            <a:endParaRPr lang="en-US" dirty="0"/>
          </a:p>
        </p:txBody>
      </p:sp>
      <p:sp>
        <p:nvSpPr>
          <p:cNvPr id="5" name="Rectangle 4">
            <a:extLst>
              <a:ext uri="{FF2B5EF4-FFF2-40B4-BE49-F238E27FC236}">
                <a16:creationId xmlns:a16="http://schemas.microsoft.com/office/drawing/2014/main" id="{B684CED2-D3B6-4418-838B-4E9FBD4AE296}"/>
              </a:ext>
            </a:extLst>
          </p:cNvPr>
          <p:cNvSpPr/>
          <p:nvPr/>
        </p:nvSpPr>
        <p:spPr>
          <a:xfrm>
            <a:off x="386080" y="314615"/>
            <a:ext cx="8371840" cy="4708981"/>
          </a:xfrm>
          <a:prstGeom prst="rect">
            <a:avLst/>
          </a:prstGeom>
        </p:spPr>
        <p:txBody>
          <a:bodyPr wrap="square">
            <a:spAutoFit/>
          </a:bodyPr>
          <a:lstStyle/>
          <a:p>
            <a:r>
              <a:rPr lang="en-US" sz="4400" b="1" dirty="0"/>
              <a:t>II SAMUEL 9:11, 13</a:t>
            </a:r>
          </a:p>
          <a:p>
            <a:r>
              <a:rPr lang="en-US" sz="3200" i="1" dirty="0"/>
              <a:t>	Then said </a:t>
            </a:r>
            <a:r>
              <a:rPr lang="en-US" sz="3200" i="1" dirty="0" err="1"/>
              <a:t>Ziba</a:t>
            </a:r>
            <a:r>
              <a:rPr lang="en-US" sz="3200" i="1" dirty="0"/>
              <a:t> unto the king, According to all that my lord the king hath commanded his servant, so shall thy servant do. As for Mephibosheth, said the king, he shall eat at my table, as one of the king's sons. </a:t>
            </a:r>
          </a:p>
          <a:p>
            <a:r>
              <a:rPr lang="en-US" sz="3200" i="1" dirty="0"/>
              <a:t>	13 So Mephibosheth dwelt in Jerusalem: for he did eat continually at the king's table; and was lame on both his feet.</a:t>
            </a:r>
          </a:p>
        </p:txBody>
      </p:sp>
    </p:spTree>
    <p:extLst>
      <p:ext uri="{BB962C8B-B14F-4D97-AF65-F5344CB8AC3E}">
        <p14:creationId xmlns:p14="http://schemas.microsoft.com/office/powerpoint/2010/main" val="3462241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816A46-370F-4E28-BC3F-B75660939841}"/>
              </a:ext>
            </a:extLst>
          </p:cNvPr>
          <p:cNvSpPr>
            <a:spLocks noGrp="1"/>
          </p:cNvSpPr>
          <p:nvPr>
            <p:ph type="dt" sz="half" idx="10"/>
          </p:nvPr>
        </p:nvSpPr>
        <p:spPr/>
        <p:txBody>
          <a:bodyPr/>
          <a:lstStyle/>
          <a:p>
            <a:r>
              <a:rPr lang="en-US"/>
              <a:t>5/13/18</a:t>
            </a:r>
            <a:endParaRPr lang="en-US" dirty="0"/>
          </a:p>
        </p:txBody>
      </p:sp>
      <p:sp>
        <p:nvSpPr>
          <p:cNvPr id="3" name="Footer Placeholder 2">
            <a:extLst>
              <a:ext uri="{FF2B5EF4-FFF2-40B4-BE49-F238E27FC236}">
                <a16:creationId xmlns:a16="http://schemas.microsoft.com/office/drawing/2014/main" id="{3A570320-DC92-4B74-9AA0-9E04EC7C5396}"/>
              </a:ext>
            </a:extLst>
          </p:cNvPr>
          <p:cNvSpPr>
            <a:spLocks noGrp="1"/>
          </p:cNvSpPr>
          <p:nvPr>
            <p:ph type="ftr" sz="quarter" idx="11"/>
          </p:nvPr>
        </p:nvSpPr>
        <p:spPr/>
        <p:txBody>
          <a:bodyPr/>
          <a:lstStyle/>
          <a:p>
            <a:r>
              <a:rPr lang="en-US"/>
              <a:t>Love's Enduring Foundation 4</a:t>
            </a:r>
            <a:endParaRPr lang="en-US" dirty="0"/>
          </a:p>
        </p:txBody>
      </p:sp>
      <p:sp>
        <p:nvSpPr>
          <p:cNvPr id="4" name="Slide Number Placeholder 3">
            <a:extLst>
              <a:ext uri="{FF2B5EF4-FFF2-40B4-BE49-F238E27FC236}">
                <a16:creationId xmlns:a16="http://schemas.microsoft.com/office/drawing/2014/main" id="{ED52B7F0-DD79-42C6-ABC7-1A2E8A9AAF2C}"/>
              </a:ext>
            </a:extLst>
          </p:cNvPr>
          <p:cNvSpPr>
            <a:spLocks noGrp="1"/>
          </p:cNvSpPr>
          <p:nvPr>
            <p:ph type="sldNum" sz="quarter" idx="12"/>
          </p:nvPr>
        </p:nvSpPr>
        <p:spPr/>
        <p:txBody>
          <a:bodyPr/>
          <a:lstStyle/>
          <a:p>
            <a:fld id="{D57F1E4F-1CFF-5643-939E-217C01CDF565}" type="slidenum">
              <a:rPr lang="en-US" smtClean="0"/>
              <a:pPr/>
              <a:t>42</a:t>
            </a:fld>
            <a:endParaRPr lang="en-US" dirty="0"/>
          </a:p>
        </p:txBody>
      </p:sp>
      <p:sp>
        <p:nvSpPr>
          <p:cNvPr id="5" name="Rectangle 4">
            <a:extLst>
              <a:ext uri="{FF2B5EF4-FFF2-40B4-BE49-F238E27FC236}">
                <a16:creationId xmlns:a16="http://schemas.microsoft.com/office/drawing/2014/main" id="{3EE2E06B-C21E-4B17-81FF-A501C4A5BAA9}"/>
              </a:ext>
            </a:extLst>
          </p:cNvPr>
          <p:cNvSpPr/>
          <p:nvPr/>
        </p:nvSpPr>
        <p:spPr>
          <a:xfrm>
            <a:off x="335280" y="203200"/>
            <a:ext cx="8514080" cy="5940088"/>
          </a:xfrm>
          <a:prstGeom prst="rect">
            <a:avLst/>
          </a:prstGeom>
        </p:spPr>
        <p:txBody>
          <a:bodyPr wrap="square">
            <a:spAutoFit/>
          </a:bodyPr>
          <a:lstStyle/>
          <a:p>
            <a:r>
              <a:rPr lang="en-US" sz="4800" b="1" dirty="0"/>
              <a:t>PSALM 23:5-7</a:t>
            </a:r>
          </a:p>
          <a:p>
            <a:r>
              <a:rPr lang="en-US" sz="3600" dirty="0"/>
              <a:t>	</a:t>
            </a:r>
            <a:r>
              <a:rPr lang="en-US" sz="3600" i="1" dirty="0"/>
              <a:t>Thou preparest </a:t>
            </a:r>
            <a:r>
              <a:rPr lang="en-US" sz="3600" i="1" dirty="0">
                <a:solidFill>
                  <a:srgbClr val="FFFF00"/>
                </a:solidFill>
              </a:rPr>
              <a:t>a table </a:t>
            </a:r>
            <a:r>
              <a:rPr lang="en-US" sz="3600" i="1" dirty="0"/>
              <a:t>before me in the presence of mine enemies: thou </a:t>
            </a:r>
            <a:r>
              <a:rPr lang="en-US" sz="3600" i="1" dirty="0" err="1"/>
              <a:t>anointest</a:t>
            </a:r>
            <a:r>
              <a:rPr lang="en-US" sz="3600" i="1" dirty="0"/>
              <a:t> my head with oil; my cup </a:t>
            </a:r>
            <a:r>
              <a:rPr lang="en-US" sz="3600" i="1" dirty="0" err="1"/>
              <a:t>runneth</a:t>
            </a:r>
            <a:r>
              <a:rPr lang="en-US" sz="3600" i="1" dirty="0"/>
              <a:t> over.</a:t>
            </a:r>
          </a:p>
          <a:p>
            <a:endParaRPr lang="en-US" sz="3600" i="1" dirty="0"/>
          </a:p>
          <a:p>
            <a:r>
              <a:rPr lang="en-US" sz="4400" b="1" dirty="0"/>
              <a:t>REVELATION 19:9</a:t>
            </a:r>
          </a:p>
          <a:p>
            <a:r>
              <a:rPr lang="en-US" sz="3600" i="1" dirty="0"/>
              <a:t>	And he saith unto me, Write, Blessed are they which are called unto </a:t>
            </a:r>
            <a:r>
              <a:rPr lang="en-US" sz="3600" i="1" dirty="0">
                <a:solidFill>
                  <a:srgbClr val="FFFF00"/>
                </a:solidFill>
              </a:rPr>
              <a:t>the marriage supper of the Lamb. </a:t>
            </a:r>
            <a:r>
              <a:rPr lang="en-US" sz="3600" i="1" dirty="0"/>
              <a:t>And he saith unto me, These are the true sayings of God. </a:t>
            </a:r>
          </a:p>
        </p:txBody>
      </p:sp>
    </p:spTree>
    <p:extLst>
      <p:ext uri="{BB962C8B-B14F-4D97-AF65-F5344CB8AC3E}">
        <p14:creationId xmlns:p14="http://schemas.microsoft.com/office/powerpoint/2010/main" val="1044203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66624A-025F-4FE9-940E-0904CFB8EEA1}"/>
              </a:ext>
            </a:extLst>
          </p:cNvPr>
          <p:cNvSpPr>
            <a:spLocks noGrp="1"/>
          </p:cNvSpPr>
          <p:nvPr>
            <p:ph type="dt" sz="half" idx="10"/>
          </p:nvPr>
        </p:nvSpPr>
        <p:spPr/>
        <p:txBody>
          <a:bodyPr/>
          <a:lstStyle/>
          <a:p>
            <a:r>
              <a:rPr lang="en-US"/>
              <a:t>5/13/18</a:t>
            </a:r>
            <a:endParaRPr lang="en-US" dirty="0"/>
          </a:p>
        </p:txBody>
      </p:sp>
      <p:sp>
        <p:nvSpPr>
          <p:cNvPr id="3" name="Footer Placeholder 2">
            <a:extLst>
              <a:ext uri="{FF2B5EF4-FFF2-40B4-BE49-F238E27FC236}">
                <a16:creationId xmlns:a16="http://schemas.microsoft.com/office/drawing/2014/main" id="{0F39FB38-2F55-428A-A839-F447F48E212D}"/>
              </a:ext>
            </a:extLst>
          </p:cNvPr>
          <p:cNvSpPr>
            <a:spLocks noGrp="1"/>
          </p:cNvSpPr>
          <p:nvPr>
            <p:ph type="ftr" sz="quarter" idx="11"/>
          </p:nvPr>
        </p:nvSpPr>
        <p:spPr/>
        <p:txBody>
          <a:bodyPr/>
          <a:lstStyle/>
          <a:p>
            <a:r>
              <a:rPr lang="en-US"/>
              <a:t>Love's Enduring Foundation 4</a:t>
            </a:r>
            <a:endParaRPr lang="en-US" dirty="0"/>
          </a:p>
        </p:txBody>
      </p:sp>
      <p:sp>
        <p:nvSpPr>
          <p:cNvPr id="4" name="Slide Number Placeholder 3">
            <a:extLst>
              <a:ext uri="{FF2B5EF4-FFF2-40B4-BE49-F238E27FC236}">
                <a16:creationId xmlns:a16="http://schemas.microsoft.com/office/drawing/2014/main" id="{6DA236C7-0973-472F-9DD1-65187F733CB6}"/>
              </a:ext>
            </a:extLst>
          </p:cNvPr>
          <p:cNvSpPr>
            <a:spLocks noGrp="1"/>
          </p:cNvSpPr>
          <p:nvPr>
            <p:ph type="sldNum" sz="quarter" idx="12"/>
          </p:nvPr>
        </p:nvSpPr>
        <p:spPr/>
        <p:txBody>
          <a:bodyPr/>
          <a:lstStyle/>
          <a:p>
            <a:fld id="{D57F1E4F-1CFF-5643-939E-217C01CDF565}" type="slidenum">
              <a:rPr lang="en-US" smtClean="0"/>
              <a:pPr/>
              <a:t>43</a:t>
            </a:fld>
            <a:endParaRPr lang="en-US" dirty="0"/>
          </a:p>
        </p:txBody>
      </p:sp>
      <p:sp>
        <p:nvSpPr>
          <p:cNvPr id="5" name="Rectangle 4">
            <a:extLst>
              <a:ext uri="{FF2B5EF4-FFF2-40B4-BE49-F238E27FC236}">
                <a16:creationId xmlns:a16="http://schemas.microsoft.com/office/drawing/2014/main" id="{B481C660-1879-4A2D-9DD9-92E4100D3B6D}"/>
              </a:ext>
            </a:extLst>
          </p:cNvPr>
          <p:cNvSpPr/>
          <p:nvPr/>
        </p:nvSpPr>
        <p:spPr>
          <a:xfrm>
            <a:off x="142240" y="111760"/>
            <a:ext cx="8890000" cy="6124754"/>
          </a:xfrm>
          <a:prstGeom prst="rect">
            <a:avLst/>
          </a:prstGeom>
        </p:spPr>
        <p:txBody>
          <a:bodyPr wrap="square">
            <a:spAutoFit/>
          </a:bodyPr>
          <a:lstStyle/>
          <a:p>
            <a:r>
              <a:rPr lang="en-US" sz="4000" b="1" dirty="0"/>
              <a:t>LIFE</a:t>
            </a:r>
          </a:p>
          <a:p>
            <a:r>
              <a:rPr lang="en-US" sz="3200" dirty="0"/>
              <a:t>	56 We're going to meet at a supper someday. That's a wedding supper, when that great table is stretched across the skies, reaching from sky to sky. We look across the table one to another, there's bound to be a little tear drop from our cheeks, as we think, as we shake each other's hand, say, "I remember the Salem meeting. Here's Bro. So-and-so, was the one that come in at that time, one down here.” Then the King in His beauty will walk out in His white robes</a:t>
            </a:r>
          </a:p>
          <a:p>
            <a:pPr algn="r"/>
            <a:r>
              <a:rPr lang="en-US" sz="3200" dirty="0"/>
              <a:t>62-0719</a:t>
            </a:r>
          </a:p>
        </p:txBody>
      </p:sp>
    </p:spTree>
    <p:extLst>
      <p:ext uri="{BB962C8B-B14F-4D97-AF65-F5344CB8AC3E}">
        <p14:creationId xmlns:p14="http://schemas.microsoft.com/office/powerpoint/2010/main" val="470864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16C351-EC4C-5E49-8AB6-390C9EB633A0}"/>
              </a:ext>
            </a:extLst>
          </p:cNvPr>
          <p:cNvSpPr>
            <a:spLocks noGrp="1"/>
          </p:cNvSpPr>
          <p:nvPr>
            <p:ph type="dt" sz="half" idx="10"/>
          </p:nvPr>
        </p:nvSpPr>
        <p:spPr/>
        <p:txBody>
          <a:bodyPr/>
          <a:lstStyle/>
          <a:p>
            <a:r>
              <a:rPr lang="en-US"/>
              <a:t>5/13/18</a:t>
            </a:r>
            <a:endParaRPr lang="en-US" dirty="0"/>
          </a:p>
        </p:txBody>
      </p:sp>
      <p:sp>
        <p:nvSpPr>
          <p:cNvPr id="3" name="Footer Placeholder 2">
            <a:extLst>
              <a:ext uri="{FF2B5EF4-FFF2-40B4-BE49-F238E27FC236}">
                <a16:creationId xmlns:a16="http://schemas.microsoft.com/office/drawing/2014/main" id="{B7484A42-EAFB-7649-AFFA-F53482B4CE95}"/>
              </a:ext>
            </a:extLst>
          </p:cNvPr>
          <p:cNvSpPr>
            <a:spLocks noGrp="1"/>
          </p:cNvSpPr>
          <p:nvPr>
            <p:ph type="ftr" sz="quarter" idx="11"/>
          </p:nvPr>
        </p:nvSpPr>
        <p:spPr/>
        <p:txBody>
          <a:bodyPr/>
          <a:lstStyle/>
          <a:p>
            <a:r>
              <a:rPr lang="en-US"/>
              <a:t>Love's Enduring Foundation 4</a:t>
            </a:r>
            <a:endParaRPr lang="en-US" dirty="0"/>
          </a:p>
        </p:txBody>
      </p:sp>
      <p:sp>
        <p:nvSpPr>
          <p:cNvPr id="4" name="Slide Number Placeholder 3">
            <a:extLst>
              <a:ext uri="{FF2B5EF4-FFF2-40B4-BE49-F238E27FC236}">
                <a16:creationId xmlns:a16="http://schemas.microsoft.com/office/drawing/2014/main" id="{57971657-7712-824E-8A23-32AF37EF8001}"/>
              </a:ext>
            </a:extLst>
          </p:cNvPr>
          <p:cNvSpPr>
            <a:spLocks noGrp="1"/>
          </p:cNvSpPr>
          <p:nvPr>
            <p:ph type="sldNum" sz="quarter" idx="12"/>
          </p:nvPr>
        </p:nvSpPr>
        <p:spPr/>
        <p:txBody>
          <a:bodyPr/>
          <a:lstStyle/>
          <a:p>
            <a:fld id="{D57F1E4F-1CFF-5643-939E-217C01CDF565}" type="slidenum">
              <a:rPr lang="en-US" smtClean="0"/>
              <a:pPr/>
              <a:t>44</a:t>
            </a:fld>
            <a:endParaRPr lang="en-US" dirty="0"/>
          </a:p>
        </p:txBody>
      </p:sp>
      <p:sp>
        <p:nvSpPr>
          <p:cNvPr id="5" name="Rectangle 4">
            <a:extLst>
              <a:ext uri="{FF2B5EF4-FFF2-40B4-BE49-F238E27FC236}">
                <a16:creationId xmlns:a16="http://schemas.microsoft.com/office/drawing/2014/main" id="{340E2DB5-55AE-6F4F-8CDD-CC89CD6570FE}"/>
              </a:ext>
            </a:extLst>
          </p:cNvPr>
          <p:cNvSpPr/>
          <p:nvPr/>
        </p:nvSpPr>
        <p:spPr>
          <a:xfrm>
            <a:off x="314793" y="104933"/>
            <a:ext cx="8559384" cy="6247864"/>
          </a:xfrm>
          <a:prstGeom prst="rect">
            <a:avLst/>
          </a:prstGeom>
        </p:spPr>
        <p:txBody>
          <a:bodyPr wrap="square">
            <a:spAutoFit/>
          </a:bodyPr>
          <a:lstStyle/>
          <a:p>
            <a:r>
              <a:rPr lang="en-US" sz="4000" b="1" dirty="0">
                <a:solidFill>
                  <a:srgbClr val="92D050"/>
                </a:solidFill>
              </a:rPr>
              <a:t>5. You Have A Good Relationship With Your In-laws.</a:t>
            </a:r>
          </a:p>
          <a:p>
            <a:r>
              <a:rPr lang="en-US" sz="3200" dirty="0"/>
              <a:t>	All marriages are indirectly a marriage between two families. We bring our families with us, physically or symbolically, whether we want to or not. When the in-law connection works well, it can help protect the couple during stressful times. </a:t>
            </a:r>
          </a:p>
          <a:p>
            <a:r>
              <a:rPr lang="en-US" sz="3200" dirty="0"/>
              <a:t>	Conversely, fractured in-law relationships, especially if they become chronic, usually stress the couple — sometimes beyond their endurance.</a:t>
            </a:r>
          </a:p>
        </p:txBody>
      </p:sp>
    </p:spTree>
    <p:extLst>
      <p:ext uri="{BB962C8B-B14F-4D97-AF65-F5344CB8AC3E}">
        <p14:creationId xmlns:p14="http://schemas.microsoft.com/office/powerpoint/2010/main" val="1442283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5799DC-62E1-4B48-8CFB-3D5842173CC2}"/>
              </a:ext>
            </a:extLst>
          </p:cNvPr>
          <p:cNvSpPr>
            <a:spLocks noGrp="1"/>
          </p:cNvSpPr>
          <p:nvPr>
            <p:ph type="dt" sz="half" idx="10"/>
          </p:nvPr>
        </p:nvSpPr>
        <p:spPr/>
        <p:txBody>
          <a:bodyPr/>
          <a:lstStyle/>
          <a:p>
            <a:r>
              <a:rPr lang="en-US"/>
              <a:t>5/13/18</a:t>
            </a:r>
            <a:endParaRPr lang="en-US" dirty="0"/>
          </a:p>
        </p:txBody>
      </p:sp>
      <p:sp>
        <p:nvSpPr>
          <p:cNvPr id="3" name="Footer Placeholder 2">
            <a:extLst>
              <a:ext uri="{FF2B5EF4-FFF2-40B4-BE49-F238E27FC236}">
                <a16:creationId xmlns:a16="http://schemas.microsoft.com/office/drawing/2014/main" id="{1A8694D0-5DBF-3842-93EF-3F1536F02002}"/>
              </a:ext>
            </a:extLst>
          </p:cNvPr>
          <p:cNvSpPr>
            <a:spLocks noGrp="1"/>
          </p:cNvSpPr>
          <p:nvPr>
            <p:ph type="ftr" sz="quarter" idx="11"/>
          </p:nvPr>
        </p:nvSpPr>
        <p:spPr/>
        <p:txBody>
          <a:bodyPr/>
          <a:lstStyle/>
          <a:p>
            <a:r>
              <a:rPr lang="en-US"/>
              <a:t>Love's Enduring Foundation 4</a:t>
            </a:r>
            <a:endParaRPr lang="en-US" dirty="0"/>
          </a:p>
        </p:txBody>
      </p:sp>
      <p:sp>
        <p:nvSpPr>
          <p:cNvPr id="4" name="Slide Number Placeholder 3">
            <a:extLst>
              <a:ext uri="{FF2B5EF4-FFF2-40B4-BE49-F238E27FC236}">
                <a16:creationId xmlns:a16="http://schemas.microsoft.com/office/drawing/2014/main" id="{3D85685E-1122-FA46-947B-50F049FA997B}"/>
              </a:ext>
            </a:extLst>
          </p:cNvPr>
          <p:cNvSpPr>
            <a:spLocks noGrp="1"/>
          </p:cNvSpPr>
          <p:nvPr>
            <p:ph type="sldNum" sz="quarter" idx="12"/>
          </p:nvPr>
        </p:nvSpPr>
        <p:spPr/>
        <p:txBody>
          <a:bodyPr/>
          <a:lstStyle/>
          <a:p>
            <a:fld id="{D57F1E4F-1CFF-5643-939E-217C01CDF565}" type="slidenum">
              <a:rPr lang="en-US" smtClean="0"/>
              <a:pPr/>
              <a:t>45</a:t>
            </a:fld>
            <a:endParaRPr lang="en-US" dirty="0"/>
          </a:p>
        </p:txBody>
      </p:sp>
      <p:sp>
        <p:nvSpPr>
          <p:cNvPr id="5" name="Rectangle 4">
            <a:extLst>
              <a:ext uri="{FF2B5EF4-FFF2-40B4-BE49-F238E27FC236}">
                <a16:creationId xmlns:a16="http://schemas.microsoft.com/office/drawing/2014/main" id="{BE5079D5-BDBB-3546-8F72-7D6D39A6FC0D}"/>
              </a:ext>
            </a:extLst>
          </p:cNvPr>
          <p:cNvSpPr/>
          <p:nvPr/>
        </p:nvSpPr>
        <p:spPr>
          <a:xfrm>
            <a:off x="224852" y="134911"/>
            <a:ext cx="8739266" cy="5262979"/>
          </a:xfrm>
          <a:prstGeom prst="rect">
            <a:avLst/>
          </a:prstGeom>
        </p:spPr>
        <p:txBody>
          <a:bodyPr wrap="square">
            <a:spAutoFit/>
          </a:bodyPr>
          <a:lstStyle/>
          <a:p>
            <a:r>
              <a:rPr lang="en-US" sz="4000" b="1" spc="-150" dirty="0">
                <a:solidFill>
                  <a:srgbClr val="92D050"/>
                </a:solidFill>
              </a:rPr>
              <a:t>6. You Share How Much You </a:t>
            </a:r>
          </a:p>
          <a:p>
            <a:r>
              <a:rPr lang="en-US" sz="4000" b="1" spc="-150" dirty="0">
                <a:solidFill>
                  <a:srgbClr val="92D050"/>
                </a:solidFill>
              </a:rPr>
              <a:t>Love Each Other.</a:t>
            </a:r>
          </a:p>
          <a:p>
            <a:r>
              <a:rPr lang="en-US" sz="3200" dirty="0"/>
              <a:t>	Partners who are in the habit of telling one another what they appreciate about each other have a solid foundation. If they see something positive, they point it out. </a:t>
            </a:r>
          </a:p>
          <a:p>
            <a:r>
              <a:rPr lang="en-US" sz="3200" dirty="0"/>
              <a:t>	When we appreciate the positives we avoid the very negative habit of scanning for the negatives, which results in </a:t>
            </a:r>
            <a:r>
              <a:rPr lang="en-US" sz="3200" b="1" dirty="0"/>
              <a:t>contempt</a:t>
            </a:r>
            <a:r>
              <a:rPr lang="en-US" sz="3200" dirty="0"/>
              <a:t> — one of the strongest predictors of divorce.</a:t>
            </a:r>
          </a:p>
        </p:txBody>
      </p:sp>
    </p:spTree>
    <p:extLst>
      <p:ext uri="{BB962C8B-B14F-4D97-AF65-F5344CB8AC3E}">
        <p14:creationId xmlns:p14="http://schemas.microsoft.com/office/powerpoint/2010/main" val="2789125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D171A9-E577-4D1A-A9B6-B487E71AA9EB}"/>
              </a:ext>
            </a:extLst>
          </p:cNvPr>
          <p:cNvSpPr>
            <a:spLocks noGrp="1"/>
          </p:cNvSpPr>
          <p:nvPr>
            <p:ph type="dt" sz="half" idx="10"/>
          </p:nvPr>
        </p:nvSpPr>
        <p:spPr/>
        <p:txBody>
          <a:bodyPr/>
          <a:lstStyle/>
          <a:p>
            <a:r>
              <a:rPr lang="en-US"/>
              <a:t>5/13/18</a:t>
            </a:r>
            <a:endParaRPr lang="en-US" dirty="0"/>
          </a:p>
        </p:txBody>
      </p:sp>
      <p:sp>
        <p:nvSpPr>
          <p:cNvPr id="3" name="Footer Placeholder 2">
            <a:extLst>
              <a:ext uri="{FF2B5EF4-FFF2-40B4-BE49-F238E27FC236}">
                <a16:creationId xmlns:a16="http://schemas.microsoft.com/office/drawing/2014/main" id="{BBFF9F8D-E1C7-4532-A7EB-4E3032C708EB}"/>
              </a:ext>
            </a:extLst>
          </p:cNvPr>
          <p:cNvSpPr>
            <a:spLocks noGrp="1"/>
          </p:cNvSpPr>
          <p:nvPr>
            <p:ph type="ftr" sz="quarter" idx="11"/>
          </p:nvPr>
        </p:nvSpPr>
        <p:spPr/>
        <p:txBody>
          <a:bodyPr/>
          <a:lstStyle/>
          <a:p>
            <a:r>
              <a:rPr lang="en-US"/>
              <a:t>Love's Enduring Foundation 4</a:t>
            </a:r>
            <a:endParaRPr lang="en-US" dirty="0"/>
          </a:p>
        </p:txBody>
      </p:sp>
      <p:sp>
        <p:nvSpPr>
          <p:cNvPr id="4" name="Slide Number Placeholder 3">
            <a:extLst>
              <a:ext uri="{FF2B5EF4-FFF2-40B4-BE49-F238E27FC236}">
                <a16:creationId xmlns:a16="http://schemas.microsoft.com/office/drawing/2014/main" id="{4E2EDC69-99C1-43BA-AABB-BA61156A269F}"/>
              </a:ext>
            </a:extLst>
          </p:cNvPr>
          <p:cNvSpPr>
            <a:spLocks noGrp="1"/>
          </p:cNvSpPr>
          <p:nvPr>
            <p:ph type="sldNum" sz="quarter" idx="12"/>
          </p:nvPr>
        </p:nvSpPr>
        <p:spPr/>
        <p:txBody>
          <a:bodyPr/>
          <a:lstStyle/>
          <a:p>
            <a:fld id="{D57F1E4F-1CFF-5643-939E-217C01CDF565}" type="slidenum">
              <a:rPr lang="en-US" smtClean="0"/>
              <a:pPr/>
              <a:t>46</a:t>
            </a:fld>
            <a:endParaRPr lang="en-US" dirty="0"/>
          </a:p>
        </p:txBody>
      </p:sp>
      <p:sp>
        <p:nvSpPr>
          <p:cNvPr id="5" name="Rectangle 4">
            <a:extLst>
              <a:ext uri="{FF2B5EF4-FFF2-40B4-BE49-F238E27FC236}">
                <a16:creationId xmlns:a16="http://schemas.microsoft.com/office/drawing/2014/main" id="{51CDEE81-E25C-46BF-83B0-C5CAB98E4627}"/>
              </a:ext>
            </a:extLst>
          </p:cNvPr>
          <p:cNvSpPr/>
          <p:nvPr/>
        </p:nvSpPr>
        <p:spPr>
          <a:xfrm>
            <a:off x="213360" y="40640"/>
            <a:ext cx="8747760" cy="6617196"/>
          </a:xfrm>
          <a:prstGeom prst="rect">
            <a:avLst/>
          </a:prstGeom>
        </p:spPr>
        <p:txBody>
          <a:bodyPr wrap="square">
            <a:spAutoFit/>
          </a:bodyPr>
          <a:lstStyle/>
          <a:p>
            <a:r>
              <a:rPr lang="en-US" sz="4000" b="1" dirty="0"/>
              <a:t>CHURCH.AND.ITS.CONDITION</a:t>
            </a:r>
          </a:p>
          <a:p>
            <a:r>
              <a:rPr lang="en-US" sz="3200" dirty="0"/>
              <a:t>	</a:t>
            </a:r>
            <a:r>
              <a:rPr lang="en-US" sz="3100" dirty="0"/>
              <a:t>35 God, wanting to make love, had to make something lovable, gentle like Himself. He had to make something that could be loved, something of His Own nature.</a:t>
            </a:r>
          </a:p>
          <a:p>
            <a:r>
              <a:rPr lang="en-US" sz="3100" dirty="0"/>
              <a:t>	37 You couldn't love nothing that wasn't of your own nature. Loving has to unite with love. A husband and wife has to love one another, family has to love one another. You search everywhere, find a girl to be your wife that you love. She searches, finding a husband that she could love. And God searches, trying to find a soul that He can love. 													56-0805</a:t>
            </a:r>
          </a:p>
        </p:txBody>
      </p:sp>
    </p:spTree>
    <p:extLst>
      <p:ext uri="{BB962C8B-B14F-4D97-AF65-F5344CB8AC3E}">
        <p14:creationId xmlns:p14="http://schemas.microsoft.com/office/powerpoint/2010/main" val="888322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310952-5AA1-D44E-9AF2-0609711D8D60}"/>
              </a:ext>
            </a:extLst>
          </p:cNvPr>
          <p:cNvSpPr>
            <a:spLocks noGrp="1"/>
          </p:cNvSpPr>
          <p:nvPr>
            <p:ph type="dt" sz="half" idx="10"/>
          </p:nvPr>
        </p:nvSpPr>
        <p:spPr/>
        <p:txBody>
          <a:bodyPr/>
          <a:lstStyle/>
          <a:p>
            <a:r>
              <a:rPr lang="en-US"/>
              <a:t>5/13/18</a:t>
            </a:r>
            <a:endParaRPr lang="en-US" dirty="0"/>
          </a:p>
        </p:txBody>
      </p:sp>
      <p:sp>
        <p:nvSpPr>
          <p:cNvPr id="3" name="Footer Placeholder 2">
            <a:extLst>
              <a:ext uri="{FF2B5EF4-FFF2-40B4-BE49-F238E27FC236}">
                <a16:creationId xmlns:a16="http://schemas.microsoft.com/office/drawing/2014/main" id="{99AFB845-97E1-5945-949A-87C72B5691E8}"/>
              </a:ext>
            </a:extLst>
          </p:cNvPr>
          <p:cNvSpPr>
            <a:spLocks noGrp="1"/>
          </p:cNvSpPr>
          <p:nvPr>
            <p:ph type="ftr" sz="quarter" idx="11"/>
          </p:nvPr>
        </p:nvSpPr>
        <p:spPr/>
        <p:txBody>
          <a:bodyPr/>
          <a:lstStyle/>
          <a:p>
            <a:r>
              <a:rPr lang="en-US"/>
              <a:t>Love's Enduring Foundation 4</a:t>
            </a:r>
            <a:endParaRPr lang="en-US" dirty="0"/>
          </a:p>
        </p:txBody>
      </p:sp>
      <p:sp>
        <p:nvSpPr>
          <p:cNvPr id="4" name="Slide Number Placeholder 3">
            <a:extLst>
              <a:ext uri="{FF2B5EF4-FFF2-40B4-BE49-F238E27FC236}">
                <a16:creationId xmlns:a16="http://schemas.microsoft.com/office/drawing/2014/main" id="{4ABA42AB-EA93-BA43-80F0-BBCA6E911037}"/>
              </a:ext>
            </a:extLst>
          </p:cNvPr>
          <p:cNvSpPr>
            <a:spLocks noGrp="1"/>
          </p:cNvSpPr>
          <p:nvPr>
            <p:ph type="sldNum" sz="quarter" idx="12"/>
          </p:nvPr>
        </p:nvSpPr>
        <p:spPr/>
        <p:txBody>
          <a:bodyPr/>
          <a:lstStyle/>
          <a:p>
            <a:fld id="{D57F1E4F-1CFF-5643-939E-217C01CDF565}" type="slidenum">
              <a:rPr lang="en-US" smtClean="0"/>
              <a:pPr/>
              <a:t>47</a:t>
            </a:fld>
            <a:endParaRPr lang="en-US" dirty="0"/>
          </a:p>
        </p:txBody>
      </p:sp>
      <p:sp>
        <p:nvSpPr>
          <p:cNvPr id="5" name="Rectangle 4">
            <a:extLst>
              <a:ext uri="{FF2B5EF4-FFF2-40B4-BE49-F238E27FC236}">
                <a16:creationId xmlns:a16="http://schemas.microsoft.com/office/drawing/2014/main" id="{ED453A8A-D54F-9448-87AE-E9C4AAE475B7}"/>
              </a:ext>
            </a:extLst>
          </p:cNvPr>
          <p:cNvSpPr/>
          <p:nvPr/>
        </p:nvSpPr>
        <p:spPr>
          <a:xfrm>
            <a:off x="143667" y="79249"/>
            <a:ext cx="8844216" cy="5632311"/>
          </a:xfrm>
          <a:prstGeom prst="rect">
            <a:avLst/>
          </a:prstGeom>
        </p:spPr>
        <p:txBody>
          <a:bodyPr wrap="square">
            <a:spAutoFit/>
          </a:bodyPr>
          <a:lstStyle/>
          <a:p>
            <a:r>
              <a:rPr lang="en-US" sz="4000" b="1" dirty="0"/>
              <a:t>MATTHEW 6:33-34</a:t>
            </a:r>
          </a:p>
          <a:p>
            <a:r>
              <a:rPr lang="en-US" sz="3200" dirty="0"/>
              <a:t>	</a:t>
            </a:r>
            <a:r>
              <a:rPr lang="en-US" sz="3200" i="1" dirty="0"/>
              <a:t>But seek ye first the kingdom of God, and his righteousness; except when you’re choosing someone to marry. In that case, you should follow your emotions, insist on a thrilling romantic attraction and overall compatibility that makes the relationship fun, and all these things shall be added unto you. </a:t>
            </a:r>
          </a:p>
          <a:p>
            <a:r>
              <a:rPr lang="en-US" sz="3200" i="1" dirty="0"/>
              <a:t>	34 Take therefore no thought for the morrow: for the morrow shall take thought for the things of itself. Sufficient unto the day is the evil thereof.</a:t>
            </a:r>
          </a:p>
        </p:txBody>
      </p:sp>
    </p:spTree>
    <p:extLst>
      <p:ext uri="{BB962C8B-B14F-4D97-AF65-F5344CB8AC3E}">
        <p14:creationId xmlns:p14="http://schemas.microsoft.com/office/powerpoint/2010/main" val="2449248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extLst>
              <a:ext uri="{28A0092B-C50C-407E-A947-70E740481C1C}">
                <a14:useLocalDpi xmlns:a14="http://schemas.microsoft.com/office/drawing/2010/main" val="0"/>
              </a:ext>
            </a:extLst>
          </a:blip>
          <a:stretch/>
        </a:blipFill>
        <a:effectLst/>
      </p:bgPr>
    </p:bg>
    <p:spTree>
      <p:nvGrpSpPr>
        <p:cNvPr id="1" name=""/>
        <p:cNvGrpSpPr/>
        <p:nvPr/>
      </p:nvGrpSpPr>
      <p:grpSpPr>
        <a:xfrm>
          <a:off x="0" y="0"/>
          <a:ext cx="0" cy="0"/>
          <a:chOff x="0" y="0"/>
          <a:chExt cx="0" cy="0"/>
        </a:xfrm>
      </p:grpSpPr>
      <p:sp>
        <p:nvSpPr>
          <p:cNvPr id="2052" name="Rounded Rectangle 7">
            <a:extLst>
              <a:ext uri="{FF2B5EF4-FFF2-40B4-BE49-F238E27FC236}">
                <a16:creationId xmlns:a16="http://schemas.microsoft.com/office/drawing/2014/main" id="{BB8CA088-A193-488D-A459-7D9D554173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0357" y="799063"/>
            <a:ext cx="5257047" cy="5260058"/>
          </a:xfrm>
          <a:prstGeom prst="roundRect">
            <a:avLst>
              <a:gd name="adj" fmla="val 3812"/>
            </a:avLst>
          </a:prstGeom>
          <a:solidFill>
            <a:srgbClr val="FFFFFF"/>
          </a:solid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Image result for biblical quotes for mothering sunday">
            <a:extLst>
              <a:ext uri="{FF2B5EF4-FFF2-40B4-BE49-F238E27FC236}">
                <a16:creationId xmlns:a16="http://schemas.microsoft.com/office/drawing/2014/main" id="{13A7CAEA-2E4C-4587-A23A-6051F83B2E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1656" y="1191634"/>
            <a:ext cx="4774447" cy="3580835"/>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0B5F6F3B-0B24-47CD-9CEA-9598629E0455}"/>
              </a:ext>
            </a:extLst>
          </p:cNvPr>
          <p:cNvSpPr>
            <a:spLocks noGrp="1"/>
          </p:cNvSpPr>
          <p:nvPr>
            <p:ph type="dt" sz="half" idx="10"/>
          </p:nvPr>
        </p:nvSpPr>
        <p:spPr>
          <a:xfrm>
            <a:off x="6628209" y="6126480"/>
            <a:ext cx="1200150" cy="365125"/>
          </a:xfrm>
        </p:spPr>
        <p:txBody>
          <a:bodyPr>
            <a:normAutofit/>
          </a:bodyPr>
          <a:lstStyle/>
          <a:p>
            <a:pPr>
              <a:spcAft>
                <a:spcPts val="600"/>
              </a:spcAft>
            </a:pPr>
            <a:r>
              <a:rPr lang="en-US"/>
              <a:t>5/13/18</a:t>
            </a:r>
          </a:p>
        </p:txBody>
      </p:sp>
      <p:sp>
        <p:nvSpPr>
          <p:cNvPr id="3" name="Footer Placeholder 2">
            <a:extLst>
              <a:ext uri="{FF2B5EF4-FFF2-40B4-BE49-F238E27FC236}">
                <a16:creationId xmlns:a16="http://schemas.microsoft.com/office/drawing/2014/main" id="{2629E2F5-AAF2-4A74-9A98-55CD1586631A}"/>
              </a:ext>
            </a:extLst>
          </p:cNvPr>
          <p:cNvSpPr>
            <a:spLocks noGrp="1"/>
          </p:cNvSpPr>
          <p:nvPr>
            <p:ph type="ftr" sz="quarter" idx="11"/>
          </p:nvPr>
        </p:nvSpPr>
        <p:spPr>
          <a:xfrm>
            <a:off x="856059" y="6126480"/>
            <a:ext cx="5657850" cy="365125"/>
          </a:xfrm>
        </p:spPr>
        <p:txBody>
          <a:bodyPr>
            <a:normAutofit/>
          </a:bodyPr>
          <a:lstStyle/>
          <a:p>
            <a:pPr>
              <a:spcAft>
                <a:spcPts val="600"/>
              </a:spcAft>
            </a:pPr>
            <a:r>
              <a:rPr lang="en-US"/>
              <a:t>Love's Enduring Foundation 4</a:t>
            </a:r>
          </a:p>
        </p:txBody>
      </p:sp>
      <p:sp>
        <p:nvSpPr>
          <p:cNvPr id="4" name="Slide Number Placeholder 3">
            <a:extLst>
              <a:ext uri="{FF2B5EF4-FFF2-40B4-BE49-F238E27FC236}">
                <a16:creationId xmlns:a16="http://schemas.microsoft.com/office/drawing/2014/main" id="{7EA518FE-EB11-4914-87D0-969E037BD615}"/>
              </a:ext>
            </a:extLst>
          </p:cNvPr>
          <p:cNvSpPr>
            <a:spLocks noGrp="1"/>
          </p:cNvSpPr>
          <p:nvPr>
            <p:ph type="sldNum" sz="quarter" idx="12"/>
          </p:nvPr>
        </p:nvSpPr>
        <p:spPr>
          <a:xfrm>
            <a:off x="7885509" y="6126480"/>
            <a:ext cx="413375" cy="365125"/>
          </a:xfrm>
        </p:spPr>
        <p:txBody>
          <a:bodyPr>
            <a:normAutofit/>
          </a:bodyPr>
          <a:lstStyle/>
          <a:p>
            <a:pPr>
              <a:spcAft>
                <a:spcPts val="600"/>
              </a:spcAft>
            </a:pPr>
            <a:fld id="{D57F1E4F-1CFF-5643-939E-217C01CDF565}" type="slidenum">
              <a:rPr lang="en-US" smtClean="0"/>
              <a:pPr>
                <a:spcAft>
                  <a:spcPts val="600"/>
                </a:spcAft>
              </a:pPr>
              <a:t>5</a:t>
            </a:fld>
            <a:endParaRPr lang="en-US"/>
          </a:p>
        </p:txBody>
      </p:sp>
      <p:sp>
        <p:nvSpPr>
          <p:cNvPr id="5" name="Rectangle 4">
            <a:extLst>
              <a:ext uri="{FF2B5EF4-FFF2-40B4-BE49-F238E27FC236}">
                <a16:creationId xmlns:a16="http://schemas.microsoft.com/office/drawing/2014/main" id="{3A35D25D-FFDA-4A5D-8F84-4B4969F0A0E5}"/>
              </a:ext>
            </a:extLst>
          </p:cNvPr>
          <p:cNvSpPr/>
          <p:nvPr/>
        </p:nvSpPr>
        <p:spPr>
          <a:xfrm>
            <a:off x="6197599" y="1048157"/>
            <a:ext cx="2834641" cy="3847207"/>
          </a:xfrm>
          <a:prstGeom prst="rect">
            <a:avLst/>
          </a:prstGeom>
        </p:spPr>
        <p:txBody>
          <a:bodyPr wrap="square">
            <a:spAutoFit/>
          </a:bodyPr>
          <a:lstStyle/>
          <a:p>
            <a:r>
              <a:rPr lang="en-US" sz="2800" b="1" dirty="0"/>
              <a:t>EXODUS 2:10</a:t>
            </a:r>
          </a:p>
          <a:p>
            <a:r>
              <a:rPr lang="en-US" sz="2400" i="1" dirty="0"/>
              <a:t>   And the child grew, and she brought him unto Pharaoh's daughter, and he became her son. And she called his name Moses: and she said, Because I drew him out of the water.</a:t>
            </a:r>
          </a:p>
        </p:txBody>
      </p:sp>
      <p:sp>
        <p:nvSpPr>
          <p:cNvPr id="6" name="TextBox 5">
            <a:extLst>
              <a:ext uri="{FF2B5EF4-FFF2-40B4-BE49-F238E27FC236}">
                <a16:creationId xmlns:a16="http://schemas.microsoft.com/office/drawing/2014/main" id="{22E2E6F3-DC6E-42C7-A91E-DACAB559B50B}"/>
              </a:ext>
            </a:extLst>
          </p:cNvPr>
          <p:cNvSpPr txBox="1"/>
          <p:nvPr/>
        </p:nvSpPr>
        <p:spPr>
          <a:xfrm flipH="1">
            <a:off x="856059" y="4839828"/>
            <a:ext cx="5257045" cy="1015663"/>
          </a:xfrm>
          <a:prstGeom prst="rect">
            <a:avLst/>
          </a:prstGeom>
          <a:noFill/>
        </p:spPr>
        <p:txBody>
          <a:bodyPr wrap="square" rtlCol="0">
            <a:spAutoFit/>
          </a:bodyPr>
          <a:lstStyle/>
          <a:p>
            <a:pPr algn="ctr"/>
            <a:r>
              <a:rPr lang="en-US" sz="6000" dirty="0">
                <a:solidFill>
                  <a:srgbClr val="0070C0"/>
                </a:solidFill>
              </a:rPr>
              <a:t>Mother’s Day</a:t>
            </a:r>
          </a:p>
        </p:txBody>
      </p:sp>
    </p:spTree>
    <p:extLst>
      <p:ext uri="{BB962C8B-B14F-4D97-AF65-F5344CB8AC3E}">
        <p14:creationId xmlns:p14="http://schemas.microsoft.com/office/powerpoint/2010/main" val="255173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EE859-8B8B-234E-9A50-07A01A31B68D}"/>
              </a:ext>
            </a:extLst>
          </p:cNvPr>
          <p:cNvSpPr>
            <a:spLocks noGrp="1"/>
          </p:cNvSpPr>
          <p:nvPr>
            <p:ph type="ctrTitle"/>
          </p:nvPr>
        </p:nvSpPr>
        <p:spPr>
          <a:xfrm>
            <a:off x="816747" y="229493"/>
            <a:ext cx="7510506" cy="2380861"/>
          </a:xfrm>
          <a:solidFill>
            <a:schemeClr val="bg1"/>
          </a:solidFill>
        </p:spPr>
        <p:txBody>
          <a:bodyPr>
            <a:normAutofit fontScale="90000"/>
          </a:bodyPr>
          <a:lstStyle/>
          <a:p>
            <a:r>
              <a:rPr lang="en-US" sz="6600" dirty="0"/>
              <a:t>Love’s Enduring Foundation</a:t>
            </a:r>
            <a:br>
              <a:rPr lang="en-US" sz="6600" dirty="0"/>
            </a:br>
            <a:r>
              <a:rPr lang="en-US" sz="2800" dirty="0">
                <a:solidFill>
                  <a:schemeClr val="tx1"/>
                </a:solidFill>
              </a:rPr>
              <a:t>4</a:t>
            </a:r>
            <a:endParaRPr lang="en-US" sz="6600" dirty="0">
              <a:solidFill>
                <a:schemeClr val="tx1"/>
              </a:solidFill>
            </a:endParaRPr>
          </a:p>
        </p:txBody>
      </p:sp>
      <p:sp>
        <p:nvSpPr>
          <p:cNvPr id="3" name="Subtitle 2">
            <a:extLst>
              <a:ext uri="{FF2B5EF4-FFF2-40B4-BE49-F238E27FC236}">
                <a16:creationId xmlns:a16="http://schemas.microsoft.com/office/drawing/2014/main" id="{DF6F0290-BAD6-214E-95A3-E950F5A93CA5}"/>
              </a:ext>
            </a:extLst>
          </p:cNvPr>
          <p:cNvSpPr>
            <a:spLocks noGrp="1"/>
          </p:cNvSpPr>
          <p:nvPr>
            <p:ph type="subTitle" idx="1"/>
          </p:nvPr>
        </p:nvSpPr>
        <p:spPr>
          <a:xfrm>
            <a:off x="816747" y="4986084"/>
            <a:ext cx="7510506" cy="1556956"/>
          </a:xfrm>
        </p:spPr>
        <p:txBody>
          <a:bodyPr>
            <a:normAutofit/>
          </a:bodyPr>
          <a:lstStyle/>
          <a:p>
            <a:r>
              <a:rPr lang="en-US" sz="2400" b="1" dirty="0"/>
              <a:t>John 14:15</a:t>
            </a:r>
          </a:p>
          <a:p>
            <a:r>
              <a:rPr lang="en-US" sz="3200" b="1" dirty="0"/>
              <a:t>If ye love me, keep my commandments.</a:t>
            </a:r>
          </a:p>
        </p:txBody>
      </p:sp>
      <p:pic>
        <p:nvPicPr>
          <p:cNvPr id="4" name="Picture 3">
            <a:extLst>
              <a:ext uri="{FF2B5EF4-FFF2-40B4-BE49-F238E27FC236}">
                <a16:creationId xmlns:a16="http://schemas.microsoft.com/office/drawing/2014/main" id="{490FBC03-6567-4BFA-B45E-08D609C7DD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9850" y="3013709"/>
            <a:ext cx="1384300" cy="1671289"/>
          </a:xfrm>
          <a:prstGeom prst="rect">
            <a:avLst/>
          </a:prstGeom>
        </p:spPr>
      </p:pic>
    </p:spTree>
    <p:extLst>
      <p:ext uri="{BB962C8B-B14F-4D97-AF65-F5344CB8AC3E}">
        <p14:creationId xmlns:p14="http://schemas.microsoft.com/office/powerpoint/2010/main" val="904431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6B122EF-E784-C143-B62A-834575B637AC}"/>
              </a:ext>
            </a:extLst>
          </p:cNvPr>
          <p:cNvSpPr txBox="1"/>
          <p:nvPr/>
        </p:nvSpPr>
        <p:spPr>
          <a:xfrm>
            <a:off x="155359" y="-40931"/>
            <a:ext cx="8833282" cy="6401753"/>
          </a:xfrm>
          <a:prstGeom prst="rect">
            <a:avLst/>
          </a:prstGeom>
          <a:noFill/>
        </p:spPr>
        <p:txBody>
          <a:bodyPr wrap="square" rtlCol="0">
            <a:spAutoFit/>
          </a:bodyPr>
          <a:lstStyle/>
          <a:p>
            <a:r>
              <a:rPr lang="en-US" sz="6000" i="1" dirty="0">
                <a:solidFill>
                  <a:srgbClr val="92D050"/>
                </a:solidFill>
              </a:rPr>
              <a:t>Can Love last a lifetime?</a:t>
            </a:r>
          </a:p>
          <a:p>
            <a:r>
              <a:rPr lang="en-US" sz="5400" b="1" dirty="0"/>
              <a:t>KINSMAN.REDEEMER</a:t>
            </a:r>
          </a:p>
          <a:p>
            <a:r>
              <a:rPr lang="en-US" sz="4000" dirty="0"/>
              <a:t>	</a:t>
            </a:r>
            <a:r>
              <a:rPr lang="en-US" sz="3200" dirty="0"/>
              <a:t>45 </a:t>
            </a:r>
            <a:r>
              <a:rPr lang="en-US" sz="3200" dirty="0">
                <a:solidFill>
                  <a:srgbClr val="FFFF00"/>
                </a:solidFill>
              </a:rPr>
              <a:t>And when a man loves a woman and marries her because she's just pretty, there'll be an end to that. </a:t>
            </a:r>
            <a:r>
              <a:rPr lang="en-US" sz="3200" dirty="0"/>
              <a:t>But when a man finds a woman that he loves, he don't know why, but he loves her... And she finds the man that she loves, no matter what he looks like... He loves her. She loves him. </a:t>
            </a:r>
            <a:r>
              <a:rPr lang="en-US" sz="3200" dirty="0">
                <a:solidFill>
                  <a:srgbClr val="FFFF00"/>
                </a:solidFill>
              </a:rPr>
              <a:t>That's an eternal mate in glory… Because they are from eternity, and they stepped out into space of time, and will return back to eternity. </a:t>
            </a:r>
          </a:p>
        </p:txBody>
      </p:sp>
      <p:sp>
        <p:nvSpPr>
          <p:cNvPr id="5" name="Date Placeholder 4">
            <a:extLst>
              <a:ext uri="{FF2B5EF4-FFF2-40B4-BE49-F238E27FC236}">
                <a16:creationId xmlns:a16="http://schemas.microsoft.com/office/drawing/2014/main" id="{1B49285E-E14A-9742-80F5-219471F8C28C}"/>
              </a:ext>
            </a:extLst>
          </p:cNvPr>
          <p:cNvSpPr>
            <a:spLocks noGrp="1"/>
          </p:cNvSpPr>
          <p:nvPr>
            <p:ph type="dt" sz="half" idx="10"/>
          </p:nvPr>
        </p:nvSpPr>
        <p:spPr/>
        <p:txBody>
          <a:bodyPr/>
          <a:lstStyle/>
          <a:p>
            <a:r>
              <a:rPr lang="en-US"/>
              <a:t>5/13/18</a:t>
            </a:r>
            <a:endParaRPr lang="en-US" dirty="0"/>
          </a:p>
        </p:txBody>
      </p:sp>
      <p:sp>
        <p:nvSpPr>
          <p:cNvPr id="6" name="Footer Placeholder 5">
            <a:extLst>
              <a:ext uri="{FF2B5EF4-FFF2-40B4-BE49-F238E27FC236}">
                <a16:creationId xmlns:a16="http://schemas.microsoft.com/office/drawing/2014/main" id="{2CB43506-5336-1B42-B2C2-E723D566BBC3}"/>
              </a:ext>
            </a:extLst>
          </p:cNvPr>
          <p:cNvSpPr>
            <a:spLocks noGrp="1"/>
          </p:cNvSpPr>
          <p:nvPr>
            <p:ph type="ftr" sz="quarter" idx="11"/>
          </p:nvPr>
        </p:nvSpPr>
        <p:spPr/>
        <p:txBody>
          <a:bodyPr/>
          <a:lstStyle/>
          <a:p>
            <a:r>
              <a:rPr lang="en-US"/>
              <a:t>Love's Enduring Foundation 4</a:t>
            </a:r>
            <a:endParaRPr lang="en-US" dirty="0"/>
          </a:p>
        </p:txBody>
      </p:sp>
      <p:sp>
        <p:nvSpPr>
          <p:cNvPr id="7" name="Slide Number Placeholder 6">
            <a:extLst>
              <a:ext uri="{FF2B5EF4-FFF2-40B4-BE49-F238E27FC236}">
                <a16:creationId xmlns:a16="http://schemas.microsoft.com/office/drawing/2014/main" id="{6B687EDF-FACE-A446-ACB0-081715FB69B8}"/>
              </a:ext>
            </a:extLst>
          </p:cNvPr>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2065548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down)">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FB71DE-BF4A-4F66-A826-B58FD7A4D080}"/>
              </a:ext>
            </a:extLst>
          </p:cNvPr>
          <p:cNvSpPr>
            <a:spLocks noGrp="1"/>
          </p:cNvSpPr>
          <p:nvPr>
            <p:ph type="dt" sz="half" idx="10"/>
          </p:nvPr>
        </p:nvSpPr>
        <p:spPr/>
        <p:txBody>
          <a:bodyPr/>
          <a:lstStyle/>
          <a:p>
            <a:r>
              <a:rPr lang="en-US"/>
              <a:t>5/13/18</a:t>
            </a:r>
            <a:endParaRPr lang="en-US" dirty="0"/>
          </a:p>
        </p:txBody>
      </p:sp>
      <p:sp>
        <p:nvSpPr>
          <p:cNvPr id="3" name="Footer Placeholder 2">
            <a:extLst>
              <a:ext uri="{FF2B5EF4-FFF2-40B4-BE49-F238E27FC236}">
                <a16:creationId xmlns:a16="http://schemas.microsoft.com/office/drawing/2014/main" id="{E8DC8597-10E4-43FE-98DB-E33FEF59094F}"/>
              </a:ext>
            </a:extLst>
          </p:cNvPr>
          <p:cNvSpPr>
            <a:spLocks noGrp="1"/>
          </p:cNvSpPr>
          <p:nvPr>
            <p:ph type="ftr" sz="quarter" idx="11"/>
          </p:nvPr>
        </p:nvSpPr>
        <p:spPr/>
        <p:txBody>
          <a:bodyPr/>
          <a:lstStyle/>
          <a:p>
            <a:r>
              <a:rPr lang="en-US"/>
              <a:t>Love's Enduring Foundation 4</a:t>
            </a:r>
            <a:endParaRPr lang="en-US" dirty="0"/>
          </a:p>
        </p:txBody>
      </p:sp>
      <p:sp>
        <p:nvSpPr>
          <p:cNvPr id="4" name="Slide Number Placeholder 3">
            <a:extLst>
              <a:ext uri="{FF2B5EF4-FFF2-40B4-BE49-F238E27FC236}">
                <a16:creationId xmlns:a16="http://schemas.microsoft.com/office/drawing/2014/main" id="{063A5FEA-A9D8-4564-8876-610EF83E3499}"/>
              </a:ext>
            </a:extLst>
          </p:cNvPr>
          <p:cNvSpPr>
            <a:spLocks noGrp="1"/>
          </p:cNvSpPr>
          <p:nvPr>
            <p:ph type="sldNum" sz="quarter" idx="12"/>
          </p:nvPr>
        </p:nvSpPr>
        <p:spPr/>
        <p:txBody>
          <a:bodyPr/>
          <a:lstStyle/>
          <a:p>
            <a:fld id="{D57F1E4F-1CFF-5643-939E-217C01CDF565}" type="slidenum">
              <a:rPr lang="en-US" smtClean="0"/>
              <a:pPr/>
              <a:t>8</a:t>
            </a:fld>
            <a:endParaRPr lang="en-US" dirty="0"/>
          </a:p>
        </p:txBody>
      </p:sp>
      <p:sp>
        <p:nvSpPr>
          <p:cNvPr id="5" name="Rectangle 4">
            <a:extLst>
              <a:ext uri="{FF2B5EF4-FFF2-40B4-BE49-F238E27FC236}">
                <a16:creationId xmlns:a16="http://schemas.microsoft.com/office/drawing/2014/main" id="{A4196DF9-E817-4217-8684-F12669A3EED4}"/>
              </a:ext>
            </a:extLst>
          </p:cNvPr>
          <p:cNvSpPr/>
          <p:nvPr/>
        </p:nvSpPr>
        <p:spPr>
          <a:xfrm>
            <a:off x="264160" y="81280"/>
            <a:ext cx="8656320" cy="5201424"/>
          </a:xfrm>
          <a:prstGeom prst="rect">
            <a:avLst/>
          </a:prstGeom>
        </p:spPr>
        <p:txBody>
          <a:bodyPr wrap="square">
            <a:spAutoFit/>
          </a:bodyPr>
          <a:lstStyle/>
          <a:p>
            <a:r>
              <a:rPr lang="en-US" sz="4400" b="1" dirty="0"/>
              <a:t>THE.GREAT.COMMISSION</a:t>
            </a:r>
          </a:p>
          <a:p>
            <a:r>
              <a:rPr lang="en-US" sz="3600" dirty="0"/>
              <a:t>	7  I believe if we'll all get together, pray together, stand together, that God will bless us together. Don't you think so? I believe He will, if we'll put forth an effort now… </a:t>
            </a:r>
          </a:p>
          <a:p>
            <a:r>
              <a:rPr lang="en-US" sz="3600" dirty="0"/>
              <a:t>	It takes all of us together. I need you, and we all need God. So we need each other and we need God. </a:t>
            </a:r>
          </a:p>
          <a:p>
            <a:pPr algn="r"/>
            <a:r>
              <a:rPr lang="en-US" sz="3600" dirty="0"/>
              <a:t>57-0804</a:t>
            </a:r>
          </a:p>
        </p:txBody>
      </p:sp>
    </p:spTree>
    <p:extLst>
      <p:ext uri="{BB962C8B-B14F-4D97-AF65-F5344CB8AC3E}">
        <p14:creationId xmlns:p14="http://schemas.microsoft.com/office/powerpoint/2010/main" val="892844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AF7AEC-1EA8-4D30-B541-650A0C73EDC0}"/>
              </a:ext>
            </a:extLst>
          </p:cNvPr>
          <p:cNvSpPr>
            <a:spLocks noGrp="1"/>
          </p:cNvSpPr>
          <p:nvPr>
            <p:ph type="dt" sz="half" idx="10"/>
          </p:nvPr>
        </p:nvSpPr>
        <p:spPr/>
        <p:txBody>
          <a:bodyPr/>
          <a:lstStyle/>
          <a:p>
            <a:r>
              <a:rPr lang="en-US"/>
              <a:t>5/13/18</a:t>
            </a:r>
            <a:endParaRPr lang="en-US" dirty="0"/>
          </a:p>
        </p:txBody>
      </p:sp>
      <p:sp>
        <p:nvSpPr>
          <p:cNvPr id="3" name="Footer Placeholder 2">
            <a:extLst>
              <a:ext uri="{FF2B5EF4-FFF2-40B4-BE49-F238E27FC236}">
                <a16:creationId xmlns:a16="http://schemas.microsoft.com/office/drawing/2014/main" id="{962A899E-9744-4D35-9D3D-490FAEFBFB7B}"/>
              </a:ext>
            </a:extLst>
          </p:cNvPr>
          <p:cNvSpPr>
            <a:spLocks noGrp="1"/>
          </p:cNvSpPr>
          <p:nvPr>
            <p:ph type="ftr" sz="quarter" idx="11"/>
          </p:nvPr>
        </p:nvSpPr>
        <p:spPr/>
        <p:txBody>
          <a:bodyPr/>
          <a:lstStyle/>
          <a:p>
            <a:r>
              <a:rPr lang="en-US"/>
              <a:t>Love's Enduring Foundation 4</a:t>
            </a:r>
            <a:endParaRPr lang="en-US" dirty="0"/>
          </a:p>
        </p:txBody>
      </p:sp>
      <p:sp>
        <p:nvSpPr>
          <p:cNvPr id="4" name="Slide Number Placeholder 3">
            <a:extLst>
              <a:ext uri="{FF2B5EF4-FFF2-40B4-BE49-F238E27FC236}">
                <a16:creationId xmlns:a16="http://schemas.microsoft.com/office/drawing/2014/main" id="{320427E4-AF24-44D0-9EB1-ADC57638ED52}"/>
              </a:ext>
            </a:extLst>
          </p:cNvPr>
          <p:cNvSpPr>
            <a:spLocks noGrp="1"/>
          </p:cNvSpPr>
          <p:nvPr>
            <p:ph type="sldNum" sz="quarter" idx="12"/>
          </p:nvPr>
        </p:nvSpPr>
        <p:spPr/>
        <p:txBody>
          <a:bodyPr/>
          <a:lstStyle/>
          <a:p>
            <a:fld id="{D57F1E4F-1CFF-5643-939E-217C01CDF565}" type="slidenum">
              <a:rPr lang="en-US" smtClean="0"/>
              <a:pPr/>
              <a:t>9</a:t>
            </a:fld>
            <a:endParaRPr lang="en-US" dirty="0"/>
          </a:p>
        </p:txBody>
      </p:sp>
      <p:pic>
        <p:nvPicPr>
          <p:cNvPr id="1026" name="Picture 2" descr="Image result for hebrew love">
            <a:extLst>
              <a:ext uri="{FF2B5EF4-FFF2-40B4-BE49-F238E27FC236}">
                <a16:creationId xmlns:a16="http://schemas.microsoft.com/office/drawing/2014/main" id="{651629B6-A2B2-4C11-8F33-F29DA8AB40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5406" y="314615"/>
            <a:ext cx="7001796" cy="405367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D791560-0D2D-AE42-B19F-2B3612EB7136}"/>
              </a:ext>
            </a:extLst>
          </p:cNvPr>
          <p:cNvSpPr txBox="1"/>
          <p:nvPr/>
        </p:nvSpPr>
        <p:spPr>
          <a:xfrm>
            <a:off x="1122147" y="4521570"/>
            <a:ext cx="7001796" cy="2123658"/>
          </a:xfrm>
          <a:prstGeom prst="rect">
            <a:avLst/>
          </a:prstGeom>
          <a:noFill/>
        </p:spPr>
        <p:txBody>
          <a:bodyPr wrap="square" rtlCol="0">
            <a:spAutoFit/>
          </a:bodyPr>
          <a:lstStyle/>
          <a:p>
            <a:pPr algn="ctr"/>
            <a:r>
              <a:rPr lang="en-US" sz="4400" dirty="0" err="1"/>
              <a:t>aHaVaH</a:t>
            </a:r>
            <a:r>
              <a:rPr lang="en-US" sz="4400" dirty="0"/>
              <a:t>= To Give</a:t>
            </a:r>
          </a:p>
          <a:p>
            <a:pPr algn="ctr"/>
            <a:r>
              <a:rPr lang="en-US" sz="4400" dirty="0" err="1"/>
              <a:t>CHiBa</a:t>
            </a:r>
            <a:r>
              <a:rPr lang="en-US" sz="4400" dirty="0"/>
              <a:t> = Love &amp; Affection</a:t>
            </a:r>
          </a:p>
          <a:p>
            <a:pPr algn="ctr"/>
            <a:r>
              <a:rPr lang="en-US" sz="4400" dirty="0" err="1"/>
              <a:t>CHoVa</a:t>
            </a:r>
            <a:r>
              <a:rPr lang="en-US" sz="4400" dirty="0"/>
              <a:t> = Obligation, to Give.</a:t>
            </a:r>
          </a:p>
        </p:txBody>
      </p:sp>
    </p:spTree>
    <p:extLst>
      <p:ext uri="{BB962C8B-B14F-4D97-AF65-F5344CB8AC3E}">
        <p14:creationId xmlns:p14="http://schemas.microsoft.com/office/powerpoint/2010/main" val="2264205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A9E023"/>
      </a:accent1>
      <a:accent2>
        <a:srgbClr val="1FCDB6"/>
      </a:accent2>
      <a:accent3>
        <a:srgbClr val="5F99C9"/>
      </a:accent3>
      <a:accent4>
        <a:srgbClr val="AE65D1"/>
      </a:accent4>
      <a:accent5>
        <a:srgbClr val="D06423"/>
      </a:accent5>
      <a:accent6>
        <a:srgbClr val="DCAB11"/>
      </a:accent6>
      <a:hlink>
        <a:srgbClr val="ADE133"/>
      </a:hlink>
      <a:folHlink>
        <a:srgbClr val="C2EA66"/>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1FEE2289-88FB-467C-9C9A-54F3C85768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Mesh</Template>
  <TotalTime>3637</TotalTime>
  <Words>791</Words>
  <Application>Microsoft Office PowerPoint</Application>
  <PresentationFormat>On-screen Show (4:3)</PresentationFormat>
  <Paragraphs>285</Paragraphs>
  <Slides>47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Arial</vt:lpstr>
      <vt:lpstr>Arial</vt:lpstr>
      <vt:lpstr>Calibri</vt:lpstr>
      <vt:lpstr>Cambria</vt:lpstr>
      <vt:lpstr>Times New Roman</vt:lpstr>
      <vt:lpstr>Mesh</vt:lpstr>
      <vt:lpstr>Love’s Enduring Foundation 4</vt:lpstr>
      <vt:lpstr>Birthdays &amp; Anniversaries  &amp; Exciting Events</vt:lpstr>
      <vt:lpstr>PowerPoint Presentation</vt:lpstr>
      <vt:lpstr>PowerPoint Presentation</vt:lpstr>
      <vt:lpstr>PowerPoint Presentation</vt:lpstr>
      <vt:lpstr>Love’s Enduring Foundation 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Pillars  of  Marriage relationships</vt:lpstr>
      <vt:lpstr>1. respect each other, even when you disagree.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Love Last a lifetime</dc:title>
  <dc:creator>Barry Coffey</dc:creator>
  <cp:lastModifiedBy>Barry Coffey</cp:lastModifiedBy>
  <cp:revision>157</cp:revision>
  <dcterms:created xsi:type="dcterms:W3CDTF">2018-02-09T19:29:40Z</dcterms:created>
  <dcterms:modified xsi:type="dcterms:W3CDTF">2018-05-13T14:53:43Z</dcterms:modified>
</cp:coreProperties>
</file>