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4"/>
  </p:notesMasterIdLst>
  <p:sldIdLst>
    <p:sldId id="256" r:id="rId2"/>
    <p:sldId id="266" r:id="rId3"/>
    <p:sldId id="346" r:id="rId4"/>
    <p:sldId id="386" r:id="rId5"/>
    <p:sldId id="411" r:id="rId6"/>
    <p:sldId id="408" r:id="rId7"/>
    <p:sldId id="379" r:id="rId8"/>
    <p:sldId id="387" r:id="rId9"/>
    <p:sldId id="380" r:id="rId10"/>
    <p:sldId id="305" r:id="rId11"/>
    <p:sldId id="302" r:id="rId12"/>
    <p:sldId id="399" r:id="rId13"/>
    <p:sldId id="381" r:id="rId14"/>
    <p:sldId id="321" r:id="rId15"/>
    <p:sldId id="310" r:id="rId16"/>
    <p:sldId id="326" r:id="rId17"/>
    <p:sldId id="416" r:id="rId18"/>
    <p:sldId id="320" r:id="rId19"/>
    <p:sldId id="313" r:id="rId20"/>
    <p:sldId id="312" r:id="rId21"/>
    <p:sldId id="383" r:id="rId22"/>
    <p:sldId id="403" r:id="rId23"/>
    <p:sldId id="400" r:id="rId24"/>
    <p:sldId id="401" r:id="rId25"/>
    <p:sldId id="349" r:id="rId26"/>
    <p:sldId id="317" r:id="rId27"/>
    <p:sldId id="348" r:id="rId28"/>
    <p:sldId id="409" r:id="rId29"/>
    <p:sldId id="332" r:id="rId30"/>
    <p:sldId id="410" r:id="rId31"/>
    <p:sldId id="351" r:id="rId32"/>
    <p:sldId id="281" r:id="rId33"/>
    <p:sldId id="350" r:id="rId34"/>
    <p:sldId id="287" r:id="rId35"/>
    <p:sldId id="304" r:id="rId36"/>
    <p:sldId id="393" r:id="rId37"/>
    <p:sldId id="297" r:id="rId38"/>
    <p:sldId id="298" r:id="rId39"/>
    <p:sldId id="299" r:id="rId40"/>
    <p:sldId id="404" r:id="rId41"/>
    <p:sldId id="405" r:id="rId42"/>
    <p:sldId id="300" r:id="rId43"/>
    <p:sldId id="319" r:id="rId44"/>
    <p:sldId id="355" r:id="rId45"/>
    <p:sldId id="318" r:id="rId46"/>
    <p:sldId id="378" r:id="rId47"/>
    <p:sldId id="327" r:id="rId48"/>
    <p:sldId id="315" r:id="rId49"/>
    <p:sldId id="303" r:id="rId50"/>
    <p:sldId id="417" r:id="rId51"/>
    <p:sldId id="288" r:id="rId52"/>
    <p:sldId id="270" r:id="rId53"/>
    <p:sldId id="269" r:id="rId54"/>
    <p:sldId id="295" r:id="rId55"/>
    <p:sldId id="275" r:id="rId56"/>
    <p:sldId id="257" r:id="rId57"/>
    <p:sldId id="258" r:id="rId58"/>
    <p:sldId id="296" r:id="rId59"/>
    <p:sldId id="264" r:id="rId60"/>
    <p:sldId id="294" r:id="rId61"/>
    <p:sldId id="291" r:id="rId62"/>
    <p:sldId id="293" r:id="rId63"/>
    <p:sldId id="271" r:id="rId64"/>
    <p:sldId id="267" r:id="rId65"/>
    <p:sldId id="385" r:id="rId66"/>
    <p:sldId id="384" r:id="rId67"/>
    <p:sldId id="328" r:id="rId68"/>
    <p:sldId id="406" r:id="rId69"/>
    <p:sldId id="412" r:id="rId70"/>
    <p:sldId id="413" r:id="rId71"/>
    <p:sldId id="414" r:id="rId72"/>
    <p:sldId id="415"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823"/>
    <p:restoredTop sz="99652" autoAdjust="0"/>
  </p:normalViewPr>
  <p:slideViewPr>
    <p:cSldViewPr>
      <p:cViewPr varScale="1">
        <p:scale>
          <a:sx n="131" d="100"/>
          <a:sy n="131" d="100"/>
        </p:scale>
        <p:origin x="1328" y="184"/>
      </p:cViewPr>
      <p:guideLst>
        <p:guide orient="horz" pos="2160"/>
        <p:guide pos="2880"/>
      </p:guideLst>
    </p:cSldViewPr>
  </p:slideViewPr>
  <p:notesTextViewPr>
    <p:cViewPr>
      <p:scale>
        <a:sx n="100" d="100"/>
        <a:sy n="100" d="100"/>
      </p:scale>
      <p:origin x="0" y="0"/>
    </p:cViewPr>
  </p:notesTextViewPr>
  <p:sorterViewPr>
    <p:cViewPr>
      <p:scale>
        <a:sx n="180" d="100"/>
        <a:sy n="180" d="100"/>
      </p:scale>
      <p:origin x="0" y="994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8AF299-AE99-402B-9EA8-EFB0C0E9FD7B}" type="datetimeFigureOut">
              <a:rPr lang="en-US" smtClean="0"/>
              <a:pPr/>
              <a:t>5/16/18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517DAD-4DAC-401D-954A-D16FF7248A5E}" type="slidenum">
              <a:rPr lang="en-US" smtClean="0"/>
              <a:pPr/>
              <a:t>‹#›</a:t>
            </a:fld>
            <a:endParaRPr lang="en-US"/>
          </a:p>
        </p:txBody>
      </p:sp>
    </p:spTree>
    <p:extLst>
      <p:ext uri="{BB962C8B-B14F-4D97-AF65-F5344CB8AC3E}">
        <p14:creationId xmlns:p14="http://schemas.microsoft.com/office/powerpoint/2010/main" val="996914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E19667-00D2-419D-840F-825D0903AEF6}" type="slidenum">
              <a:rPr lang="en-US" smtClean="0"/>
              <a:pPr/>
              <a:t>17</a:t>
            </a:fld>
            <a:endParaRPr lang="en-US"/>
          </a:p>
        </p:txBody>
      </p:sp>
    </p:spTree>
    <p:extLst>
      <p:ext uri="{BB962C8B-B14F-4D97-AF65-F5344CB8AC3E}">
        <p14:creationId xmlns:p14="http://schemas.microsoft.com/office/powerpoint/2010/main" val="2207207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18</a:t>
            </a:fld>
            <a:endParaRPr lang="en-US"/>
          </a:p>
        </p:txBody>
      </p:sp>
    </p:spTree>
    <p:extLst>
      <p:ext uri="{BB962C8B-B14F-4D97-AF65-F5344CB8AC3E}">
        <p14:creationId xmlns:p14="http://schemas.microsoft.com/office/powerpoint/2010/main" val="3418601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E19667-00D2-419D-840F-825D0903AEF6}" type="slidenum">
              <a:rPr lang="en-US" smtClean="0"/>
              <a:pPr/>
              <a:t>21</a:t>
            </a:fld>
            <a:endParaRPr lang="en-US"/>
          </a:p>
        </p:txBody>
      </p:sp>
    </p:spTree>
    <p:extLst>
      <p:ext uri="{BB962C8B-B14F-4D97-AF65-F5344CB8AC3E}">
        <p14:creationId xmlns:p14="http://schemas.microsoft.com/office/powerpoint/2010/main" val="1678835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15ED2C3-3411-4AAD-A45B-770869AF0BB7}" type="slidenum">
              <a:rPr lang="en-US">
                <a:latin typeface="Arial" pitchFamily="34" charset="0"/>
              </a:rPr>
              <a:pPr/>
              <a:t>25</a:t>
            </a:fld>
            <a:endParaRPr lang="en-US">
              <a:latin typeface="Arial" pitchFamily="34" charset="0"/>
            </a:endParaRPr>
          </a:p>
        </p:txBody>
      </p:sp>
    </p:spTree>
    <p:extLst>
      <p:ext uri="{BB962C8B-B14F-4D97-AF65-F5344CB8AC3E}">
        <p14:creationId xmlns:p14="http://schemas.microsoft.com/office/powerpoint/2010/main" val="4066623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32A2C0-D81A-4CDE-BD6F-943D2A13BC31}" type="slidenum">
              <a:rPr lang="en-US">
                <a:latin typeface="Arial" pitchFamily="34" charset="0"/>
              </a:rPr>
              <a:pPr/>
              <a:t>27</a:t>
            </a:fld>
            <a:endParaRPr lang="en-US">
              <a:latin typeface="Arial" pitchFamily="34" charset="0"/>
            </a:endParaRPr>
          </a:p>
        </p:txBody>
      </p:sp>
    </p:spTree>
    <p:extLst>
      <p:ext uri="{BB962C8B-B14F-4D97-AF65-F5344CB8AC3E}">
        <p14:creationId xmlns:p14="http://schemas.microsoft.com/office/powerpoint/2010/main" val="1923714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46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03001B-EB52-4B62-B492-14CA491D0423}" type="slidenum">
              <a:rPr lang="en-US" smtClean="0"/>
              <a:pPr fontAlgn="base">
                <a:spcBef>
                  <a:spcPct val="0"/>
                </a:spcBef>
                <a:spcAft>
                  <a:spcPct val="0"/>
                </a:spcAft>
                <a:defRPr/>
              </a:pPr>
              <a:t>28</a:t>
            </a:fld>
            <a:endParaRPr lang="en-US"/>
          </a:p>
        </p:txBody>
      </p:sp>
    </p:spTree>
    <p:extLst>
      <p:ext uri="{BB962C8B-B14F-4D97-AF65-F5344CB8AC3E}">
        <p14:creationId xmlns:p14="http://schemas.microsoft.com/office/powerpoint/2010/main" val="3700473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EDDD710-44AF-4A28-A11A-8233F04CBD2D}" type="slidenum">
              <a:rPr lang="en-US" smtClean="0"/>
              <a:pPr>
                <a:defRPr/>
              </a:pPr>
              <a:t>29</a:t>
            </a:fld>
            <a:endParaRPr lang="en-US"/>
          </a:p>
        </p:txBody>
      </p:sp>
    </p:spTree>
    <p:extLst>
      <p:ext uri="{BB962C8B-B14F-4D97-AF65-F5344CB8AC3E}">
        <p14:creationId xmlns:p14="http://schemas.microsoft.com/office/powerpoint/2010/main" val="3611533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280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96332D-E126-406B-9875-C5E53A35CCA8}" type="slidenum">
              <a:rPr lang="en-US" smtClean="0"/>
              <a:pPr fontAlgn="base">
                <a:spcBef>
                  <a:spcPct val="0"/>
                </a:spcBef>
                <a:spcAft>
                  <a:spcPct val="0"/>
                </a:spcAft>
                <a:defRPr/>
              </a:pPr>
              <a:t>30</a:t>
            </a:fld>
            <a:endParaRPr lang="en-US"/>
          </a:p>
        </p:txBody>
      </p:sp>
    </p:spTree>
    <p:extLst>
      <p:ext uri="{BB962C8B-B14F-4D97-AF65-F5344CB8AC3E}">
        <p14:creationId xmlns:p14="http://schemas.microsoft.com/office/powerpoint/2010/main" val="218931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2536EF-C6F0-4D4B-98CD-E81FDC22514A}" type="slidenum">
              <a:rPr lang="en-US">
                <a:latin typeface="Arial" pitchFamily="34" charset="0"/>
              </a:rPr>
              <a:pPr/>
              <a:t>31</a:t>
            </a:fld>
            <a:endParaRPr lang="en-US">
              <a:latin typeface="Arial" pitchFamily="34" charset="0"/>
            </a:endParaRPr>
          </a:p>
        </p:txBody>
      </p:sp>
    </p:spTree>
    <p:extLst>
      <p:ext uri="{BB962C8B-B14F-4D97-AF65-F5344CB8AC3E}">
        <p14:creationId xmlns:p14="http://schemas.microsoft.com/office/powerpoint/2010/main" val="2468335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095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8C7D1-6F7F-41ED-B095-5982A98D5C2D}" type="slidenum">
              <a:rPr lang="en-US" smtClean="0"/>
              <a:pPr fontAlgn="base">
                <a:spcBef>
                  <a:spcPct val="0"/>
                </a:spcBef>
                <a:spcAft>
                  <a:spcPct val="0"/>
                </a:spcAft>
                <a:defRPr/>
              </a:pPr>
              <a:t>32</a:t>
            </a:fld>
            <a:endParaRPr lang="en-US"/>
          </a:p>
        </p:txBody>
      </p:sp>
    </p:spTree>
    <p:extLst>
      <p:ext uri="{BB962C8B-B14F-4D97-AF65-F5344CB8AC3E}">
        <p14:creationId xmlns:p14="http://schemas.microsoft.com/office/powerpoint/2010/main" val="3167307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F04A0A-047A-43D4-A226-AEEDD70EB12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F5E00E-74CD-4FD3-AE56-F97331CE46C8}" type="slidenum">
              <a:rPr lang="en-US">
                <a:latin typeface="Arial" pitchFamily="34" charset="0"/>
              </a:rPr>
              <a:pPr/>
              <a:t>33</a:t>
            </a:fld>
            <a:endParaRPr lang="en-US">
              <a:latin typeface="Arial" pitchFamily="34" charset="0"/>
            </a:endParaRPr>
          </a:p>
        </p:txBody>
      </p:sp>
    </p:spTree>
    <p:extLst>
      <p:ext uri="{BB962C8B-B14F-4D97-AF65-F5344CB8AC3E}">
        <p14:creationId xmlns:p14="http://schemas.microsoft.com/office/powerpoint/2010/main" val="2824270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34</a:t>
            </a:fld>
            <a:endParaRPr lang="en-US"/>
          </a:p>
        </p:txBody>
      </p:sp>
    </p:spTree>
    <p:extLst>
      <p:ext uri="{BB962C8B-B14F-4D97-AF65-F5344CB8AC3E}">
        <p14:creationId xmlns:p14="http://schemas.microsoft.com/office/powerpoint/2010/main" val="382090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E19667-00D2-419D-840F-825D0903AEF6}" type="slidenum">
              <a:rPr lang="en-US" smtClean="0"/>
              <a:pPr/>
              <a:t>36</a:t>
            </a:fld>
            <a:endParaRPr lang="en-US"/>
          </a:p>
        </p:txBody>
      </p:sp>
    </p:spTree>
    <p:extLst>
      <p:ext uri="{BB962C8B-B14F-4D97-AF65-F5344CB8AC3E}">
        <p14:creationId xmlns:p14="http://schemas.microsoft.com/office/powerpoint/2010/main" val="2879374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37</a:t>
            </a:fld>
            <a:endParaRPr lang="en-US"/>
          </a:p>
        </p:txBody>
      </p:sp>
    </p:spTree>
    <p:extLst>
      <p:ext uri="{BB962C8B-B14F-4D97-AF65-F5344CB8AC3E}">
        <p14:creationId xmlns:p14="http://schemas.microsoft.com/office/powerpoint/2010/main" val="1268312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38</a:t>
            </a:fld>
            <a:endParaRPr lang="en-US"/>
          </a:p>
        </p:txBody>
      </p:sp>
    </p:spTree>
    <p:extLst>
      <p:ext uri="{BB962C8B-B14F-4D97-AF65-F5344CB8AC3E}">
        <p14:creationId xmlns:p14="http://schemas.microsoft.com/office/powerpoint/2010/main" val="104594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39</a:t>
            </a:fld>
            <a:endParaRPr lang="en-US"/>
          </a:p>
        </p:txBody>
      </p:sp>
    </p:spTree>
    <p:extLst>
      <p:ext uri="{BB962C8B-B14F-4D97-AF65-F5344CB8AC3E}">
        <p14:creationId xmlns:p14="http://schemas.microsoft.com/office/powerpoint/2010/main" val="3813620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42</a:t>
            </a:fld>
            <a:endParaRPr lang="en-US"/>
          </a:p>
        </p:txBody>
      </p:sp>
    </p:spTree>
    <p:extLst>
      <p:ext uri="{BB962C8B-B14F-4D97-AF65-F5344CB8AC3E}">
        <p14:creationId xmlns:p14="http://schemas.microsoft.com/office/powerpoint/2010/main" val="3666384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43</a:t>
            </a:fld>
            <a:endParaRPr lang="en-US"/>
          </a:p>
        </p:txBody>
      </p:sp>
    </p:spTree>
    <p:extLst>
      <p:ext uri="{BB962C8B-B14F-4D97-AF65-F5344CB8AC3E}">
        <p14:creationId xmlns:p14="http://schemas.microsoft.com/office/powerpoint/2010/main" val="3173452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E19667-00D2-419D-840F-825D0903AEF6}" type="slidenum">
              <a:rPr lang="en-US" smtClean="0"/>
              <a:pPr/>
              <a:t>44</a:t>
            </a:fld>
            <a:endParaRPr lang="en-US"/>
          </a:p>
        </p:txBody>
      </p:sp>
    </p:spTree>
    <p:extLst>
      <p:ext uri="{BB962C8B-B14F-4D97-AF65-F5344CB8AC3E}">
        <p14:creationId xmlns:p14="http://schemas.microsoft.com/office/powerpoint/2010/main" val="676395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28A75D-D710-49CB-9CEC-48999FAC5C58}" type="slidenum">
              <a:rPr lang="en-US" smtClean="0"/>
              <a:pPr/>
              <a:t>45</a:t>
            </a:fld>
            <a:endParaRPr lang="en-US"/>
          </a:p>
        </p:txBody>
      </p:sp>
    </p:spTree>
    <p:extLst>
      <p:ext uri="{BB962C8B-B14F-4D97-AF65-F5344CB8AC3E}">
        <p14:creationId xmlns:p14="http://schemas.microsoft.com/office/powerpoint/2010/main" val="2698479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E19667-00D2-419D-840F-825D0903AEF6}" type="slidenum">
              <a:rPr lang="en-US" smtClean="0"/>
              <a:pPr/>
              <a:t>3</a:t>
            </a:fld>
            <a:endParaRPr lang="en-US"/>
          </a:p>
        </p:txBody>
      </p:sp>
    </p:spTree>
    <p:extLst>
      <p:ext uri="{BB962C8B-B14F-4D97-AF65-F5344CB8AC3E}">
        <p14:creationId xmlns:p14="http://schemas.microsoft.com/office/powerpoint/2010/main" val="24955964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eaLnBrk="1" hangingPunct="1">
              <a:spcBef>
                <a:spcPct val="0"/>
              </a:spcBef>
            </a:pPr>
            <a:endParaRPr lang="en-US"/>
          </a:p>
        </p:txBody>
      </p:sp>
      <p:sp>
        <p:nvSpPr>
          <p:cNvPr id="76804" name="Slide Number Placeholder 3"/>
          <p:cNvSpPr>
            <a:spLocks noGrp="1"/>
          </p:cNvSpPr>
          <p:nvPr>
            <p:ph type="sldNum" sz="quarter" idx="5"/>
          </p:nvPr>
        </p:nvSpPr>
        <p:spPr>
          <a:noFill/>
        </p:spPr>
        <p:txBody>
          <a:bodyPr/>
          <a:lstStyle/>
          <a:p>
            <a:fld id="{1B80716E-C691-4736-AE56-9B56BA01FA36}" type="slidenum">
              <a:rPr lang="en-US" smtClean="0"/>
              <a:pPr/>
              <a:t>47</a:t>
            </a:fld>
            <a:endParaRPr lang="en-US"/>
          </a:p>
        </p:txBody>
      </p:sp>
    </p:spTree>
    <p:extLst>
      <p:ext uri="{BB962C8B-B14F-4D97-AF65-F5344CB8AC3E}">
        <p14:creationId xmlns:p14="http://schemas.microsoft.com/office/powerpoint/2010/main" val="301573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D30A3CB-24BC-4155-ADFD-8F82BBD45E73}" type="slidenum">
              <a:rPr lang="en-US" smtClean="0"/>
              <a:pPr/>
              <a:t>49</a:t>
            </a:fld>
            <a:endParaRPr lang="en-US"/>
          </a:p>
        </p:txBody>
      </p:sp>
    </p:spTree>
    <p:extLst>
      <p:ext uri="{BB962C8B-B14F-4D97-AF65-F5344CB8AC3E}">
        <p14:creationId xmlns:p14="http://schemas.microsoft.com/office/powerpoint/2010/main" val="1957397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51</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8535F6F-81BF-4AC3-8482-2EB09FD546C4}" type="slidenum">
              <a:rPr lang="en-US" smtClean="0"/>
              <a:pPr/>
              <a:t>52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C3B74A-217D-44DC-A34A-64C786B43D75}" type="slidenum">
              <a:rPr lang="ru-RU" smtClean="0"/>
              <a:pPr/>
              <a:t>53</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C1F75C-FEB2-48E4-A853-2A62652ECDE0}" type="slidenum">
              <a:rPr lang="en-US" smtClean="0"/>
              <a:pPr/>
              <a:t>55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56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57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F04A0A-047A-43D4-A226-AEEDD70EB124}" type="slidenum">
              <a:rPr lang="en-US" smtClean="0"/>
              <a:pPr/>
              <a:t>59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63</a:t>
            </a:fld>
            <a:endParaRPr lang="en-US"/>
          </a:p>
        </p:txBody>
      </p:sp>
    </p:spTree>
    <p:extLst>
      <p:ext uri="{BB962C8B-B14F-4D97-AF65-F5344CB8AC3E}">
        <p14:creationId xmlns:p14="http://schemas.microsoft.com/office/powerpoint/2010/main" val="1461815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7AB2D6-C4CB-4B25-82C4-BAEFB381E1BD}" type="slidenum">
              <a:rPr lang="en-US">
                <a:latin typeface="Arial" pitchFamily="34" charset="0"/>
              </a:rPr>
              <a:pPr/>
              <a:t>10</a:t>
            </a:fld>
            <a:endParaRPr lang="en-US">
              <a:latin typeface="Arial" pitchFamily="34" charset="0"/>
            </a:endParaRPr>
          </a:p>
        </p:txBody>
      </p:sp>
    </p:spTree>
    <p:extLst>
      <p:ext uri="{BB962C8B-B14F-4D97-AF65-F5344CB8AC3E}">
        <p14:creationId xmlns:p14="http://schemas.microsoft.com/office/powerpoint/2010/main" val="16594996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517DAD-4DAC-401D-954A-D16FF7248A5E}" type="slidenum">
              <a:rPr lang="en-US" smtClean="0"/>
              <a:pPr/>
              <a:t>64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E19667-00D2-419D-840F-825D0903AEF6}" type="slidenum">
              <a:rPr lang="en-US" smtClean="0"/>
              <a:pPr/>
              <a:t>65</a:t>
            </a:fld>
            <a:endParaRPr lang="en-US"/>
          </a:p>
        </p:txBody>
      </p:sp>
    </p:spTree>
    <p:extLst>
      <p:ext uri="{BB962C8B-B14F-4D97-AF65-F5344CB8AC3E}">
        <p14:creationId xmlns:p14="http://schemas.microsoft.com/office/powerpoint/2010/main" val="35519565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E19667-00D2-419D-840F-825D0903AEF6}" type="slidenum">
              <a:rPr lang="en-US" smtClean="0"/>
              <a:pPr/>
              <a:t>66</a:t>
            </a:fld>
            <a:endParaRPr lang="en-US"/>
          </a:p>
        </p:txBody>
      </p:sp>
    </p:spTree>
    <p:extLst>
      <p:ext uri="{BB962C8B-B14F-4D97-AF65-F5344CB8AC3E}">
        <p14:creationId xmlns:p14="http://schemas.microsoft.com/office/powerpoint/2010/main" val="37831203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EDDD710-44AF-4A28-A11A-8233F04CBD2D}" type="slidenum">
              <a:rPr lang="en-US" smtClean="0"/>
              <a:pPr>
                <a:defRPr/>
              </a:pPr>
              <a:t>67</a:t>
            </a:fld>
            <a:endParaRPr lang="en-US"/>
          </a:p>
        </p:txBody>
      </p:sp>
    </p:spTree>
    <p:extLst>
      <p:ext uri="{BB962C8B-B14F-4D97-AF65-F5344CB8AC3E}">
        <p14:creationId xmlns:p14="http://schemas.microsoft.com/office/powerpoint/2010/main" val="36800711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9FF150-24F6-493C-8E7E-26752BB7EC33}" type="slidenum">
              <a:rPr lang="en-US" smtClean="0"/>
              <a:pPr fontAlgn="base">
                <a:spcBef>
                  <a:spcPct val="0"/>
                </a:spcBef>
                <a:spcAft>
                  <a:spcPct val="0"/>
                </a:spcAft>
                <a:defRPr/>
              </a:pPr>
              <a:t>68</a:t>
            </a:fld>
            <a:endParaRPr lang="en-US"/>
          </a:p>
        </p:txBody>
      </p:sp>
    </p:spTree>
    <p:extLst>
      <p:ext uri="{BB962C8B-B14F-4D97-AF65-F5344CB8AC3E}">
        <p14:creationId xmlns:p14="http://schemas.microsoft.com/office/powerpoint/2010/main" val="629730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EDDD710-44AF-4A28-A11A-8233F04CBD2D}" type="slidenum">
              <a:rPr lang="en-US" smtClean="0"/>
              <a:pPr>
                <a:defRPr/>
              </a:pPr>
              <a:t>69</a:t>
            </a:fld>
            <a:endParaRPr lang="en-US"/>
          </a:p>
        </p:txBody>
      </p:sp>
    </p:spTree>
    <p:extLst>
      <p:ext uri="{BB962C8B-B14F-4D97-AF65-F5344CB8AC3E}">
        <p14:creationId xmlns:p14="http://schemas.microsoft.com/office/powerpoint/2010/main" val="31273029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9FF150-24F6-493C-8E7E-26752BB7EC33}" type="slidenum">
              <a:rPr lang="en-US" smtClean="0"/>
              <a:pPr fontAlgn="base">
                <a:spcBef>
                  <a:spcPct val="0"/>
                </a:spcBef>
                <a:spcAft>
                  <a:spcPct val="0"/>
                </a:spcAft>
                <a:defRPr/>
              </a:pPr>
              <a:t>70</a:t>
            </a:fld>
            <a:endParaRPr lang="en-US"/>
          </a:p>
        </p:txBody>
      </p:sp>
    </p:spTree>
    <p:extLst>
      <p:ext uri="{BB962C8B-B14F-4D97-AF65-F5344CB8AC3E}">
        <p14:creationId xmlns:p14="http://schemas.microsoft.com/office/powerpoint/2010/main" val="3288413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EDDD710-44AF-4A28-A11A-8233F04CBD2D}" type="slidenum">
              <a:rPr lang="en-US" smtClean="0"/>
              <a:pPr>
                <a:defRPr/>
              </a:pPr>
              <a:t>71</a:t>
            </a:fld>
            <a:endParaRPr lang="en-US"/>
          </a:p>
        </p:txBody>
      </p:sp>
    </p:spTree>
    <p:extLst>
      <p:ext uri="{BB962C8B-B14F-4D97-AF65-F5344CB8AC3E}">
        <p14:creationId xmlns:p14="http://schemas.microsoft.com/office/powerpoint/2010/main" val="33446959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9FF150-24F6-493C-8E7E-26752BB7EC33}" type="slidenum">
              <a:rPr lang="en-US" smtClean="0"/>
              <a:pPr fontAlgn="base">
                <a:spcBef>
                  <a:spcPct val="0"/>
                </a:spcBef>
                <a:spcAft>
                  <a:spcPct val="0"/>
                </a:spcAft>
                <a:defRPr/>
              </a:pPr>
              <a:t>72</a:t>
            </a:fld>
            <a:endParaRPr lang="en-US"/>
          </a:p>
        </p:txBody>
      </p:sp>
    </p:spTree>
    <p:extLst>
      <p:ext uri="{BB962C8B-B14F-4D97-AF65-F5344CB8AC3E}">
        <p14:creationId xmlns:p14="http://schemas.microsoft.com/office/powerpoint/2010/main" val="414845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D30A3CB-24BC-4155-ADFD-8F82BBD45E73}" type="slidenum">
              <a:rPr lang="en-US" smtClean="0"/>
              <a:pPr/>
              <a:t>11</a:t>
            </a:fld>
            <a:endParaRPr lang="en-US"/>
          </a:p>
        </p:txBody>
      </p:sp>
    </p:spTree>
    <p:extLst>
      <p:ext uri="{BB962C8B-B14F-4D97-AF65-F5344CB8AC3E}">
        <p14:creationId xmlns:p14="http://schemas.microsoft.com/office/powerpoint/2010/main" val="3533030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a:p>
        </p:txBody>
      </p:sp>
      <p:sp>
        <p:nvSpPr>
          <p:cNvPr id="62468" name="Slide Number Placeholder 3"/>
          <p:cNvSpPr>
            <a:spLocks noGrp="1"/>
          </p:cNvSpPr>
          <p:nvPr>
            <p:ph type="sldNum" sz="quarter" idx="5"/>
          </p:nvPr>
        </p:nvSpPr>
        <p:spPr>
          <a:noFill/>
        </p:spPr>
        <p:txBody>
          <a:bodyPr/>
          <a:lstStyle/>
          <a:p>
            <a:fld id="{C8BF8368-AF17-4952-B9C2-2E62D5DCCA9F}" type="slidenum">
              <a:rPr lang="en-AU" smtClean="0"/>
              <a:pPr/>
              <a:t>12</a:t>
            </a:fld>
            <a:endParaRPr lang="en-AU"/>
          </a:p>
        </p:txBody>
      </p:sp>
    </p:spTree>
    <p:extLst>
      <p:ext uri="{BB962C8B-B14F-4D97-AF65-F5344CB8AC3E}">
        <p14:creationId xmlns:p14="http://schemas.microsoft.com/office/powerpoint/2010/main" val="788976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62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4C011C-19B2-4B8B-BD75-28CF80DFB623}" type="slidenum">
              <a:rPr lang="en-US" smtClean="0"/>
              <a:pPr fontAlgn="base">
                <a:spcBef>
                  <a:spcPct val="0"/>
                </a:spcBef>
                <a:spcAft>
                  <a:spcPct val="0"/>
                </a:spcAft>
                <a:defRPr/>
              </a:pPr>
              <a:t>13</a:t>
            </a:fld>
            <a:endParaRPr lang="en-US"/>
          </a:p>
        </p:txBody>
      </p:sp>
    </p:spTree>
    <p:extLst>
      <p:ext uri="{BB962C8B-B14F-4D97-AF65-F5344CB8AC3E}">
        <p14:creationId xmlns:p14="http://schemas.microsoft.com/office/powerpoint/2010/main" val="765058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310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7A4B9C-6EF0-42DE-9772-2B60BF15FE5A}" type="slidenum">
              <a:rPr lang="ru-RU" smtClean="0"/>
              <a:pPr fontAlgn="base">
                <a:spcBef>
                  <a:spcPct val="0"/>
                </a:spcBef>
                <a:spcAft>
                  <a:spcPct val="0"/>
                </a:spcAft>
                <a:defRPr/>
              </a:pPr>
              <a:t>14</a:t>
            </a:fld>
            <a:endParaRPr lang="ru-RU"/>
          </a:p>
        </p:txBody>
      </p:sp>
    </p:spTree>
    <p:extLst>
      <p:ext uri="{BB962C8B-B14F-4D97-AF65-F5344CB8AC3E}">
        <p14:creationId xmlns:p14="http://schemas.microsoft.com/office/powerpoint/2010/main" val="454626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a:p>
        </p:txBody>
      </p:sp>
      <p:sp>
        <p:nvSpPr>
          <p:cNvPr id="60420" name="Slide Number Placeholder 3"/>
          <p:cNvSpPr>
            <a:spLocks noGrp="1"/>
          </p:cNvSpPr>
          <p:nvPr>
            <p:ph type="sldNum" sz="quarter" idx="5"/>
          </p:nvPr>
        </p:nvSpPr>
        <p:spPr>
          <a:noFill/>
        </p:spPr>
        <p:txBody>
          <a:bodyPr/>
          <a:lstStyle/>
          <a:p>
            <a:fld id="{3A59461E-1773-4694-868C-7EE9F8598FFC}" type="slidenum">
              <a:rPr lang="en-US" smtClean="0"/>
              <a:pPr/>
              <a:t>16</a:t>
            </a:fld>
            <a:endParaRPr lang="en-US"/>
          </a:p>
        </p:txBody>
      </p:sp>
    </p:spTree>
    <p:extLst>
      <p:ext uri="{BB962C8B-B14F-4D97-AF65-F5344CB8AC3E}">
        <p14:creationId xmlns:p14="http://schemas.microsoft.com/office/powerpoint/2010/main" val="2588158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5-16-2018</a:t>
            </a:r>
          </a:p>
        </p:txBody>
      </p:sp>
      <p:sp>
        <p:nvSpPr>
          <p:cNvPr id="5" name="Footer Placeholder 4"/>
          <p:cNvSpPr>
            <a:spLocks noGrp="1"/>
          </p:cNvSpPr>
          <p:nvPr>
            <p:ph type="ftr" sz="quarter" idx="11"/>
          </p:nvPr>
        </p:nvSpPr>
        <p:spPr/>
        <p:txBody>
          <a:bodyPr/>
          <a:lstStyle/>
          <a:p>
            <a:r>
              <a:rPr lang="en-US"/>
              <a:t>Open Book 2</a:t>
            </a:r>
          </a:p>
        </p:txBody>
      </p:sp>
      <p:sp>
        <p:nvSpPr>
          <p:cNvPr id="6" name="Slide Number Placeholder 5"/>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5-16-2018</a:t>
            </a:r>
          </a:p>
        </p:txBody>
      </p:sp>
      <p:sp>
        <p:nvSpPr>
          <p:cNvPr id="5" name="Footer Placeholder 4"/>
          <p:cNvSpPr>
            <a:spLocks noGrp="1"/>
          </p:cNvSpPr>
          <p:nvPr>
            <p:ph type="ftr" sz="quarter" idx="11"/>
          </p:nvPr>
        </p:nvSpPr>
        <p:spPr/>
        <p:txBody>
          <a:bodyPr/>
          <a:lstStyle/>
          <a:p>
            <a:r>
              <a:rPr lang="en-US"/>
              <a:t>Open Book 2</a:t>
            </a:r>
          </a:p>
        </p:txBody>
      </p:sp>
      <p:sp>
        <p:nvSpPr>
          <p:cNvPr id="6" name="Slide Number Placeholder 5"/>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5-16-2018</a:t>
            </a:r>
          </a:p>
        </p:txBody>
      </p:sp>
      <p:sp>
        <p:nvSpPr>
          <p:cNvPr id="5" name="Footer Placeholder 4"/>
          <p:cNvSpPr>
            <a:spLocks noGrp="1"/>
          </p:cNvSpPr>
          <p:nvPr>
            <p:ph type="ftr" sz="quarter" idx="11"/>
          </p:nvPr>
        </p:nvSpPr>
        <p:spPr/>
        <p:txBody>
          <a:bodyPr/>
          <a:lstStyle/>
          <a:p>
            <a:r>
              <a:rPr lang="en-US"/>
              <a:t>Open Book 2</a:t>
            </a:r>
          </a:p>
        </p:txBody>
      </p:sp>
      <p:sp>
        <p:nvSpPr>
          <p:cNvPr id="6" name="Slide Number Placeholder 5"/>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5-16-2018</a:t>
            </a:r>
          </a:p>
        </p:txBody>
      </p:sp>
      <p:sp>
        <p:nvSpPr>
          <p:cNvPr id="5" name="Footer Placeholder 4"/>
          <p:cNvSpPr>
            <a:spLocks noGrp="1"/>
          </p:cNvSpPr>
          <p:nvPr>
            <p:ph type="ftr" sz="quarter" idx="11"/>
          </p:nvPr>
        </p:nvSpPr>
        <p:spPr/>
        <p:txBody>
          <a:bodyPr/>
          <a:lstStyle/>
          <a:p>
            <a:r>
              <a:rPr lang="en-US"/>
              <a:t>Open Book 2</a:t>
            </a:r>
          </a:p>
        </p:txBody>
      </p:sp>
      <p:sp>
        <p:nvSpPr>
          <p:cNvPr id="6" name="Slide Number Placeholder 5"/>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5-16-2018</a:t>
            </a:r>
          </a:p>
        </p:txBody>
      </p:sp>
      <p:sp>
        <p:nvSpPr>
          <p:cNvPr id="5" name="Footer Placeholder 4"/>
          <p:cNvSpPr>
            <a:spLocks noGrp="1"/>
          </p:cNvSpPr>
          <p:nvPr>
            <p:ph type="ftr" sz="quarter" idx="11"/>
          </p:nvPr>
        </p:nvSpPr>
        <p:spPr/>
        <p:txBody>
          <a:bodyPr/>
          <a:lstStyle/>
          <a:p>
            <a:r>
              <a:rPr lang="en-US"/>
              <a:t>Open Book 2</a:t>
            </a:r>
          </a:p>
        </p:txBody>
      </p:sp>
      <p:sp>
        <p:nvSpPr>
          <p:cNvPr id="6" name="Slide Number Placeholder 5"/>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5-16-2018</a:t>
            </a:r>
          </a:p>
        </p:txBody>
      </p:sp>
      <p:sp>
        <p:nvSpPr>
          <p:cNvPr id="6" name="Footer Placeholder 5"/>
          <p:cNvSpPr>
            <a:spLocks noGrp="1"/>
          </p:cNvSpPr>
          <p:nvPr>
            <p:ph type="ftr" sz="quarter" idx="11"/>
          </p:nvPr>
        </p:nvSpPr>
        <p:spPr/>
        <p:txBody>
          <a:bodyPr/>
          <a:lstStyle/>
          <a:p>
            <a:r>
              <a:rPr lang="en-US"/>
              <a:t>Open Book 2</a:t>
            </a:r>
          </a:p>
        </p:txBody>
      </p:sp>
      <p:sp>
        <p:nvSpPr>
          <p:cNvPr id="7" name="Slide Number Placeholder 6"/>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5-16-2018</a:t>
            </a:r>
          </a:p>
        </p:txBody>
      </p:sp>
      <p:sp>
        <p:nvSpPr>
          <p:cNvPr id="8" name="Footer Placeholder 7"/>
          <p:cNvSpPr>
            <a:spLocks noGrp="1"/>
          </p:cNvSpPr>
          <p:nvPr>
            <p:ph type="ftr" sz="quarter" idx="11"/>
          </p:nvPr>
        </p:nvSpPr>
        <p:spPr/>
        <p:txBody>
          <a:bodyPr/>
          <a:lstStyle/>
          <a:p>
            <a:r>
              <a:rPr lang="en-US"/>
              <a:t>Open Book 2</a:t>
            </a:r>
          </a:p>
        </p:txBody>
      </p:sp>
      <p:sp>
        <p:nvSpPr>
          <p:cNvPr id="9" name="Slide Number Placeholder 8"/>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5-16-2018</a:t>
            </a:r>
          </a:p>
        </p:txBody>
      </p:sp>
      <p:sp>
        <p:nvSpPr>
          <p:cNvPr id="4" name="Footer Placeholder 3"/>
          <p:cNvSpPr>
            <a:spLocks noGrp="1"/>
          </p:cNvSpPr>
          <p:nvPr>
            <p:ph type="ftr" sz="quarter" idx="11"/>
          </p:nvPr>
        </p:nvSpPr>
        <p:spPr/>
        <p:txBody>
          <a:bodyPr/>
          <a:lstStyle/>
          <a:p>
            <a:r>
              <a:rPr lang="en-US"/>
              <a:t>Open Book 2</a:t>
            </a:r>
          </a:p>
        </p:txBody>
      </p:sp>
      <p:sp>
        <p:nvSpPr>
          <p:cNvPr id="5" name="Slide Number Placeholder 4"/>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5-16-2018</a:t>
            </a:r>
          </a:p>
        </p:txBody>
      </p:sp>
      <p:sp>
        <p:nvSpPr>
          <p:cNvPr id="3" name="Footer Placeholder 2"/>
          <p:cNvSpPr>
            <a:spLocks noGrp="1"/>
          </p:cNvSpPr>
          <p:nvPr>
            <p:ph type="ftr" sz="quarter" idx="11"/>
          </p:nvPr>
        </p:nvSpPr>
        <p:spPr/>
        <p:txBody>
          <a:bodyPr/>
          <a:lstStyle/>
          <a:p>
            <a:r>
              <a:rPr lang="en-US"/>
              <a:t>Open Book 2</a:t>
            </a:r>
          </a:p>
        </p:txBody>
      </p:sp>
      <p:sp>
        <p:nvSpPr>
          <p:cNvPr id="4" name="Slide Number Placeholder 3"/>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5-16-2018</a:t>
            </a:r>
          </a:p>
        </p:txBody>
      </p:sp>
      <p:sp>
        <p:nvSpPr>
          <p:cNvPr id="6" name="Footer Placeholder 5"/>
          <p:cNvSpPr>
            <a:spLocks noGrp="1"/>
          </p:cNvSpPr>
          <p:nvPr>
            <p:ph type="ftr" sz="quarter" idx="11"/>
          </p:nvPr>
        </p:nvSpPr>
        <p:spPr/>
        <p:txBody>
          <a:bodyPr/>
          <a:lstStyle/>
          <a:p>
            <a:r>
              <a:rPr lang="en-US"/>
              <a:t>Open Book 2</a:t>
            </a:r>
          </a:p>
        </p:txBody>
      </p:sp>
      <p:sp>
        <p:nvSpPr>
          <p:cNvPr id="7" name="Slide Number Placeholder 6"/>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5-16-2018</a:t>
            </a:r>
          </a:p>
        </p:txBody>
      </p:sp>
      <p:sp>
        <p:nvSpPr>
          <p:cNvPr id="6" name="Footer Placeholder 5"/>
          <p:cNvSpPr>
            <a:spLocks noGrp="1"/>
          </p:cNvSpPr>
          <p:nvPr>
            <p:ph type="ftr" sz="quarter" idx="11"/>
          </p:nvPr>
        </p:nvSpPr>
        <p:spPr/>
        <p:txBody>
          <a:bodyPr/>
          <a:lstStyle/>
          <a:p>
            <a:r>
              <a:rPr lang="en-US"/>
              <a:t>Open Book 2</a:t>
            </a:r>
          </a:p>
        </p:txBody>
      </p:sp>
      <p:sp>
        <p:nvSpPr>
          <p:cNvPr id="7" name="Slide Number Placeholder 6"/>
          <p:cNvSpPr>
            <a:spLocks noGrp="1"/>
          </p:cNvSpPr>
          <p:nvPr>
            <p:ph type="sldNum" sz="quarter" idx="12"/>
          </p:nvPr>
        </p:nvSpPr>
        <p:spPr/>
        <p:txBody>
          <a:bodyPr/>
          <a:lstStyle/>
          <a:p>
            <a:fld id="{10E2ABC3-AE4C-4B4E-A8EA-F0F8409DB4D6}" type="slidenum">
              <a:rPr lang="en-US" smtClean="0"/>
              <a:pPr/>
              <a:t>‹#›</a:t>
            </a:fld>
            <a:endParaRPr lang="en-US"/>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5-16-2018</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Open Book 2</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E2ABC3-AE4C-4B4E-A8EA-F0F8409DB4D6}"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F624A1-C8B0-C145-919C-BBA0CDAD2B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381000"/>
            <a:ext cx="7772400" cy="5912338"/>
          </a:xfrm>
          <a:prstGeom prst="rect">
            <a:avLst/>
          </a:prstGeom>
          <a:effectLst>
            <a:softEdge rad="635000"/>
          </a:effectLst>
        </p:spPr>
      </p:pic>
      <p:sp>
        <p:nvSpPr>
          <p:cNvPr id="2" name="Title 1"/>
          <p:cNvSpPr>
            <a:spLocks noGrp="1"/>
          </p:cNvSpPr>
          <p:nvPr>
            <p:ph type="ctrTitle"/>
          </p:nvPr>
        </p:nvSpPr>
        <p:spPr>
          <a:xfrm>
            <a:off x="152400" y="394447"/>
            <a:ext cx="8839200" cy="1470025"/>
          </a:xfrm>
        </p:spPr>
        <p:txBody>
          <a:bodyPr>
            <a:noAutofit/>
          </a:bodyPr>
          <a:lstStyle/>
          <a:p>
            <a:r>
              <a:rPr lang="en-US" sz="9600" spc="-150" dirty="0">
                <a:latin typeface="Cambria" pitchFamily="18" charset="0"/>
              </a:rPr>
              <a:t>The Open Book 2</a:t>
            </a:r>
          </a:p>
        </p:txBody>
      </p:sp>
      <p:sp>
        <p:nvSpPr>
          <p:cNvPr id="5" name="Rectangle 4"/>
          <p:cNvSpPr/>
          <p:nvPr/>
        </p:nvSpPr>
        <p:spPr>
          <a:xfrm>
            <a:off x="5562600" y="1633639"/>
            <a:ext cx="3048000" cy="461665"/>
          </a:xfrm>
          <a:prstGeom prst="rect">
            <a:avLst/>
          </a:prstGeom>
        </p:spPr>
        <p:txBody>
          <a:bodyPr wrap="square">
            <a:spAutoFit/>
          </a:bodyPr>
          <a:lstStyle/>
          <a:p>
            <a:r>
              <a:rPr lang="en-US" sz="2400" b="1" dirty="0">
                <a:latin typeface="Cambria" pitchFamily="18" charset="0"/>
              </a:rPr>
              <a:t>REVELATION 10:1-2</a:t>
            </a:r>
          </a:p>
        </p:txBody>
      </p:sp>
      <p:sp>
        <p:nvSpPr>
          <p:cNvPr id="6" name="Subtitle 5"/>
          <p:cNvSpPr>
            <a:spLocks noGrp="1"/>
          </p:cNvSpPr>
          <p:nvPr>
            <p:ph type="subTitle" idx="1"/>
          </p:nvPr>
        </p:nvSpPr>
        <p:spPr/>
        <p:txBody>
          <a:bodyPr/>
          <a:lstStyle/>
          <a:p>
            <a:endParaRPr lang="en-US"/>
          </a:p>
        </p:txBody>
      </p:sp>
      <p:sp>
        <p:nvSpPr>
          <p:cNvPr id="4" name="Rectangle 3">
            <a:extLst>
              <a:ext uri="{FF2B5EF4-FFF2-40B4-BE49-F238E27FC236}">
                <a16:creationId xmlns:a16="http://schemas.microsoft.com/office/drawing/2014/main" id="{7238BDC6-E039-3544-8308-F35BB823E109}"/>
              </a:ext>
            </a:extLst>
          </p:cNvPr>
          <p:cNvSpPr/>
          <p:nvPr/>
        </p:nvSpPr>
        <p:spPr>
          <a:xfrm>
            <a:off x="164432" y="5554674"/>
            <a:ext cx="8839200" cy="1200329"/>
          </a:xfrm>
          <a:prstGeom prst="rect">
            <a:avLst/>
          </a:prstGeom>
        </p:spPr>
        <p:txBody>
          <a:bodyPr wrap="square">
            <a:spAutoFit/>
          </a:bodyPr>
          <a:lstStyle/>
          <a:p>
            <a:pPr algn="ctr"/>
            <a:r>
              <a:rPr lang="en-US" sz="2400" i="1" dirty="0"/>
              <a:t>Blessed is he that </a:t>
            </a:r>
            <a:r>
              <a:rPr lang="en-US" sz="2400" i="1" dirty="0" err="1"/>
              <a:t>readeth</a:t>
            </a:r>
            <a:r>
              <a:rPr lang="en-US" sz="2400" i="1" dirty="0"/>
              <a:t>, and they that hear the words of this prophecy, and keep those things which are written therein: for the time is at hand. </a:t>
            </a:r>
            <a:r>
              <a:rPr lang="en-US" dirty="0"/>
              <a:t> REVELATION 1:3</a:t>
            </a: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sz="quarter" idx="4294967295"/>
          </p:nvPr>
        </p:nvSpPr>
        <p:spPr>
          <a:xfrm>
            <a:off x="152400" y="152400"/>
            <a:ext cx="8839200" cy="5978525"/>
          </a:xfrm>
          <a:prstGeom prst="rect">
            <a:avLst/>
          </a:prstGeom>
        </p:spPr>
        <p:txBody>
          <a:bodyPr>
            <a:normAutofit/>
          </a:bodyPr>
          <a:lstStyle/>
          <a:p>
            <a:pPr eaLnBrk="1" hangingPunct="1">
              <a:buFont typeface="Wingdings" pitchFamily="2" charset="2"/>
              <a:buNone/>
              <a:defRPr/>
            </a:pPr>
            <a:r>
              <a:rPr lang="en-US" sz="5400" b="1" dirty="0" err="1">
                <a:effectLst/>
              </a:rPr>
              <a:t>The.Unveiling.Of.God</a:t>
            </a:r>
            <a:endParaRPr lang="en-US" sz="6600" b="1" dirty="0">
              <a:effectLst/>
            </a:endParaRPr>
          </a:p>
          <a:p>
            <a:pPr eaLnBrk="1" hangingPunct="1">
              <a:buFont typeface="Wingdings" pitchFamily="2" charset="2"/>
              <a:buNone/>
              <a:defRPr/>
            </a:pPr>
            <a:r>
              <a:rPr lang="en-US" sz="3200" dirty="0">
                <a:effectLst/>
              </a:rPr>
              <a:t> 		184 It's been veiled through these ages, according to what God said, and </a:t>
            </a:r>
            <a:r>
              <a:rPr lang="en-US" sz="3200" dirty="0">
                <a:solidFill>
                  <a:srgbClr val="FFFF00"/>
                </a:solidFill>
                <a:effectLst/>
              </a:rPr>
              <a:t>it will be opened in the last days, those Seven Seals would be broke, and the full thing would come into view of the people, </a:t>
            </a:r>
            <a:r>
              <a:rPr lang="en-US" sz="3200" dirty="0">
                <a:effectLst/>
              </a:rPr>
              <a:t>what's took place all along. The hour of the seventh angel's message, all the mysteries of God should be made known in that </a:t>
            </a:r>
            <a:r>
              <a:rPr lang="en-US" sz="3200" dirty="0"/>
              <a:t>E</a:t>
            </a:r>
            <a:r>
              <a:rPr lang="en-US" sz="3200" dirty="0">
                <a:effectLst/>
              </a:rPr>
              <a:t>lijah, this last hour.</a:t>
            </a:r>
          </a:p>
          <a:p>
            <a:pPr algn="r">
              <a:buNone/>
              <a:defRPr/>
            </a:pPr>
            <a:r>
              <a:rPr lang="en-US" sz="3200" b="1" dirty="0"/>
              <a:t>64-0614</a:t>
            </a:r>
            <a:r>
              <a:rPr lang="en-US" sz="3200" dirty="0">
                <a:effectLst/>
                <a:latin typeface="+mj-lt"/>
              </a:rPr>
              <a:t> </a:t>
            </a:r>
          </a:p>
        </p:txBody>
      </p:sp>
      <p:sp>
        <p:nvSpPr>
          <p:cNvPr id="2" name="Date Placeholder 1"/>
          <p:cNvSpPr>
            <a:spLocks noGrp="1"/>
          </p:cNvSpPr>
          <p:nvPr>
            <p:ph type="dt" sz="half" idx="10"/>
          </p:nvPr>
        </p:nvSpPr>
        <p:spPr/>
        <p:txBody>
          <a:bodyPr/>
          <a:lstStyle/>
          <a:p>
            <a:pPr>
              <a:defRPr/>
            </a:pPr>
            <a:r>
              <a:rPr lang="en-US"/>
              <a:t>5-16-2018</a:t>
            </a:r>
          </a:p>
        </p:txBody>
      </p:sp>
      <p:sp>
        <p:nvSpPr>
          <p:cNvPr id="3" name="Footer Placeholder 2"/>
          <p:cNvSpPr>
            <a:spLocks noGrp="1"/>
          </p:cNvSpPr>
          <p:nvPr>
            <p:ph type="ftr" sz="quarter" idx="11"/>
          </p:nvPr>
        </p:nvSpPr>
        <p:spPr/>
        <p:txBody>
          <a:bodyPr/>
          <a:lstStyle/>
          <a:p>
            <a:pPr>
              <a:defRPr/>
            </a:pPr>
            <a:r>
              <a:rPr lang="en-US"/>
              <a:t>Open Book 2</a:t>
            </a:r>
          </a:p>
        </p:txBody>
      </p:sp>
      <p:sp>
        <p:nvSpPr>
          <p:cNvPr id="4" name="Slide Number Placeholder 3"/>
          <p:cNvSpPr>
            <a:spLocks noGrp="1"/>
          </p:cNvSpPr>
          <p:nvPr>
            <p:ph type="sldNum" sz="quarter" idx="12"/>
          </p:nvPr>
        </p:nvSpPr>
        <p:spPr/>
        <p:txBody>
          <a:bodyPr/>
          <a:lstStyle/>
          <a:p>
            <a:pPr>
              <a:defRPr/>
            </a:pPr>
            <a:fld id="{D8530651-21A1-43F1-95AF-6DF2B6468398}" type="slidenum">
              <a:rPr lang="en-US" smtClean="0"/>
              <a:pPr>
                <a:defRPr/>
              </a:pPr>
              <a:t>10</a:t>
            </a:fld>
            <a:endParaRPr lang="en-US"/>
          </a:p>
        </p:txBody>
      </p:sp>
    </p:spTree>
    <p:extLst>
      <p:ext uri="{BB962C8B-B14F-4D97-AF65-F5344CB8AC3E}">
        <p14:creationId xmlns:p14="http://schemas.microsoft.com/office/powerpoint/2010/main" val="2682276880"/>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5-16-2018</a:t>
            </a:r>
          </a:p>
        </p:txBody>
      </p:sp>
      <p:sp>
        <p:nvSpPr>
          <p:cNvPr id="3" name="Footer Placeholder 2"/>
          <p:cNvSpPr>
            <a:spLocks noGrp="1"/>
          </p:cNvSpPr>
          <p:nvPr>
            <p:ph type="ftr" sz="quarter" idx="11"/>
          </p:nvPr>
        </p:nvSpPr>
        <p:spPr/>
        <p:txBody>
          <a:bodyPr/>
          <a:lstStyle/>
          <a:p>
            <a:r>
              <a:rPr lang="en-US"/>
              <a:t>Open Book 2</a:t>
            </a:r>
          </a:p>
        </p:txBody>
      </p:sp>
      <p:sp>
        <p:nvSpPr>
          <p:cNvPr id="4" name="Slide Number Placeholder 3"/>
          <p:cNvSpPr>
            <a:spLocks noGrp="1"/>
          </p:cNvSpPr>
          <p:nvPr>
            <p:ph type="sldNum" sz="quarter" idx="12"/>
          </p:nvPr>
        </p:nvSpPr>
        <p:spPr/>
        <p:txBody>
          <a:bodyPr/>
          <a:lstStyle/>
          <a:p>
            <a:fld id="{61093215-34A7-4D38-99D6-A510E79A6907}" type="slidenum">
              <a:rPr lang="en-US" smtClean="0"/>
              <a:pPr/>
              <a:t>11</a:t>
            </a:fld>
            <a:endParaRPr lang="en-US"/>
          </a:p>
        </p:txBody>
      </p:sp>
      <p:sp>
        <p:nvSpPr>
          <p:cNvPr id="5" name="Rectangle 4"/>
          <p:cNvSpPr/>
          <p:nvPr/>
        </p:nvSpPr>
        <p:spPr>
          <a:xfrm>
            <a:off x="228600" y="76200"/>
            <a:ext cx="8763000" cy="6617196"/>
          </a:xfrm>
          <a:prstGeom prst="rect">
            <a:avLst/>
          </a:prstGeom>
        </p:spPr>
        <p:txBody>
          <a:bodyPr wrap="square">
            <a:spAutoFit/>
          </a:bodyPr>
          <a:lstStyle/>
          <a:p>
            <a:r>
              <a:rPr lang="en-US" sz="4000" b="1" dirty="0"/>
              <a:t>THE.FIRST.SEAL  </a:t>
            </a:r>
            <a:r>
              <a:rPr lang="en-US" sz="2800" dirty="0"/>
              <a:t>63-0318</a:t>
            </a:r>
          </a:p>
          <a:p>
            <a:r>
              <a:rPr lang="en-US" sz="3200" dirty="0"/>
              <a:t>	119-2  And now as we study this… The first three books of Revelations is the Seven Church Ages. Now, there's seven church ages, seven seals, seven trumpets, and vials, and unclean spirits like frogs, and all this goes together. My, how I'd like to have a great big map and draw it all across the way I see it, you know; just how that each one takes its place. I </a:t>
            </a:r>
            <a:r>
              <a:rPr lang="en-US" sz="3200" dirty="0" err="1"/>
              <a:t>drawed</a:t>
            </a:r>
            <a:r>
              <a:rPr lang="en-US" sz="3200" dirty="0"/>
              <a:t> it out on a little sheet of paper …And everything so far hit just exactly right. And with the time and the ages as they have come and gone and everything has blended in just perfectly right.</a:t>
            </a:r>
          </a:p>
        </p:txBody>
      </p:sp>
    </p:spTree>
    <p:extLst>
      <p:ext uri="{BB962C8B-B14F-4D97-AF65-F5344CB8AC3E}">
        <p14:creationId xmlns:p14="http://schemas.microsoft.com/office/powerpoint/2010/main" val="2165906444"/>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2"/>
          </p:nvPr>
        </p:nvSpPr>
        <p:spPr>
          <a:noFill/>
        </p:spPr>
        <p:txBody>
          <a:bodyPr/>
          <a:lstStyle/>
          <a:p>
            <a:fld id="{658B8685-CC14-477F-BBBB-879448DF7DC5}" type="slidenum">
              <a:rPr lang="en-AU" smtClean="0"/>
              <a:pPr/>
              <a:t>12</a:t>
            </a:fld>
            <a:endParaRPr lang="en-AU"/>
          </a:p>
        </p:txBody>
      </p:sp>
      <p:sp>
        <p:nvSpPr>
          <p:cNvPr id="9219" name="Rectangle 4"/>
          <p:cNvSpPr>
            <a:spLocks noChangeArrowheads="1"/>
          </p:cNvSpPr>
          <p:nvPr/>
        </p:nvSpPr>
        <p:spPr bwMode="auto">
          <a:xfrm>
            <a:off x="304800" y="152400"/>
            <a:ext cx="8534400" cy="5693866"/>
          </a:xfrm>
          <a:prstGeom prst="rect">
            <a:avLst/>
          </a:prstGeom>
          <a:noFill/>
          <a:ln w="9525">
            <a:noFill/>
            <a:miter lim="800000"/>
            <a:headEnd/>
            <a:tailEnd/>
          </a:ln>
        </p:spPr>
        <p:txBody>
          <a:bodyPr wrap="square">
            <a:spAutoFit/>
          </a:bodyPr>
          <a:lstStyle/>
          <a:p>
            <a:r>
              <a:rPr lang="en-US" sz="4400" b="1" dirty="0">
                <a:solidFill>
                  <a:schemeClr val="tx2"/>
                </a:solidFill>
                <a:latin typeface="Cambria" pitchFamily="18" charset="0"/>
              </a:rPr>
              <a:t>COLOSSIANS 1:16-18</a:t>
            </a:r>
          </a:p>
          <a:p>
            <a:r>
              <a:rPr lang="en-US" sz="2800" dirty="0">
                <a:solidFill>
                  <a:schemeClr val="tx2"/>
                </a:solidFill>
                <a:latin typeface="Cambria" pitchFamily="18" charset="0"/>
              </a:rPr>
              <a:t>	</a:t>
            </a:r>
            <a:r>
              <a:rPr lang="en-US" sz="3200" i="1" dirty="0">
                <a:solidFill>
                  <a:schemeClr val="tx2"/>
                </a:solidFill>
                <a:latin typeface="Cambria" pitchFamily="18" charset="0"/>
              </a:rPr>
              <a:t>16 For by him were all things created, that are in heaven, and that are in earth, visible and invisible, whether they be thrones, or dominions, or principalities, or powers: all things were created by him, and for him: 17 And he is before all things, and by him all things consist. </a:t>
            </a:r>
          </a:p>
          <a:p>
            <a:r>
              <a:rPr lang="en-US" sz="3200" i="1" dirty="0">
                <a:solidFill>
                  <a:schemeClr val="tx2"/>
                </a:solidFill>
                <a:latin typeface="Cambria" pitchFamily="18" charset="0"/>
              </a:rPr>
              <a:t>	18 And he is the head of the body, the church: who is the beginning, the firstborn from the dead; that in all things he might have the preeminence. </a:t>
            </a:r>
          </a:p>
        </p:txBody>
      </p:sp>
      <p:sp>
        <p:nvSpPr>
          <p:cNvPr id="2" name="Date Placeholder 1">
            <a:extLst>
              <a:ext uri="{FF2B5EF4-FFF2-40B4-BE49-F238E27FC236}">
                <a16:creationId xmlns:a16="http://schemas.microsoft.com/office/drawing/2014/main" id="{4A62A4B3-5BFC-E841-A599-BDA94AA270DA}"/>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20721853-0790-A14C-AF59-F9156A029619}"/>
              </a:ext>
            </a:extLst>
          </p:cNvPr>
          <p:cNvSpPr>
            <a:spLocks noGrp="1"/>
          </p:cNvSpPr>
          <p:nvPr>
            <p:ph type="ftr" sz="quarter" idx="11"/>
          </p:nvPr>
        </p:nvSpPr>
        <p:spPr/>
        <p:txBody>
          <a:bodyPr/>
          <a:lstStyle/>
          <a:p>
            <a:r>
              <a:rPr lang="en-US"/>
              <a:t>Open Book 2</a:t>
            </a:r>
          </a:p>
        </p:txBody>
      </p:sp>
    </p:spTree>
    <p:extLst>
      <p:ext uri="{BB962C8B-B14F-4D97-AF65-F5344CB8AC3E}">
        <p14:creationId xmlns:p14="http://schemas.microsoft.com/office/powerpoint/2010/main" val="2392644605"/>
      </p:ext>
    </p:extLst>
  </p:cSld>
  <p:clrMapOvr>
    <a:masterClrMapping/>
  </p:clrMapOvr>
  <p:transition advTm="5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FB9B7011-F7BA-4FFB-A00C-C9947A3BABCC}" type="slidenum">
              <a:rPr lang="en-US"/>
              <a:pPr>
                <a:defRPr/>
              </a:pPr>
              <a:t>13</a:t>
            </a:fld>
            <a:endParaRPr lang="en-US"/>
          </a:p>
        </p:txBody>
      </p:sp>
      <p:sp>
        <p:nvSpPr>
          <p:cNvPr id="29700" name="Text Box 4"/>
          <p:cNvSpPr txBox="1">
            <a:spLocks noChangeArrowheads="1"/>
          </p:cNvSpPr>
          <p:nvPr/>
        </p:nvSpPr>
        <p:spPr bwMode="auto">
          <a:xfrm>
            <a:off x="152400" y="152400"/>
            <a:ext cx="8839200" cy="6309420"/>
          </a:xfrm>
          <a:prstGeom prst="rect">
            <a:avLst/>
          </a:prstGeom>
          <a:noFill/>
          <a:ln w="9525">
            <a:noFill/>
            <a:miter lim="800000"/>
            <a:headEnd/>
            <a:tailEnd/>
          </a:ln>
        </p:spPr>
        <p:txBody>
          <a:bodyPr wrap="square">
            <a:spAutoFit/>
          </a:bodyPr>
          <a:lstStyle/>
          <a:p>
            <a:pPr marL="342900" indent="-342900"/>
            <a:r>
              <a:rPr lang="en-US" sz="4400" b="1" dirty="0"/>
              <a:t>DANIEL 12:4, 8 – 9</a:t>
            </a:r>
            <a:endParaRPr lang="en-US" sz="3200" i="1" dirty="0"/>
          </a:p>
          <a:p>
            <a:r>
              <a:rPr lang="en-US" sz="3600" i="1" dirty="0"/>
              <a:t>	</a:t>
            </a:r>
            <a:r>
              <a:rPr lang="en-US" sz="3600" i="1" dirty="0">
                <a:latin typeface="Cambria" pitchFamily="18" charset="0"/>
              </a:rPr>
              <a:t>But thou, O Daniel, shut up the words, and seal the book, even to the time of the end: many shall run to and </a:t>
            </a:r>
            <a:r>
              <a:rPr lang="en-US" sz="3600" i="1" dirty="0" err="1">
                <a:latin typeface="Cambria" pitchFamily="18" charset="0"/>
              </a:rPr>
              <a:t>fro</a:t>
            </a:r>
            <a:r>
              <a:rPr lang="en-US" sz="3600" i="1" dirty="0">
                <a:latin typeface="Cambria" pitchFamily="18" charset="0"/>
              </a:rPr>
              <a:t>, and knowledge shall be increased.</a:t>
            </a:r>
          </a:p>
          <a:p>
            <a:r>
              <a:rPr lang="en-US" sz="3600" i="1" dirty="0"/>
              <a:t>	And I heard, but I understood not: then said I, O my Lord, what shall be the end of these things? 9 And he said, </a:t>
            </a:r>
            <a:r>
              <a:rPr lang="en-US" sz="3600" b="1" i="1" dirty="0"/>
              <a:t>Go thy way, Daniel: for the words are closed up and sealed till the time of the end..</a:t>
            </a:r>
          </a:p>
          <a:p>
            <a:endParaRPr lang="en-US" sz="3600" b="1" i="1" dirty="0"/>
          </a:p>
        </p:txBody>
      </p:sp>
      <p:sp>
        <p:nvSpPr>
          <p:cNvPr id="4" name="Date Placeholder 3"/>
          <p:cNvSpPr>
            <a:spLocks noGrp="1"/>
          </p:cNvSpPr>
          <p:nvPr>
            <p:ph type="dt" sz="half" idx="10"/>
          </p:nvPr>
        </p:nvSpPr>
        <p:spPr/>
        <p:txBody>
          <a:bodyPr/>
          <a:lstStyle/>
          <a:p>
            <a:pPr>
              <a:defRPr/>
            </a:pPr>
            <a:r>
              <a:rPr lang="en-US"/>
              <a:t>5-16-2018</a:t>
            </a:r>
          </a:p>
        </p:txBody>
      </p:sp>
      <p:sp>
        <p:nvSpPr>
          <p:cNvPr id="5" name="Footer Placeholder 4"/>
          <p:cNvSpPr>
            <a:spLocks noGrp="1"/>
          </p:cNvSpPr>
          <p:nvPr>
            <p:ph type="ftr" sz="quarter" idx="11"/>
          </p:nvPr>
        </p:nvSpPr>
        <p:spPr/>
        <p:txBody>
          <a:bodyPr/>
          <a:lstStyle/>
          <a:p>
            <a:pPr>
              <a:defRPr/>
            </a:pPr>
            <a:r>
              <a:rPr lang="en-US"/>
              <a:t>Open Book 2</a:t>
            </a:r>
          </a:p>
        </p:txBody>
      </p:sp>
    </p:spTree>
    <p:extLst>
      <p:ext uri="{BB962C8B-B14F-4D97-AF65-F5344CB8AC3E}">
        <p14:creationId xmlns:p14="http://schemas.microsoft.com/office/powerpoint/2010/main" val="190408653"/>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575"/>
            <a:ext cx="8229600" cy="1252538"/>
          </a:xfrm>
        </p:spPr>
        <p:txBody>
          <a:bodyPr/>
          <a:lstStyle/>
          <a:p>
            <a:pPr eaLnBrk="1" fontAlgn="auto" hangingPunct="1">
              <a:spcAft>
                <a:spcPts val="0"/>
              </a:spcAft>
              <a:defRPr/>
            </a:pPr>
            <a:endParaRPr lang="en-US">
              <a:solidFill>
                <a:schemeClr val="accent1">
                  <a:satMod val="150000"/>
                </a:schemeClr>
              </a:solidFill>
            </a:endParaRPr>
          </a:p>
        </p:txBody>
      </p:sp>
      <p:sp>
        <p:nvSpPr>
          <p:cNvPr id="35843" name="Content Placeholder 2"/>
          <p:cNvSpPr>
            <a:spLocks noGrp="1"/>
          </p:cNvSpPr>
          <p:nvPr>
            <p:ph idx="1"/>
          </p:nvPr>
        </p:nvSpPr>
        <p:spPr/>
        <p:txBody>
          <a:bodyPr/>
          <a:lstStyle/>
          <a:p>
            <a:pPr eaLnBrk="1" hangingPunct="1"/>
            <a:endParaRPr lang="en-US"/>
          </a:p>
        </p:txBody>
      </p:sp>
      <p:pic>
        <p:nvPicPr>
          <p:cNvPr id="35844" name="Picture 2" descr="C:\Documents and Settings\BARRY COFFEY\Desktop\Godhead_Revised\Bitmaps\brobranham.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5928" t="-9917"/>
          <a:stretch/>
        </p:blipFill>
        <p:spPr bwMode="auto">
          <a:xfrm>
            <a:off x="-1371600" y="-616744"/>
            <a:ext cx="10547164" cy="7474744"/>
          </a:xfrm>
          <a:prstGeom prst="rect">
            <a:avLst/>
          </a:prstGeom>
          <a:noFill/>
          <a:ln w="9525">
            <a:noFill/>
            <a:miter lim="800000"/>
            <a:headEnd/>
            <a:tailEnd/>
          </a:ln>
        </p:spPr>
      </p:pic>
      <p:sp>
        <p:nvSpPr>
          <p:cNvPr id="35845" name="TextBox 4"/>
          <p:cNvSpPr txBox="1">
            <a:spLocks noChangeArrowheads="1"/>
          </p:cNvSpPr>
          <p:nvPr/>
        </p:nvSpPr>
        <p:spPr bwMode="auto">
          <a:xfrm>
            <a:off x="4419600" y="2743200"/>
            <a:ext cx="4722264" cy="3847207"/>
          </a:xfrm>
          <a:prstGeom prst="rect">
            <a:avLst/>
          </a:prstGeom>
          <a:solidFill>
            <a:schemeClr val="accent1">
              <a:alpha val="74000"/>
            </a:schemeClr>
          </a:solidFill>
          <a:ln w="9525">
            <a:noFill/>
            <a:miter lim="800000"/>
            <a:headEnd/>
            <a:tailEnd/>
          </a:ln>
        </p:spPr>
        <p:txBody>
          <a:bodyPr wrap="square">
            <a:spAutoFit/>
          </a:bodyPr>
          <a:lstStyle/>
          <a:p>
            <a:r>
              <a:rPr lang="en-US" sz="2400" b="1" dirty="0">
                <a:solidFill>
                  <a:schemeClr val="bg1"/>
                </a:solidFill>
              </a:rPr>
              <a:t>DO.YOU.NOW.BELIEVE</a:t>
            </a:r>
          </a:p>
          <a:p>
            <a:r>
              <a:rPr lang="en-US" sz="2200" dirty="0">
                <a:solidFill>
                  <a:schemeClr val="bg1"/>
                </a:solidFill>
              </a:rPr>
              <a:t>	Recently when I was baptizing on the river at Jeffersonville… here It come right down out of the heavens, right at two o'clock in the afternoon, hung right over where I was, and a Voice from It, saying, </a:t>
            </a:r>
            <a:r>
              <a:rPr lang="en-US" sz="2200" i="1" dirty="0">
                <a:solidFill>
                  <a:schemeClr val="bg1"/>
                </a:solidFill>
              </a:rPr>
              <a:t>"As John the Baptist was sent to warn the people of the first coming of Christ, so is this Message to warn the people of the second coming.” </a:t>
            </a:r>
            <a:r>
              <a:rPr lang="en-US" sz="2200" dirty="0">
                <a:solidFill>
                  <a:schemeClr val="bg1"/>
                </a:solidFill>
              </a:rPr>
              <a:t>	52-0817</a:t>
            </a:r>
          </a:p>
        </p:txBody>
      </p:sp>
      <p:sp>
        <p:nvSpPr>
          <p:cNvPr id="6" name="Date Placeholder 5"/>
          <p:cNvSpPr>
            <a:spLocks noGrp="1"/>
          </p:cNvSpPr>
          <p:nvPr>
            <p:ph type="dt" sz="half" idx="10"/>
          </p:nvPr>
        </p:nvSpPr>
        <p:spPr/>
        <p:txBody>
          <a:bodyPr/>
          <a:lstStyle/>
          <a:p>
            <a:pPr>
              <a:defRPr/>
            </a:pPr>
            <a:r>
              <a:rPr lang="en-US"/>
              <a:t>5-16-2018</a:t>
            </a:r>
          </a:p>
        </p:txBody>
      </p:sp>
      <p:sp>
        <p:nvSpPr>
          <p:cNvPr id="7" name="Slide Number Placeholder 6"/>
          <p:cNvSpPr>
            <a:spLocks noGrp="1"/>
          </p:cNvSpPr>
          <p:nvPr>
            <p:ph type="sldNum" sz="quarter" idx="12"/>
          </p:nvPr>
        </p:nvSpPr>
        <p:spPr/>
        <p:txBody>
          <a:bodyPr/>
          <a:lstStyle/>
          <a:p>
            <a:pPr>
              <a:defRPr/>
            </a:pPr>
            <a:fld id="{1A60C4EC-8B95-47F3-A176-60136DD07F02}" type="slidenum">
              <a:rPr lang="en-US" smtClean="0"/>
              <a:pPr>
                <a:defRPr/>
              </a:pPr>
              <a:t>14</a:t>
            </a:fld>
            <a:endParaRPr lang="en-US"/>
          </a:p>
        </p:txBody>
      </p:sp>
      <p:sp>
        <p:nvSpPr>
          <p:cNvPr id="8" name="Footer Placeholder 7"/>
          <p:cNvSpPr>
            <a:spLocks noGrp="1"/>
          </p:cNvSpPr>
          <p:nvPr>
            <p:ph type="ftr" sz="quarter" idx="11"/>
          </p:nvPr>
        </p:nvSpPr>
        <p:spPr/>
        <p:txBody>
          <a:bodyPr/>
          <a:lstStyle/>
          <a:p>
            <a:pPr>
              <a:defRPr/>
            </a:pPr>
            <a:r>
              <a:rPr lang="en-US"/>
              <a:t>Open Book 2</a:t>
            </a:r>
            <a:endParaRPr lang="en-US" dirty="0"/>
          </a:p>
        </p:txBody>
      </p:sp>
    </p:spTree>
    <p:extLst>
      <p:ext uri="{BB962C8B-B14F-4D97-AF65-F5344CB8AC3E}">
        <p14:creationId xmlns:p14="http://schemas.microsoft.com/office/powerpoint/2010/main" val="2604982055"/>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5-16-2018</a:t>
            </a:r>
          </a:p>
        </p:txBody>
      </p:sp>
      <p:sp>
        <p:nvSpPr>
          <p:cNvPr id="4" name="Footer Placeholder 3"/>
          <p:cNvSpPr>
            <a:spLocks noGrp="1"/>
          </p:cNvSpPr>
          <p:nvPr>
            <p:ph type="ftr" sz="quarter" idx="11"/>
          </p:nvPr>
        </p:nvSpPr>
        <p:spPr/>
        <p:txBody>
          <a:bodyPr/>
          <a:lstStyle/>
          <a:p>
            <a:pPr>
              <a:defRPr/>
            </a:pPr>
            <a:r>
              <a:rPr lang="en-US"/>
              <a:t>Open Book 2</a:t>
            </a:r>
          </a:p>
        </p:txBody>
      </p:sp>
      <p:sp>
        <p:nvSpPr>
          <p:cNvPr id="5" name="Slide Number Placeholder 4"/>
          <p:cNvSpPr>
            <a:spLocks noGrp="1"/>
          </p:cNvSpPr>
          <p:nvPr>
            <p:ph type="sldNum" sz="quarter" idx="12"/>
          </p:nvPr>
        </p:nvSpPr>
        <p:spPr/>
        <p:txBody>
          <a:bodyPr/>
          <a:lstStyle/>
          <a:p>
            <a:pPr>
              <a:defRPr/>
            </a:pPr>
            <a:fld id="{D8530651-21A1-43F1-95AF-6DF2B6468398}" type="slidenum">
              <a:rPr lang="en-US" smtClean="0"/>
              <a:pPr>
                <a:defRPr/>
              </a:pPr>
              <a:t>15</a:t>
            </a:fld>
            <a:endParaRPr lang="en-US"/>
          </a:p>
        </p:txBody>
      </p:sp>
      <p:sp>
        <p:nvSpPr>
          <p:cNvPr id="7" name="Rectangle 6"/>
          <p:cNvSpPr/>
          <p:nvPr/>
        </p:nvSpPr>
        <p:spPr>
          <a:xfrm>
            <a:off x="228600" y="76200"/>
            <a:ext cx="8686800" cy="5201424"/>
          </a:xfrm>
          <a:prstGeom prst="rect">
            <a:avLst/>
          </a:prstGeom>
        </p:spPr>
        <p:txBody>
          <a:bodyPr wrap="square">
            <a:spAutoFit/>
          </a:bodyPr>
          <a:lstStyle/>
          <a:p>
            <a:r>
              <a:rPr lang="en-US" sz="4400" b="1" dirty="0">
                <a:latin typeface="+mn-lt"/>
              </a:rPr>
              <a:t>EPHESIAN.CHURCH.AGE </a:t>
            </a:r>
            <a:r>
              <a:rPr lang="en-US" sz="4000" b="1" dirty="0">
                <a:latin typeface="+mn-lt"/>
              </a:rPr>
              <a:t> </a:t>
            </a:r>
          </a:p>
          <a:p>
            <a:r>
              <a:rPr lang="en-US" sz="3200" dirty="0"/>
              <a:t>	</a:t>
            </a:r>
            <a:r>
              <a:rPr lang="en-US" sz="3200" b="1" dirty="0"/>
              <a:t>79-2  </a:t>
            </a:r>
            <a:r>
              <a:rPr lang="en-US" sz="3200" dirty="0"/>
              <a:t>In that right hand of power are </a:t>
            </a:r>
            <a:r>
              <a:rPr lang="en-US" sz="3200" dirty="0">
                <a:solidFill>
                  <a:srgbClr val="FFFF00"/>
                </a:solidFill>
              </a:rPr>
              <a:t>seven stars, </a:t>
            </a:r>
            <a:r>
              <a:rPr lang="en-US" sz="3200" dirty="0"/>
              <a:t>who, according to Rev. 1:20, </a:t>
            </a:r>
            <a:r>
              <a:rPr lang="en-US" sz="3200" dirty="0">
                <a:solidFill>
                  <a:srgbClr val="FFFF00"/>
                </a:solidFill>
              </a:rPr>
              <a:t>are the seven church messengers</a:t>
            </a:r>
            <a:r>
              <a:rPr lang="en-US" sz="3200" dirty="0"/>
              <a:t>. This signifies that the very power and authority of God are behind His messengers to every age. They go forth in the fire and power of the Holy Ghost with the Word. They are stars because they reflect light. </a:t>
            </a:r>
            <a:r>
              <a:rPr lang="en-US" sz="3200" dirty="0">
                <a:solidFill>
                  <a:srgbClr val="FFFF00"/>
                </a:solidFill>
              </a:rPr>
              <a:t>The light they reflect is His light. They have no light of their own. </a:t>
            </a:r>
            <a:endParaRPr lang="en-US" sz="3200" dirty="0"/>
          </a:p>
        </p:txBody>
      </p:sp>
    </p:spTree>
    <p:extLst>
      <p:ext uri="{BB962C8B-B14F-4D97-AF65-F5344CB8AC3E}">
        <p14:creationId xmlns:p14="http://schemas.microsoft.com/office/powerpoint/2010/main" val="3789228563"/>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E627A3B7-865F-4F95-98D0-00CC99B8A489}" type="slidenum">
              <a:rPr lang="en-US"/>
              <a:pPr>
                <a:defRPr/>
              </a:pPr>
              <a:t>16</a:t>
            </a:fld>
            <a:endParaRPr lang="en-US"/>
          </a:p>
        </p:txBody>
      </p:sp>
      <p:sp>
        <p:nvSpPr>
          <p:cNvPr id="18435" name="Text Box 4"/>
          <p:cNvSpPr txBox="1">
            <a:spLocks noChangeArrowheads="1"/>
          </p:cNvSpPr>
          <p:nvPr/>
        </p:nvSpPr>
        <p:spPr bwMode="auto">
          <a:xfrm>
            <a:off x="152400" y="0"/>
            <a:ext cx="8915400" cy="4384328"/>
          </a:xfrm>
          <a:prstGeom prst="rect">
            <a:avLst/>
          </a:prstGeom>
          <a:noFill/>
          <a:ln w="9525">
            <a:noFill/>
            <a:miter lim="800000"/>
            <a:headEnd/>
            <a:tailEnd/>
          </a:ln>
        </p:spPr>
        <p:txBody>
          <a:bodyPr wrap="square">
            <a:spAutoFit/>
          </a:bodyPr>
          <a:lstStyle/>
          <a:p>
            <a:pPr eaLnBrk="0" hangingPunct="0">
              <a:spcBef>
                <a:spcPct val="50000"/>
              </a:spcBef>
            </a:pPr>
            <a:r>
              <a:rPr lang="en-US" sz="4400" b="1" dirty="0">
                <a:latin typeface="Cambria" pitchFamily="18" charset="0"/>
              </a:rPr>
              <a:t>ROMANS 11:25</a:t>
            </a:r>
          </a:p>
          <a:p>
            <a:pPr eaLnBrk="0" hangingPunct="0">
              <a:spcBef>
                <a:spcPct val="50000"/>
              </a:spcBef>
              <a:buFont typeface="Symbol" pitchFamily="18" charset="2"/>
              <a:buNone/>
            </a:pPr>
            <a:r>
              <a:rPr lang="en-US" sz="3600" i="1" dirty="0">
                <a:latin typeface="Cambria" pitchFamily="18" charset="0"/>
              </a:rPr>
              <a:t>	For I would not, brethren, that ye should be ignorant of this mystery, lest ye should be wise in your own conceits; that blindness in part is happened to Israel, until </a:t>
            </a:r>
            <a:r>
              <a:rPr lang="en-US" sz="3600" i="1" dirty="0">
                <a:solidFill>
                  <a:srgbClr val="FFFF00"/>
                </a:solidFill>
                <a:latin typeface="Cambria" pitchFamily="18" charset="0"/>
              </a:rPr>
              <a:t>the fulness of the Gentiles be come in.</a:t>
            </a:r>
          </a:p>
          <a:p>
            <a:pPr eaLnBrk="0" hangingPunct="0">
              <a:spcBef>
                <a:spcPct val="50000"/>
              </a:spcBef>
            </a:pPr>
            <a:endParaRPr lang="en-US" i="1" dirty="0">
              <a:latin typeface="Cambria" pitchFamily="18" charset="0"/>
            </a:endParaRPr>
          </a:p>
        </p:txBody>
      </p:sp>
      <p:pic>
        <p:nvPicPr>
          <p:cNvPr id="18436"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62600" y="4038600"/>
            <a:ext cx="3234211" cy="2618068"/>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r>
              <a:rPr lang="en-US"/>
              <a:t>5-16-2018</a:t>
            </a:r>
          </a:p>
        </p:txBody>
      </p:sp>
      <p:sp>
        <p:nvSpPr>
          <p:cNvPr id="6" name="Footer Placeholder 5"/>
          <p:cNvSpPr>
            <a:spLocks noGrp="1"/>
          </p:cNvSpPr>
          <p:nvPr>
            <p:ph type="ftr" sz="quarter" idx="11"/>
          </p:nvPr>
        </p:nvSpPr>
        <p:spPr/>
        <p:txBody>
          <a:bodyPr/>
          <a:lstStyle/>
          <a:p>
            <a:pPr>
              <a:defRPr/>
            </a:pPr>
            <a:r>
              <a:rPr lang="en-US"/>
              <a:t>Open Book 2</a:t>
            </a:r>
          </a:p>
        </p:txBody>
      </p:sp>
      <p:sp>
        <p:nvSpPr>
          <p:cNvPr id="2" name="Rectangle 1">
            <a:extLst>
              <a:ext uri="{FF2B5EF4-FFF2-40B4-BE49-F238E27FC236}">
                <a16:creationId xmlns:a16="http://schemas.microsoft.com/office/drawing/2014/main" id="{DB17C32C-4D88-4559-80DC-C90C94289D57}"/>
              </a:ext>
            </a:extLst>
          </p:cNvPr>
          <p:cNvSpPr/>
          <p:nvPr/>
        </p:nvSpPr>
        <p:spPr>
          <a:xfrm>
            <a:off x="2753998" y="5638800"/>
            <a:ext cx="2645404" cy="523220"/>
          </a:xfrm>
          <a:prstGeom prst="rect">
            <a:avLst/>
          </a:prstGeom>
        </p:spPr>
        <p:txBody>
          <a:bodyPr wrap="none">
            <a:spAutoFit/>
          </a:bodyPr>
          <a:lstStyle/>
          <a:p>
            <a:r>
              <a:rPr lang="en-US" sz="2800" b="1" dirty="0">
                <a:latin typeface="Cambria" pitchFamily="18" charset="0"/>
              </a:rPr>
              <a:t>LUKE 21:29-31</a:t>
            </a:r>
          </a:p>
        </p:txBody>
      </p:sp>
    </p:spTree>
    <p:extLst>
      <p:ext uri="{BB962C8B-B14F-4D97-AF65-F5344CB8AC3E}">
        <p14:creationId xmlns:p14="http://schemas.microsoft.com/office/powerpoint/2010/main" val="3369938544"/>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152400" y="73759"/>
            <a:ext cx="59436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We see the Jews now..... The prophet spoke, </a:t>
            </a:r>
            <a:r>
              <a:rPr kumimoji="0" lang="en-US" sz="2800" b="0" i="1" u="none" strike="noStrike" cap="none" normalizeH="0" baseline="0" dirty="0">
                <a:ln>
                  <a:noFill/>
                </a:ln>
                <a:solidFill>
                  <a:schemeClr val="tx1"/>
                </a:solidFill>
                <a:effectLst/>
                <a:latin typeface="Cambria" pitchFamily="18" charset="0"/>
                <a:ea typeface="Calibri" pitchFamily="34" charset="0"/>
                <a:cs typeface="Times New Roman" pitchFamily="18" charset="0"/>
              </a:rPr>
              <a:t>"That day water will come from the north</a:t>
            </a:r>
            <a:r>
              <a:rPr kumimoji="0" lang="en-US" sz="28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There was no water there then, no springs, but in the last few years there's a gusher come up watering the valleys</a:t>
            </a:r>
            <a:r>
              <a:rPr lang="en-US" sz="2800" dirty="0">
                <a:latin typeface="Cambria" pitchFamily="18" charset="0"/>
                <a:ea typeface="Calibri" pitchFamily="34" charset="0"/>
                <a:cs typeface="Times New Roman" pitchFamily="18" charset="0"/>
              </a:rPr>
              <a:t>, </a:t>
            </a:r>
            <a:r>
              <a:rPr kumimoji="0" lang="en-US" sz="2800" b="0" i="0" u="none" strike="noStrike" cap="none" normalizeH="0" baseline="0" dirty="0" err="1">
                <a:ln>
                  <a:noFill/>
                </a:ln>
                <a:solidFill>
                  <a:schemeClr val="tx1"/>
                </a:solidFill>
                <a:effectLst/>
                <a:latin typeface="Cambria" pitchFamily="18" charset="0"/>
                <a:ea typeface="Calibri" pitchFamily="34" charset="0"/>
                <a:cs typeface="Times New Roman" pitchFamily="18" charset="0"/>
              </a:rPr>
              <a:t>irri</a:t>
            </a:r>
            <a:r>
              <a:rPr kumimoji="0" lang="en-US" sz="28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-gating one of the greatest </a:t>
            </a:r>
            <a:r>
              <a:rPr kumimoji="0" lang="en-US" sz="2800" b="0" i="0" u="none" strike="noStrike" cap="none" normalizeH="0" baseline="0" dirty="0" err="1">
                <a:ln>
                  <a:noFill/>
                </a:ln>
                <a:solidFill>
                  <a:schemeClr val="tx1"/>
                </a:solidFill>
                <a:effectLst/>
                <a:latin typeface="Cambria" pitchFamily="18" charset="0"/>
                <a:ea typeface="Calibri" pitchFamily="34" charset="0"/>
                <a:cs typeface="Times New Roman" pitchFamily="18" charset="0"/>
              </a:rPr>
              <a:t>agrcultural</a:t>
            </a:r>
            <a:r>
              <a:rPr kumimoji="0" lang="en-US" sz="28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spots for its size in the world. And all these great chemicals right in the Dead Sea, there's enough chemicals found in the bottom of it that all the wealth of the world couldn't buy</a:t>
            </a:r>
            <a:r>
              <a:rPr lang="en-US" sz="2800" dirty="0">
                <a:latin typeface="Cambria" pitchFamily="18" charset="0"/>
                <a:ea typeface="Calibri" pitchFamily="34" charset="0"/>
                <a:cs typeface="Times New Roman" pitchFamily="18" charset="0"/>
              </a:rPr>
              <a:t>:</a:t>
            </a:r>
            <a:r>
              <a:rPr kumimoji="0" lang="en-US" sz="28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uranium and everything, right in the bottom of the Dead Sea, which now belongs to Israel.</a:t>
            </a:r>
            <a:endParaRPr kumimoji="0" lang="en-US" sz="1200" b="0" i="0" u="none" strike="noStrike" cap="none" normalizeH="0" baseline="0" dirty="0">
              <a:ln>
                <a:noFill/>
              </a:ln>
              <a:solidFill>
                <a:schemeClr val="tx1"/>
              </a:solidFill>
              <a:effectLst/>
              <a:latin typeface="Arial" pitchFamily="34" charset="0"/>
            </a:endParaRPr>
          </a:p>
        </p:txBody>
      </p:sp>
      <p:sp>
        <p:nvSpPr>
          <p:cNvPr id="3" name="Date Placeholder 2"/>
          <p:cNvSpPr>
            <a:spLocks noGrp="1"/>
          </p:cNvSpPr>
          <p:nvPr>
            <p:ph type="dt" sz="half" idx="10"/>
          </p:nvPr>
        </p:nvSpPr>
        <p:spPr/>
        <p:txBody>
          <a:bodyPr/>
          <a:lstStyle/>
          <a:p>
            <a:r>
              <a:rPr lang="en-US"/>
              <a:t>5-16-2018</a:t>
            </a:r>
          </a:p>
        </p:txBody>
      </p:sp>
      <p:sp>
        <p:nvSpPr>
          <p:cNvPr id="4" name="Slide Number Placeholder 3"/>
          <p:cNvSpPr>
            <a:spLocks noGrp="1"/>
          </p:cNvSpPr>
          <p:nvPr>
            <p:ph type="sldNum" sz="quarter" idx="12"/>
          </p:nvPr>
        </p:nvSpPr>
        <p:spPr/>
        <p:txBody>
          <a:bodyPr/>
          <a:lstStyle/>
          <a:p>
            <a:fld id="{61140E6D-F36C-49C4-B852-D81B4B3456FD}" type="slidenum">
              <a:rPr lang="en-US" smtClean="0"/>
              <a:pPr/>
              <a:t>17</a:t>
            </a:fld>
            <a:endParaRPr lang="en-US"/>
          </a:p>
        </p:txBody>
      </p:sp>
      <p:sp>
        <p:nvSpPr>
          <p:cNvPr id="5" name="Footer Placeholder 4"/>
          <p:cNvSpPr>
            <a:spLocks noGrp="1"/>
          </p:cNvSpPr>
          <p:nvPr>
            <p:ph type="ftr" sz="quarter" idx="11"/>
          </p:nvPr>
        </p:nvSpPr>
        <p:spPr/>
        <p:txBody>
          <a:bodyPr/>
          <a:lstStyle/>
          <a:p>
            <a:r>
              <a:rPr lang="en-US"/>
              <a:t>Open Book 2</a:t>
            </a:r>
          </a:p>
        </p:txBody>
      </p:sp>
      <p:pic>
        <p:nvPicPr>
          <p:cNvPr id="24577" name="Picture 1" descr="C:\Documents and Settings\Barry Coffey\Local Settings\Temporary Internet Files\Content.IE5\UP0R2521\MPj01850910000[1].jpg"/>
          <p:cNvPicPr>
            <a:picLocks noChangeAspect="1" noChangeArrowheads="1"/>
          </p:cNvPicPr>
          <p:nvPr/>
        </p:nvPicPr>
        <p:blipFill>
          <a:blip r:embed="rId3"/>
          <a:srcRect/>
          <a:stretch>
            <a:fillRect/>
          </a:stretch>
        </p:blipFill>
        <p:spPr bwMode="auto">
          <a:xfrm>
            <a:off x="6172200" y="457200"/>
            <a:ext cx="3240405" cy="4800600"/>
          </a:xfrm>
          <a:prstGeom prst="rect">
            <a:avLst/>
          </a:prstGeom>
          <a:noFill/>
        </p:spPr>
      </p:pic>
      <p:sp>
        <p:nvSpPr>
          <p:cNvPr id="2" name="Rectangle 1">
            <a:extLst>
              <a:ext uri="{FF2B5EF4-FFF2-40B4-BE49-F238E27FC236}">
                <a16:creationId xmlns:a16="http://schemas.microsoft.com/office/drawing/2014/main" id="{17050E6D-ED95-0B4C-AA9B-BA42B7754035}"/>
              </a:ext>
            </a:extLst>
          </p:cNvPr>
          <p:cNvSpPr/>
          <p:nvPr/>
        </p:nvSpPr>
        <p:spPr>
          <a:xfrm>
            <a:off x="6172200" y="5657915"/>
            <a:ext cx="3048000" cy="923330"/>
          </a:xfrm>
          <a:prstGeom prst="rect">
            <a:avLst/>
          </a:prstGeom>
        </p:spPr>
        <p:txBody>
          <a:bodyPr wrap="square">
            <a:spAutoFit/>
          </a:bodyPr>
          <a:lstStyle/>
          <a:p>
            <a:pPr lvl="0" fontAlgn="base">
              <a:spcBef>
                <a:spcPct val="0"/>
              </a:spcBef>
              <a:spcAft>
                <a:spcPct val="0"/>
              </a:spcAft>
            </a:pPr>
            <a:r>
              <a:rPr lang="en-US" b="1" dirty="0">
                <a:latin typeface="Cambria" pitchFamily="18" charset="0"/>
                <a:ea typeface="Calibri" pitchFamily="34" charset="0"/>
                <a:cs typeface="Times New Roman" pitchFamily="18" charset="0"/>
              </a:rPr>
              <a:t>BEGINNING.ENDING.GEN-TILE.DISPENSATION </a:t>
            </a:r>
          </a:p>
          <a:p>
            <a:pPr lvl="0" fontAlgn="base">
              <a:spcBef>
                <a:spcPct val="0"/>
              </a:spcBef>
              <a:spcAft>
                <a:spcPct val="0"/>
              </a:spcAft>
            </a:pPr>
            <a:r>
              <a:rPr lang="en-US" b="1" dirty="0">
                <a:latin typeface="Cambria" pitchFamily="18" charset="0"/>
                <a:ea typeface="Calibri" pitchFamily="34" charset="0"/>
                <a:cs typeface="Times New Roman" pitchFamily="18" charset="0"/>
              </a:rPr>
              <a:t>55-0109</a:t>
            </a:r>
            <a:endParaRPr lang="en-US" sz="1100" dirty="0">
              <a:latin typeface="Arial" pitchFamily="34" charset="0"/>
            </a:endParaRPr>
          </a:p>
        </p:txBody>
      </p:sp>
    </p:spTree>
    <p:extLst>
      <p:ext uri="{BB962C8B-B14F-4D97-AF65-F5344CB8AC3E}">
        <p14:creationId xmlns:p14="http://schemas.microsoft.com/office/powerpoint/2010/main" val="2996242812"/>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3" descr="danielimagebckd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52400" y="152400"/>
            <a:ext cx="8686800" cy="6466376"/>
          </a:xfrm>
          <a:prstGeom prst="rect">
            <a:avLst/>
          </a:prstGeom>
          <a:noFill/>
        </p:spPr>
      </p:pic>
      <p:sp>
        <p:nvSpPr>
          <p:cNvPr id="2" name="Date Placeholder 1"/>
          <p:cNvSpPr>
            <a:spLocks noGrp="1"/>
          </p:cNvSpPr>
          <p:nvPr>
            <p:ph type="dt" sz="half" idx="10"/>
          </p:nvPr>
        </p:nvSpPr>
        <p:spPr/>
        <p:txBody>
          <a:bodyPr/>
          <a:lstStyle/>
          <a:p>
            <a:pPr>
              <a:defRPr/>
            </a:pPr>
            <a:r>
              <a:rPr lang="en-US"/>
              <a:t>5-16-2018</a:t>
            </a:r>
          </a:p>
        </p:txBody>
      </p:sp>
      <p:sp>
        <p:nvSpPr>
          <p:cNvPr id="3" name="Footer Placeholder 2"/>
          <p:cNvSpPr>
            <a:spLocks noGrp="1"/>
          </p:cNvSpPr>
          <p:nvPr>
            <p:ph type="ftr" sz="quarter" idx="11"/>
          </p:nvPr>
        </p:nvSpPr>
        <p:spPr/>
        <p:txBody>
          <a:bodyPr/>
          <a:lstStyle/>
          <a:p>
            <a:pPr>
              <a:defRPr/>
            </a:pPr>
            <a:r>
              <a:rPr lang="en-US"/>
              <a:t>Open Book 2</a:t>
            </a:r>
          </a:p>
        </p:txBody>
      </p:sp>
      <p:sp>
        <p:nvSpPr>
          <p:cNvPr id="4" name="Slide Number Placeholder 3"/>
          <p:cNvSpPr>
            <a:spLocks noGrp="1"/>
          </p:cNvSpPr>
          <p:nvPr>
            <p:ph type="sldNum" sz="quarter" idx="12"/>
          </p:nvPr>
        </p:nvSpPr>
        <p:spPr/>
        <p:txBody>
          <a:bodyPr/>
          <a:lstStyle/>
          <a:p>
            <a:pPr>
              <a:defRPr/>
            </a:pPr>
            <a:fld id="{D8530651-21A1-43F1-95AF-6DF2B6468398}" type="slidenum">
              <a:rPr lang="en-US" smtClean="0"/>
              <a:pPr>
                <a:defRPr/>
              </a:pPr>
              <a:t>18</a:t>
            </a:fld>
            <a:endParaRPr lang="en-US"/>
          </a:p>
        </p:txBody>
      </p:sp>
    </p:spTree>
    <p:extLst>
      <p:ext uri="{BB962C8B-B14F-4D97-AF65-F5344CB8AC3E}">
        <p14:creationId xmlns:p14="http://schemas.microsoft.com/office/powerpoint/2010/main" val="832301779"/>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52400"/>
            <a:ext cx="8610600" cy="5693866"/>
          </a:xfrm>
          <a:prstGeom prst="rect">
            <a:avLst/>
          </a:prstGeom>
        </p:spPr>
        <p:txBody>
          <a:bodyPr wrap="square">
            <a:spAutoFit/>
          </a:bodyPr>
          <a:lstStyle/>
          <a:p>
            <a:r>
              <a:rPr lang="en-US" sz="4400" b="1" dirty="0">
                <a:latin typeface="+mn-lt"/>
              </a:rPr>
              <a:t>REVELATION 5:1-4</a:t>
            </a:r>
          </a:p>
          <a:p>
            <a:r>
              <a:rPr lang="en-US" sz="3200" dirty="0">
                <a:latin typeface="+mn-lt"/>
              </a:rPr>
              <a:t>	</a:t>
            </a:r>
            <a:r>
              <a:rPr lang="en-US" sz="3200" i="1" dirty="0">
                <a:latin typeface="+mn-lt"/>
              </a:rPr>
              <a:t>1  And I saw in the right hand of him that sat on the throne a book written within and on the backside, sealed with seven seals. 2 And I saw a strong angel proclaiming with a loud voice, Who is worthy to open the book, and to loose the seals thereof? 3 And no man in heaven, nor in earth, neither under the earth, was able to open the book, neither to look thereon. 4 And I wept much, because no man was found worthy to open and to read the book, neither to look thereon. </a:t>
            </a:r>
          </a:p>
        </p:txBody>
      </p:sp>
      <p:sp>
        <p:nvSpPr>
          <p:cNvPr id="2" name="Date Placeholder 1"/>
          <p:cNvSpPr>
            <a:spLocks noGrp="1"/>
          </p:cNvSpPr>
          <p:nvPr>
            <p:ph type="dt" sz="half" idx="10"/>
          </p:nvPr>
        </p:nvSpPr>
        <p:spPr/>
        <p:txBody>
          <a:bodyPr/>
          <a:lstStyle/>
          <a:p>
            <a:pPr>
              <a:defRPr/>
            </a:pPr>
            <a:r>
              <a:rPr lang="en-US"/>
              <a:t>5-16-2018</a:t>
            </a:r>
          </a:p>
        </p:txBody>
      </p:sp>
      <p:sp>
        <p:nvSpPr>
          <p:cNvPr id="3" name="Footer Placeholder 2"/>
          <p:cNvSpPr>
            <a:spLocks noGrp="1"/>
          </p:cNvSpPr>
          <p:nvPr>
            <p:ph type="ftr" sz="quarter" idx="11"/>
          </p:nvPr>
        </p:nvSpPr>
        <p:spPr/>
        <p:txBody>
          <a:bodyPr/>
          <a:lstStyle/>
          <a:p>
            <a:pPr>
              <a:defRPr/>
            </a:pPr>
            <a:r>
              <a:rPr lang="en-US"/>
              <a:t>Open Book 2</a:t>
            </a:r>
          </a:p>
        </p:txBody>
      </p:sp>
      <p:sp>
        <p:nvSpPr>
          <p:cNvPr id="4" name="Slide Number Placeholder 3"/>
          <p:cNvSpPr>
            <a:spLocks noGrp="1"/>
          </p:cNvSpPr>
          <p:nvPr>
            <p:ph type="sldNum" sz="quarter" idx="12"/>
          </p:nvPr>
        </p:nvSpPr>
        <p:spPr/>
        <p:txBody>
          <a:bodyPr/>
          <a:lstStyle/>
          <a:p>
            <a:pPr>
              <a:defRPr/>
            </a:pPr>
            <a:fld id="{D7BFC005-FFFF-4EF2-95C8-5B6BD5F357BB}" type="slidenum">
              <a:rPr lang="en-US" smtClean="0"/>
              <a:pPr>
                <a:defRPr/>
              </a:pPr>
              <a:t>19</a:t>
            </a:fld>
            <a:endParaRPr lang="en-US"/>
          </a:p>
        </p:txBody>
      </p:sp>
    </p:spTree>
    <p:extLst>
      <p:ext uri="{BB962C8B-B14F-4D97-AF65-F5344CB8AC3E}">
        <p14:creationId xmlns:p14="http://schemas.microsoft.com/office/powerpoint/2010/main" val="2739531810"/>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228600" y="152400"/>
            <a:ext cx="8610600" cy="6629400"/>
          </a:xfrm>
        </p:spPr>
        <p:txBody>
          <a:bodyPr/>
          <a:lstStyle/>
          <a:p>
            <a:pPr eaLnBrk="1" hangingPunct="1">
              <a:buFont typeface="Wingdings" pitchFamily="2" charset="2"/>
              <a:buNone/>
              <a:defRPr/>
            </a:pPr>
            <a:r>
              <a:rPr lang="en-US" sz="4400" b="1" dirty="0"/>
              <a:t>	</a:t>
            </a:r>
            <a:r>
              <a:rPr lang="en-US" sz="4400" b="1" dirty="0" err="1"/>
              <a:t>Uniting.Time.And.Sign</a:t>
            </a:r>
            <a:endParaRPr lang="en-US" sz="4000" dirty="0"/>
          </a:p>
          <a:p>
            <a:pPr eaLnBrk="1" hangingPunct="1">
              <a:buFont typeface="Wingdings" pitchFamily="2" charset="2"/>
              <a:buNone/>
              <a:defRPr/>
            </a:pPr>
            <a:r>
              <a:rPr lang="en-US" sz="3600" dirty="0"/>
              <a:t>		</a:t>
            </a:r>
            <a:r>
              <a:rPr lang="en-US" sz="3600" dirty="0">
                <a:solidFill>
                  <a:srgbClr val="FFFF66"/>
                </a:solidFill>
              </a:rPr>
              <a:t>Never before</a:t>
            </a:r>
            <a:r>
              <a:rPr lang="en-US" sz="3600" dirty="0"/>
              <a:t>, since the early church age, was the pillar of fire ever among the people. </a:t>
            </a:r>
            <a:r>
              <a:rPr lang="en-US" sz="3600" dirty="0">
                <a:solidFill>
                  <a:srgbClr val="FFFF66"/>
                </a:solidFill>
              </a:rPr>
              <a:t>Never before</a:t>
            </a:r>
            <a:r>
              <a:rPr lang="en-US" sz="3600" dirty="0"/>
              <a:t>, since the early church age, did they ever see the things that we are seeing today. And this was only made possible when God sent the Seven Seals…</a:t>
            </a:r>
          </a:p>
          <a:p>
            <a:pPr algn="r">
              <a:buNone/>
              <a:defRPr/>
            </a:pPr>
            <a:r>
              <a:rPr lang="en-US" dirty="0"/>
              <a:t>63-0818</a:t>
            </a:r>
          </a:p>
        </p:txBody>
      </p:sp>
      <p:sp>
        <p:nvSpPr>
          <p:cNvPr id="4" name="Slide Number Placeholder 3"/>
          <p:cNvSpPr>
            <a:spLocks noGrp="1"/>
          </p:cNvSpPr>
          <p:nvPr>
            <p:ph type="sldNum" sz="quarter" idx="12"/>
          </p:nvPr>
        </p:nvSpPr>
        <p:spPr/>
        <p:txBody>
          <a:bodyPr/>
          <a:lstStyle/>
          <a:p>
            <a:fld id="{10E2ABC3-AE4C-4B4E-A8EA-F0F8409DB4D6}" type="slidenum">
              <a:rPr lang="en-US" smtClean="0"/>
              <a:pPr/>
              <a:t>2</a:t>
            </a:fld>
            <a:endParaRPr lang="en-US"/>
          </a:p>
        </p:txBody>
      </p:sp>
      <p:sp>
        <p:nvSpPr>
          <p:cNvPr id="2" name="Date Placeholder 1">
            <a:extLst>
              <a:ext uri="{FF2B5EF4-FFF2-40B4-BE49-F238E27FC236}">
                <a16:creationId xmlns:a16="http://schemas.microsoft.com/office/drawing/2014/main" id="{50A0E139-4F19-8044-BAA4-5C25461A02DB}"/>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F81F6CA6-E03F-5547-BA1C-F02B49EE1A03}"/>
              </a:ext>
            </a:extLst>
          </p:cNvPr>
          <p:cNvSpPr>
            <a:spLocks noGrp="1"/>
          </p:cNvSpPr>
          <p:nvPr>
            <p:ph type="ftr" sz="quarter" idx="11"/>
          </p:nvPr>
        </p:nvSpPr>
        <p:spPr/>
        <p:txBody>
          <a:bodyPr/>
          <a:lstStyle/>
          <a:p>
            <a:r>
              <a:rPr lang="en-US"/>
              <a:t>Open Book 2</a:t>
            </a:r>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pPr>
              <a:defRPr/>
            </a:pPr>
            <a:r>
              <a:rPr lang="en-US"/>
              <a:t>5-16-2018</a:t>
            </a:r>
          </a:p>
        </p:txBody>
      </p:sp>
      <p:sp>
        <p:nvSpPr>
          <p:cNvPr id="4" name="Footer Placeholder 3"/>
          <p:cNvSpPr>
            <a:spLocks noGrp="1"/>
          </p:cNvSpPr>
          <p:nvPr>
            <p:ph type="ftr" sz="quarter" idx="11"/>
          </p:nvPr>
        </p:nvSpPr>
        <p:spPr/>
        <p:txBody>
          <a:bodyPr/>
          <a:lstStyle/>
          <a:p>
            <a:pPr>
              <a:defRPr/>
            </a:pPr>
            <a:r>
              <a:rPr lang="en-US"/>
              <a:t>Open Book 2</a:t>
            </a:r>
          </a:p>
        </p:txBody>
      </p:sp>
      <p:sp>
        <p:nvSpPr>
          <p:cNvPr id="5" name="Slide Number Placeholder 4"/>
          <p:cNvSpPr>
            <a:spLocks noGrp="1"/>
          </p:cNvSpPr>
          <p:nvPr>
            <p:ph type="sldNum" sz="quarter" idx="12"/>
          </p:nvPr>
        </p:nvSpPr>
        <p:spPr/>
        <p:txBody>
          <a:bodyPr/>
          <a:lstStyle/>
          <a:p>
            <a:pPr>
              <a:defRPr/>
            </a:pPr>
            <a:fld id="{D8530651-21A1-43F1-95AF-6DF2B6468398}" type="slidenum">
              <a:rPr lang="en-US" smtClean="0"/>
              <a:pPr>
                <a:defRPr/>
              </a:pPr>
              <a:t>20</a:t>
            </a:fld>
            <a:endParaRPr lang="en-US"/>
          </a:p>
        </p:txBody>
      </p:sp>
      <p:pic>
        <p:nvPicPr>
          <p:cNvPr id="3074" name="Picture 2"/>
          <p:cNvPicPr>
            <a:picLocks noGrp="1" noChangeAspect="1" noChangeArrowheads="1"/>
          </p:cNvPicPr>
          <p:nvPr>
            <p:ph sz="quarter" idx="4294967295"/>
          </p:nvPr>
        </p:nvPicPr>
        <p:blipFill>
          <a:blip r:embed="rId2" cstate="screen">
            <a:extLst>
              <a:ext uri="{28A0092B-C50C-407E-A947-70E740481C1C}">
                <a14:useLocalDpi xmlns:a14="http://schemas.microsoft.com/office/drawing/2010/main"/>
              </a:ext>
            </a:extLst>
          </a:blip>
          <a:srcRect/>
          <a:stretch>
            <a:fillRect/>
          </a:stretch>
        </p:blipFill>
        <p:spPr bwMode="auto">
          <a:xfrm rot="5400000">
            <a:off x="1308934" y="-851734"/>
            <a:ext cx="6400800" cy="82566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9496083"/>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8839200" cy="6863417"/>
          </a:xfrm>
          <a:prstGeom prst="rect">
            <a:avLst/>
          </a:prstGeom>
        </p:spPr>
        <p:txBody>
          <a:bodyPr wrap="square">
            <a:spAutoFit/>
          </a:bodyPr>
          <a:lstStyle/>
          <a:p>
            <a:r>
              <a:rPr lang="en-US" sz="4000" b="1" dirty="0">
                <a:latin typeface="Cambria" pitchFamily="18" charset="0"/>
              </a:rPr>
              <a:t>TRYING.TO.DO.GOD.A.SERVICE </a:t>
            </a:r>
          </a:p>
          <a:p>
            <a:r>
              <a:rPr lang="en-US" sz="3200" dirty="0">
                <a:latin typeface="Cambria" pitchFamily="18" charset="0"/>
              </a:rPr>
              <a:t>	As Abraham of old looked for the promised son, seeing those last signs of God come down on the earth, then he knew that it wouldn't be long until the son would arrive. And now we see it repeat again. Jesus told us , "</a:t>
            </a:r>
            <a:r>
              <a:rPr lang="en-US" sz="3200" i="1" dirty="0">
                <a:latin typeface="Cambria" pitchFamily="18" charset="0"/>
              </a:rPr>
              <a:t>When these things begin to come to pass, to lift up our heads, our redemption was drawing nigh,</a:t>
            </a:r>
            <a:r>
              <a:rPr lang="en-US" sz="3200" dirty="0">
                <a:latin typeface="Cambria" pitchFamily="18" charset="0"/>
              </a:rPr>
              <a:t>” perplexity of the time, distress between nations, earthquakes in divers places, the sea roaring, man's heart failing for fear.“ </a:t>
            </a:r>
            <a:r>
              <a:rPr lang="en-US" sz="3200" b="1" dirty="0">
                <a:latin typeface="Cambria" pitchFamily="18" charset="0"/>
              </a:rPr>
              <a:t>We realize that we're in that hour, when the nations don't know what to do. </a:t>
            </a:r>
          </a:p>
          <a:p>
            <a:pPr algn="r"/>
            <a:r>
              <a:rPr lang="en-US" sz="2400" dirty="0">
                <a:latin typeface="Cambria" pitchFamily="18" charset="0"/>
              </a:rPr>
              <a:t>65-0718M</a:t>
            </a:r>
          </a:p>
          <a:p>
            <a:endParaRPr lang="en-US" sz="2400" dirty="0">
              <a:latin typeface="Cambria" pitchFamily="18" charset="0"/>
            </a:endParaRPr>
          </a:p>
        </p:txBody>
      </p:sp>
      <p:sp>
        <p:nvSpPr>
          <p:cNvPr id="3" name="Date Placeholder 2"/>
          <p:cNvSpPr>
            <a:spLocks noGrp="1"/>
          </p:cNvSpPr>
          <p:nvPr>
            <p:ph type="dt" sz="half" idx="10"/>
          </p:nvPr>
        </p:nvSpPr>
        <p:spPr/>
        <p:txBody>
          <a:bodyPr/>
          <a:lstStyle/>
          <a:p>
            <a:r>
              <a:rPr lang="en-US"/>
              <a:t>5-16-2018</a:t>
            </a:r>
          </a:p>
        </p:txBody>
      </p:sp>
      <p:sp>
        <p:nvSpPr>
          <p:cNvPr id="4" name="Slide Number Placeholder 3"/>
          <p:cNvSpPr>
            <a:spLocks noGrp="1"/>
          </p:cNvSpPr>
          <p:nvPr>
            <p:ph type="sldNum" sz="quarter" idx="12"/>
          </p:nvPr>
        </p:nvSpPr>
        <p:spPr/>
        <p:txBody>
          <a:bodyPr/>
          <a:lstStyle/>
          <a:p>
            <a:fld id="{61140E6D-F36C-49C4-B852-D81B4B3456FD}" type="slidenum">
              <a:rPr lang="en-US" smtClean="0"/>
              <a:pPr/>
              <a:t>21</a:t>
            </a:fld>
            <a:endParaRPr lang="en-US"/>
          </a:p>
        </p:txBody>
      </p:sp>
      <p:sp>
        <p:nvSpPr>
          <p:cNvPr id="5" name="Footer Placeholder 4"/>
          <p:cNvSpPr>
            <a:spLocks noGrp="1"/>
          </p:cNvSpPr>
          <p:nvPr>
            <p:ph type="ftr" sz="quarter" idx="11"/>
          </p:nvPr>
        </p:nvSpPr>
        <p:spPr/>
        <p:txBody>
          <a:bodyPr/>
          <a:lstStyle/>
          <a:p>
            <a:r>
              <a:rPr lang="en-US"/>
              <a:t>Open Book 2</a:t>
            </a:r>
          </a:p>
        </p:txBody>
      </p:sp>
    </p:spTree>
    <p:extLst>
      <p:ext uri="{BB962C8B-B14F-4D97-AF65-F5344CB8AC3E}">
        <p14:creationId xmlns:p14="http://schemas.microsoft.com/office/powerpoint/2010/main" val="534937943"/>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BF9BC1-7EA0-4B4E-82EA-190EE6724D97}"/>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0A3ACC83-DF5F-7041-A526-6C7C79505530}"/>
              </a:ext>
            </a:extLst>
          </p:cNvPr>
          <p:cNvSpPr>
            <a:spLocks noGrp="1"/>
          </p:cNvSpPr>
          <p:nvPr>
            <p:ph type="ftr" sz="quarter" idx="11"/>
          </p:nvPr>
        </p:nvSpPr>
        <p:spPr/>
        <p:txBody>
          <a:bodyPr/>
          <a:lstStyle/>
          <a:p>
            <a:r>
              <a:rPr lang="en-US"/>
              <a:t>Open Book 2</a:t>
            </a:r>
          </a:p>
        </p:txBody>
      </p:sp>
      <p:sp>
        <p:nvSpPr>
          <p:cNvPr id="4" name="Slide Number Placeholder 3">
            <a:extLst>
              <a:ext uri="{FF2B5EF4-FFF2-40B4-BE49-F238E27FC236}">
                <a16:creationId xmlns:a16="http://schemas.microsoft.com/office/drawing/2014/main" id="{ED1C5FF6-A145-3E49-B29B-A5223CF697E3}"/>
              </a:ext>
            </a:extLst>
          </p:cNvPr>
          <p:cNvSpPr>
            <a:spLocks noGrp="1"/>
          </p:cNvSpPr>
          <p:nvPr>
            <p:ph type="sldNum" sz="quarter" idx="12"/>
          </p:nvPr>
        </p:nvSpPr>
        <p:spPr/>
        <p:txBody>
          <a:bodyPr/>
          <a:lstStyle/>
          <a:p>
            <a:fld id="{10E2ABC3-AE4C-4B4E-A8EA-F0F8409DB4D6}" type="slidenum">
              <a:rPr lang="en-US" smtClean="0"/>
              <a:pPr/>
              <a:t>22</a:t>
            </a:fld>
            <a:endParaRPr lang="en-US"/>
          </a:p>
        </p:txBody>
      </p:sp>
      <p:pic>
        <p:nvPicPr>
          <p:cNvPr id="5" name="Picture 4">
            <a:extLst>
              <a:ext uri="{FF2B5EF4-FFF2-40B4-BE49-F238E27FC236}">
                <a16:creationId xmlns:a16="http://schemas.microsoft.com/office/drawing/2014/main" id="{9D8A5823-2EDA-1849-BD8F-8A077F90F342}"/>
              </a:ext>
            </a:extLst>
          </p:cNvPr>
          <p:cNvPicPr>
            <a:picLocks noChangeAspect="1"/>
          </p:cNvPicPr>
          <p:nvPr/>
        </p:nvPicPr>
        <p:blipFill>
          <a:blip r:embed="rId2"/>
          <a:stretch>
            <a:fillRect/>
          </a:stretch>
        </p:blipFill>
        <p:spPr>
          <a:xfrm>
            <a:off x="0" y="800100"/>
            <a:ext cx="9144000" cy="5257800"/>
          </a:xfrm>
          <a:prstGeom prst="rect">
            <a:avLst/>
          </a:prstGeom>
        </p:spPr>
      </p:pic>
      <p:sp>
        <p:nvSpPr>
          <p:cNvPr id="6" name="TextBox 5">
            <a:extLst>
              <a:ext uri="{FF2B5EF4-FFF2-40B4-BE49-F238E27FC236}">
                <a16:creationId xmlns:a16="http://schemas.microsoft.com/office/drawing/2014/main" id="{18BBB8FE-3736-D746-BB4A-28547CFD54AD}"/>
              </a:ext>
            </a:extLst>
          </p:cNvPr>
          <p:cNvSpPr txBox="1"/>
          <p:nvPr/>
        </p:nvSpPr>
        <p:spPr>
          <a:xfrm>
            <a:off x="333869" y="66100"/>
            <a:ext cx="6219331" cy="584775"/>
          </a:xfrm>
          <a:prstGeom prst="rect">
            <a:avLst/>
          </a:prstGeom>
          <a:noFill/>
        </p:spPr>
        <p:txBody>
          <a:bodyPr wrap="none" rtlCol="0">
            <a:spAutoFit/>
          </a:bodyPr>
          <a:lstStyle/>
          <a:p>
            <a:r>
              <a:rPr lang="en-US" sz="3200" dirty="0"/>
              <a:t>Current View of the Temple Mount</a:t>
            </a:r>
          </a:p>
        </p:txBody>
      </p:sp>
    </p:spTree>
    <p:extLst>
      <p:ext uri="{BB962C8B-B14F-4D97-AF65-F5344CB8AC3E}">
        <p14:creationId xmlns:p14="http://schemas.microsoft.com/office/powerpoint/2010/main" val="1815193005"/>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949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9C4CA0E-6D6C-1C41-BFCB-71976586D5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2600" y="643467"/>
            <a:ext cx="8178799" cy="5571066"/>
          </a:xfrm>
          <a:prstGeom prst="rect">
            <a:avLst/>
          </a:prstGeom>
        </p:spPr>
      </p:pic>
      <p:sp>
        <p:nvSpPr>
          <p:cNvPr id="12" name="Rectangle 11">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AEC9A910-DCF7-0743-B6F0-C67F4A65FED0}"/>
              </a:ext>
            </a:extLst>
          </p:cNvPr>
          <p:cNvSpPr>
            <a:spLocks noGrp="1"/>
          </p:cNvSpPr>
          <p:nvPr>
            <p:ph type="dt" sz="half" idx="10"/>
          </p:nvPr>
        </p:nvSpPr>
        <p:spPr>
          <a:xfrm>
            <a:off x="628650" y="6356350"/>
            <a:ext cx="2057400" cy="365125"/>
          </a:xfrm>
        </p:spPr>
        <p:txBody>
          <a:bodyPr>
            <a:normAutofit/>
          </a:bodyPr>
          <a:lstStyle/>
          <a:p>
            <a:pPr>
              <a:spcAft>
                <a:spcPts val="600"/>
              </a:spcAft>
            </a:pPr>
            <a:r>
              <a:rPr lang="en-US">
                <a:solidFill>
                  <a:srgbClr val="FFFFFF"/>
                </a:solidFill>
              </a:rPr>
              <a:t>5-16-2018</a:t>
            </a:r>
          </a:p>
        </p:txBody>
      </p:sp>
      <p:sp>
        <p:nvSpPr>
          <p:cNvPr id="3" name="Footer Placeholder 2">
            <a:extLst>
              <a:ext uri="{FF2B5EF4-FFF2-40B4-BE49-F238E27FC236}">
                <a16:creationId xmlns:a16="http://schemas.microsoft.com/office/drawing/2014/main" id="{79AA63AD-712E-0947-BB28-6587C16867BD}"/>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solidFill>
                  <a:srgbClr val="FFFFFF"/>
                </a:solidFill>
              </a:rPr>
              <a:t>Open Book 2</a:t>
            </a:r>
          </a:p>
        </p:txBody>
      </p:sp>
      <p:sp>
        <p:nvSpPr>
          <p:cNvPr id="4" name="Slide Number Placeholder 3">
            <a:extLst>
              <a:ext uri="{FF2B5EF4-FFF2-40B4-BE49-F238E27FC236}">
                <a16:creationId xmlns:a16="http://schemas.microsoft.com/office/drawing/2014/main" id="{01F1D9EC-D5BC-844B-B026-F726553F70D0}"/>
              </a:ext>
            </a:extLst>
          </p:cNvPr>
          <p:cNvSpPr>
            <a:spLocks noGrp="1"/>
          </p:cNvSpPr>
          <p:nvPr>
            <p:ph type="sldNum" sz="quarter" idx="12"/>
          </p:nvPr>
        </p:nvSpPr>
        <p:spPr>
          <a:xfrm>
            <a:off x="6457950" y="6356350"/>
            <a:ext cx="2057400" cy="365125"/>
          </a:xfrm>
        </p:spPr>
        <p:txBody>
          <a:bodyPr>
            <a:normAutofit/>
          </a:bodyPr>
          <a:lstStyle/>
          <a:p>
            <a:pPr>
              <a:spcAft>
                <a:spcPts val="600"/>
              </a:spcAft>
            </a:pPr>
            <a:fld id="{10E2ABC3-AE4C-4B4E-A8EA-F0F8409DB4D6}" type="slidenum">
              <a:rPr lang="en-US">
                <a:solidFill>
                  <a:srgbClr val="FFFFFF"/>
                </a:solidFill>
              </a:rPr>
              <a:pPr>
                <a:spcAft>
                  <a:spcPts val="600"/>
                </a:spcAft>
              </a:pPr>
              <a:t>23</a:t>
            </a:fld>
            <a:endParaRPr lang="en-US">
              <a:solidFill>
                <a:srgbClr val="FFFFFF"/>
              </a:solidFill>
            </a:endParaRPr>
          </a:p>
        </p:txBody>
      </p:sp>
      <p:sp>
        <p:nvSpPr>
          <p:cNvPr id="6" name="TextBox 5">
            <a:extLst>
              <a:ext uri="{FF2B5EF4-FFF2-40B4-BE49-F238E27FC236}">
                <a16:creationId xmlns:a16="http://schemas.microsoft.com/office/drawing/2014/main" id="{D54D93E7-5C15-B649-93F2-A1355A569437}"/>
              </a:ext>
            </a:extLst>
          </p:cNvPr>
          <p:cNvSpPr txBox="1"/>
          <p:nvPr/>
        </p:nvSpPr>
        <p:spPr>
          <a:xfrm>
            <a:off x="6492569" y="1840755"/>
            <a:ext cx="2436436" cy="1569660"/>
          </a:xfrm>
          <a:prstGeom prst="rect">
            <a:avLst/>
          </a:prstGeom>
          <a:solidFill>
            <a:schemeClr val="accent1">
              <a:alpha val="67000"/>
            </a:schemeClr>
          </a:solidFill>
        </p:spPr>
        <p:txBody>
          <a:bodyPr wrap="none" rtlCol="0">
            <a:spAutoFit/>
          </a:bodyPr>
          <a:lstStyle/>
          <a:p>
            <a:pPr algn="ctr"/>
            <a:r>
              <a:rPr lang="en-US" sz="3200" b="1" dirty="0">
                <a:solidFill>
                  <a:schemeClr val="bg1"/>
                </a:solidFill>
              </a:rPr>
              <a:t>Proposed </a:t>
            </a:r>
          </a:p>
          <a:p>
            <a:pPr algn="ctr"/>
            <a:r>
              <a:rPr lang="en-US" sz="3200" b="1" dirty="0">
                <a:solidFill>
                  <a:schemeClr val="bg1"/>
                </a:solidFill>
              </a:rPr>
              <a:t>3rd Temple </a:t>
            </a:r>
          </a:p>
          <a:p>
            <a:pPr algn="ctr"/>
            <a:r>
              <a:rPr lang="en-US" sz="3200" b="1" dirty="0">
                <a:solidFill>
                  <a:schemeClr val="bg1"/>
                </a:solidFill>
              </a:rPr>
              <a:t>Design</a:t>
            </a:r>
          </a:p>
        </p:txBody>
      </p:sp>
    </p:spTree>
    <p:extLst>
      <p:ext uri="{BB962C8B-B14F-4D97-AF65-F5344CB8AC3E}">
        <p14:creationId xmlns:p14="http://schemas.microsoft.com/office/powerpoint/2010/main" val="1040289536"/>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5628C5-09F0-394A-A9F7-143FBF9D326E}"/>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609DCBAE-980C-004E-8BD5-D6389D9735D1}"/>
              </a:ext>
            </a:extLst>
          </p:cNvPr>
          <p:cNvSpPr>
            <a:spLocks noGrp="1"/>
          </p:cNvSpPr>
          <p:nvPr>
            <p:ph type="ftr" sz="quarter" idx="11"/>
          </p:nvPr>
        </p:nvSpPr>
        <p:spPr/>
        <p:txBody>
          <a:bodyPr/>
          <a:lstStyle/>
          <a:p>
            <a:r>
              <a:rPr lang="en-US"/>
              <a:t>Open Book 2</a:t>
            </a:r>
          </a:p>
        </p:txBody>
      </p:sp>
      <p:sp>
        <p:nvSpPr>
          <p:cNvPr id="4" name="Slide Number Placeholder 3">
            <a:extLst>
              <a:ext uri="{FF2B5EF4-FFF2-40B4-BE49-F238E27FC236}">
                <a16:creationId xmlns:a16="http://schemas.microsoft.com/office/drawing/2014/main" id="{02A0D621-248F-1845-A8C5-B66DEA5035C0}"/>
              </a:ext>
            </a:extLst>
          </p:cNvPr>
          <p:cNvSpPr>
            <a:spLocks noGrp="1"/>
          </p:cNvSpPr>
          <p:nvPr>
            <p:ph type="sldNum" sz="quarter" idx="12"/>
          </p:nvPr>
        </p:nvSpPr>
        <p:spPr/>
        <p:txBody>
          <a:bodyPr/>
          <a:lstStyle/>
          <a:p>
            <a:fld id="{10E2ABC3-AE4C-4B4E-A8EA-F0F8409DB4D6}" type="slidenum">
              <a:rPr lang="en-US" smtClean="0"/>
              <a:pPr/>
              <a:t>24</a:t>
            </a:fld>
            <a:endParaRPr lang="en-US"/>
          </a:p>
        </p:txBody>
      </p:sp>
      <p:pic>
        <p:nvPicPr>
          <p:cNvPr id="5" name="Picture 4">
            <a:extLst>
              <a:ext uri="{FF2B5EF4-FFF2-40B4-BE49-F238E27FC236}">
                <a16:creationId xmlns:a16="http://schemas.microsoft.com/office/drawing/2014/main" id="{1DC8D3FD-A508-564F-9A0E-957EF89E31D0}"/>
              </a:ext>
            </a:extLst>
          </p:cNvPr>
          <p:cNvPicPr>
            <a:picLocks noChangeAspect="1"/>
          </p:cNvPicPr>
          <p:nvPr/>
        </p:nvPicPr>
        <p:blipFill>
          <a:blip r:embed="rId2"/>
          <a:stretch>
            <a:fillRect/>
          </a:stretch>
        </p:blipFill>
        <p:spPr>
          <a:xfrm>
            <a:off x="0" y="556911"/>
            <a:ext cx="9144000" cy="5744178"/>
          </a:xfrm>
          <a:prstGeom prst="rect">
            <a:avLst/>
          </a:prstGeom>
        </p:spPr>
      </p:pic>
    </p:spTree>
    <p:extLst>
      <p:ext uri="{BB962C8B-B14F-4D97-AF65-F5344CB8AC3E}">
        <p14:creationId xmlns:p14="http://schemas.microsoft.com/office/powerpoint/2010/main" val="1473274171"/>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sz="quarter" idx="4294967295"/>
          </p:nvPr>
        </p:nvSpPr>
        <p:spPr>
          <a:xfrm>
            <a:off x="152400" y="76200"/>
            <a:ext cx="8991600" cy="6721475"/>
          </a:xfrm>
          <a:prstGeom prst="rect">
            <a:avLst/>
          </a:prstGeom>
        </p:spPr>
        <p:txBody>
          <a:bodyPr>
            <a:normAutofit/>
          </a:bodyPr>
          <a:lstStyle/>
          <a:p>
            <a:pPr eaLnBrk="1" hangingPunct="1">
              <a:buFont typeface="Wingdings" pitchFamily="2" charset="2"/>
              <a:buNone/>
              <a:defRPr/>
            </a:pPr>
            <a:r>
              <a:rPr lang="en-US" sz="4000" b="1" dirty="0"/>
              <a:t>SEED.IS.NOT.HEIR.WITH.THE.SHUCK</a:t>
            </a:r>
            <a:r>
              <a:rPr lang="en-US" sz="3600" b="1" dirty="0"/>
              <a:t>  </a:t>
            </a:r>
            <a:r>
              <a:rPr lang="en-US" sz="2800" b="1" dirty="0"/>
              <a:t>  </a:t>
            </a:r>
            <a:r>
              <a:rPr lang="en-US" sz="3600" dirty="0"/>
              <a:t>	101  But at the opening of the Seven Seals, </a:t>
            </a:r>
            <a:r>
              <a:rPr lang="en-US" sz="3600" dirty="0">
                <a:solidFill>
                  <a:schemeClr val="tx2"/>
                </a:solidFill>
              </a:rPr>
              <a:t>Rev. 10, the full Word is to be born into manifestation again, and vindicated by the Spirit of God</a:t>
            </a:r>
            <a:r>
              <a:rPr lang="en-US" sz="3600" dirty="0"/>
              <a:t>, in the full strength as It was when He was here on earth; manifested in the same way, doing the same things that It did when It was here on earth.  Hebrews 13:8.</a:t>
            </a:r>
          </a:p>
          <a:p>
            <a:pPr>
              <a:buNone/>
              <a:defRPr/>
            </a:pPr>
            <a:r>
              <a:rPr lang="en-US" dirty="0"/>
              <a:t>								65-0218</a:t>
            </a:r>
          </a:p>
        </p:txBody>
      </p:sp>
      <p:sp>
        <p:nvSpPr>
          <p:cNvPr id="2" name="Date Placeholder 1"/>
          <p:cNvSpPr>
            <a:spLocks noGrp="1"/>
          </p:cNvSpPr>
          <p:nvPr>
            <p:ph type="dt" sz="half" idx="10"/>
          </p:nvPr>
        </p:nvSpPr>
        <p:spPr/>
        <p:txBody>
          <a:bodyPr/>
          <a:lstStyle/>
          <a:p>
            <a:pPr>
              <a:defRPr/>
            </a:pPr>
            <a:r>
              <a:rPr lang="en-US"/>
              <a:t>5-16-2018</a:t>
            </a:r>
          </a:p>
        </p:txBody>
      </p:sp>
      <p:sp>
        <p:nvSpPr>
          <p:cNvPr id="3" name="Footer Placeholder 2"/>
          <p:cNvSpPr>
            <a:spLocks noGrp="1"/>
          </p:cNvSpPr>
          <p:nvPr>
            <p:ph type="ftr" sz="quarter" idx="11"/>
          </p:nvPr>
        </p:nvSpPr>
        <p:spPr/>
        <p:txBody>
          <a:bodyPr/>
          <a:lstStyle/>
          <a:p>
            <a:pPr>
              <a:defRPr/>
            </a:pPr>
            <a:r>
              <a:rPr lang="en-US"/>
              <a:t>Open Book 2</a:t>
            </a:r>
          </a:p>
        </p:txBody>
      </p:sp>
      <p:sp>
        <p:nvSpPr>
          <p:cNvPr id="4" name="Slide Number Placeholder 3"/>
          <p:cNvSpPr>
            <a:spLocks noGrp="1"/>
          </p:cNvSpPr>
          <p:nvPr>
            <p:ph type="sldNum" sz="quarter" idx="12"/>
          </p:nvPr>
        </p:nvSpPr>
        <p:spPr/>
        <p:txBody>
          <a:bodyPr/>
          <a:lstStyle/>
          <a:p>
            <a:pPr>
              <a:defRPr/>
            </a:pPr>
            <a:fld id="{D8530651-21A1-43F1-95AF-6DF2B6468398}" type="slidenum">
              <a:rPr lang="en-US" smtClean="0"/>
              <a:pPr>
                <a:defRPr/>
              </a:pPr>
              <a:t>25</a:t>
            </a:fld>
            <a:endParaRPr lang="en-US"/>
          </a:p>
        </p:txBody>
      </p:sp>
    </p:spTree>
    <p:extLst>
      <p:ext uri="{BB962C8B-B14F-4D97-AF65-F5344CB8AC3E}">
        <p14:creationId xmlns:p14="http://schemas.microsoft.com/office/powerpoint/2010/main" val="3584777290"/>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5-16-2018</a:t>
            </a:r>
          </a:p>
        </p:txBody>
      </p:sp>
      <p:sp>
        <p:nvSpPr>
          <p:cNvPr id="4" name="Footer Placeholder 3"/>
          <p:cNvSpPr>
            <a:spLocks noGrp="1"/>
          </p:cNvSpPr>
          <p:nvPr>
            <p:ph type="ftr" sz="quarter" idx="11"/>
          </p:nvPr>
        </p:nvSpPr>
        <p:spPr/>
        <p:txBody>
          <a:bodyPr/>
          <a:lstStyle/>
          <a:p>
            <a:pPr>
              <a:defRPr/>
            </a:pPr>
            <a:r>
              <a:rPr lang="en-US"/>
              <a:t>Open Book 2</a:t>
            </a:r>
          </a:p>
        </p:txBody>
      </p:sp>
      <p:sp>
        <p:nvSpPr>
          <p:cNvPr id="5" name="Slide Number Placeholder 4"/>
          <p:cNvSpPr>
            <a:spLocks noGrp="1"/>
          </p:cNvSpPr>
          <p:nvPr>
            <p:ph type="sldNum" sz="quarter" idx="12"/>
          </p:nvPr>
        </p:nvSpPr>
        <p:spPr/>
        <p:txBody>
          <a:bodyPr/>
          <a:lstStyle/>
          <a:p>
            <a:pPr>
              <a:defRPr/>
            </a:pPr>
            <a:fld id="{D8530651-21A1-43F1-95AF-6DF2B6468398}" type="slidenum">
              <a:rPr lang="en-US" smtClean="0"/>
              <a:pPr>
                <a:defRPr/>
              </a:pPr>
              <a:t>26</a:t>
            </a:fld>
            <a:endParaRPr lang="en-US"/>
          </a:p>
        </p:txBody>
      </p:sp>
      <p:sp>
        <p:nvSpPr>
          <p:cNvPr id="7" name="Rectangle 6"/>
          <p:cNvSpPr/>
          <p:nvPr/>
        </p:nvSpPr>
        <p:spPr>
          <a:xfrm>
            <a:off x="228600" y="76200"/>
            <a:ext cx="8763000" cy="5139869"/>
          </a:xfrm>
          <a:prstGeom prst="rect">
            <a:avLst/>
          </a:prstGeom>
        </p:spPr>
        <p:txBody>
          <a:bodyPr wrap="square">
            <a:spAutoFit/>
          </a:bodyPr>
          <a:lstStyle/>
          <a:p>
            <a:r>
              <a:rPr lang="en-US" sz="4000" b="1" dirty="0">
                <a:latin typeface="+mn-lt"/>
              </a:rPr>
              <a:t>THE.FEAST.OF.THE.TRUMPETS</a:t>
            </a:r>
          </a:p>
          <a:p>
            <a:r>
              <a:rPr lang="en-US" sz="3200" dirty="0">
                <a:latin typeface="+mn-lt"/>
              </a:rPr>
              <a:t>	113 He shall appear in the last days, is to bring the people back to the Word, so that the Bride will know Her Husband, know Her Mate, the revealed Word.</a:t>
            </a:r>
          </a:p>
          <a:p>
            <a:r>
              <a:rPr lang="en-US" sz="3200" dirty="0">
                <a:latin typeface="+mn-lt"/>
              </a:rPr>
              <a:t>	114 It wasn't in the reformers; wasn't in Luther, Wesley, Pentecostals, Scripture says it wasn't. But it will come. That is His promise for this age. </a:t>
            </a:r>
            <a:r>
              <a:rPr lang="en-US" sz="3200" dirty="0">
                <a:solidFill>
                  <a:srgbClr val="FFFF00"/>
                </a:solidFill>
                <a:latin typeface="+mn-lt"/>
              </a:rPr>
              <a:t>We're living in the age that His Coming will be in. 						</a:t>
            </a:r>
            <a:r>
              <a:rPr lang="en-US" sz="2800" dirty="0">
                <a:latin typeface="+mn-lt"/>
              </a:rPr>
              <a:t>64-0719</a:t>
            </a:r>
          </a:p>
        </p:txBody>
      </p:sp>
    </p:spTree>
    <p:extLst>
      <p:ext uri="{BB962C8B-B14F-4D97-AF65-F5344CB8AC3E}">
        <p14:creationId xmlns:p14="http://schemas.microsoft.com/office/powerpoint/2010/main" val="507902687"/>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sz="quarter" idx="4294967295"/>
          </p:nvPr>
        </p:nvSpPr>
        <p:spPr>
          <a:xfrm>
            <a:off x="304800" y="136525"/>
            <a:ext cx="8686800" cy="6721475"/>
          </a:xfrm>
          <a:prstGeom prst="rect">
            <a:avLst/>
          </a:prstGeom>
        </p:spPr>
        <p:txBody>
          <a:bodyPr>
            <a:normAutofit/>
          </a:bodyPr>
          <a:lstStyle/>
          <a:p>
            <a:pPr eaLnBrk="1" hangingPunct="1">
              <a:buFont typeface="Wingdings" pitchFamily="2" charset="2"/>
              <a:buNone/>
              <a:defRPr/>
            </a:pPr>
            <a:r>
              <a:rPr lang="en-US" sz="4000" b="1" dirty="0"/>
              <a:t>WHO.DO.YOU.SAY.THIS.IS ?</a:t>
            </a:r>
          </a:p>
          <a:p>
            <a:pPr eaLnBrk="1" hangingPunct="1">
              <a:buFont typeface="Wingdings" pitchFamily="2" charset="2"/>
              <a:buNone/>
              <a:defRPr/>
            </a:pPr>
            <a:r>
              <a:rPr lang="en-US" sz="2400" dirty="0"/>
              <a:t>64-1227</a:t>
            </a:r>
          </a:p>
          <a:p>
            <a:pPr eaLnBrk="1" hangingPunct="1">
              <a:buFont typeface="Wingdings" pitchFamily="2" charset="2"/>
              <a:buNone/>
              <a:defRPr/>
            </a:pPr>
            <a:r>
              <a:rPr lang="en-US" dirty="0"/>
              <a:t>		155  Look what the Lord God has done. Started off in great signs, and wonders, and miracles, which we all enjoyed. Then watch... Then come the Message behind it.</a:t>
            </a:r>
          </a:p>
          <a:p>
            <a:pPr eaLnBrk="1" hangingPunct="1">
              <a:buFont typeface="Wingdings" pitchFamily="2" charset="2"/>
              <a:buNone/>
              <a:defRPr/>
            </a:pPr>
            <a:r>
              <a:rPr lang="en-US" dirty="0"/>
              <a:t>		156  Watch what's taken place. Walking along, not just by yourself, man along with you. See a cluster of Angels come from the Heavens, shake the whole earth, just stand there.</a:t>
            </a:r>
          </a:p>
        </p:txBody>
      </p:sp>
      <p:sp>
        <p:nvSpPr>
          <p:cNvPr id="2" name="Date Placeholder 1"/>
          <p:cNvSpPr>
            <a:spLocks noGrp="1"/>
          </p:cNvSpPr>
          <p:nvPr>
            <p:ph type="dt" sz="half" idx="10"/>
          </p:nvPr>
        </p:nvSpPr>
        <p:spPr/>
        <p:txBody>
          <a:bodyPr/>
          <a:lstStyle/>
          <a:p>
            <a:pPr>
              <a:defRPr/>
            </a:pPr>
            <a:r>
              <a:rPr lang="en-US"/>
              <a:t>5-16-2018</a:t>
            </a:r>
          </a:p>
        </p:txBody>
      </p:sp>
      <p:sp>
        <p:nvSpPr>
          <p:cNvPr id="3" name="Footer Placeholder 2"/>
          <p:cNvSpPr>
            <a:spLocks noGrp="1"/>
          </p:cNvSpPr>
          <p:nvPr>
            <p:ph type="ftr" sz="quarter" idx="11"/>
          </p:nvPr>
        </p:nvSpPr>
        <p:spPr/>
        <p:txBody>
          <a:bodyPr/>
          <a:lstStyle/>
          <a:p>
            <a:pPr>
              <a:defRPr/>
            </a:pPr>
            <a:r>
              <a:rPr lang="en-US"/>
              <a:t>Open Book 2</a:t>
            </a:r>
          </a:p>
        </p:txBody>
      </p:sp>
      <p:sp>
        <p:nvSpPr>
          <p:cNvPr id="4" name="Slide Number Placeholder 3"/>
          <p:cNvSpPr>
            <a:spLocks noGrp="1"/>
          </p:cNvSpPr>
          <p:nvPr>
            <p:ph type="sldNum" sz="quarter" idx="12"/>
          </p:nvPr>
        </p:nvSpPr>
        <p:spPr/>
        <p:txBody>
          <a:bodyPr/>
          <a:lstStyle/>
          <a:p>
            <a:pPr>
              <a:defRPr/>
            </a:pPr>
            <a:fld id="{D8530651-21A1-43F1-95AF-6DF2B6468398}" type="slidenum">
              <a:rPr lang="en-US" smtClean="0"/>
              <a:pPr>
                <a:defRPr/>
              </a:pPr>
              <a:t>27</a:t>
            </a:fld>
            <a:endParaRPr lang="en-US"/>
          </a:p>
        </p:txBody>
      </p:sp>
    </p:spTree>
    <p:extLst>
      <p:ext uri="{BB962C8B-B14F-4D97-AF65-F5344CB8AC3E}">
        <p14:creationId xmlns:p14="http://schemas.microsoft.com/office/powerpoint/2010/main" val="2235243465"/>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304800" y="152400"/>
            <a:ext cx="8534400" cy="4154984"/>
          </a:xfrm>
          <a:prstGeom prst="rect">
            <a:avLst/>
          </a:prstGeom>
          <a:noFill/>
          <a:ln w="9525">
            <a:noFill/>
            <a:miter lim="800000"/>
            <a:headEnd/>
            <a:tailEnd/>
          </a:ln>
        </p:spPr>
        <p:txBody>
          <a:bodyPr wrap="square">
            <a:spAutoFit/>
          </a:bodyPr>
          <a:lstStyle/>
          <a:p>
            <a:r>
              <a:rPr lang="en-US" sz="4000" b="1" dirty="0">
                <a:latin typeface="Cambria" pitchFamily="18" charset="0"/>
              </a:rPr>
              <a:t>I THESSALONIANS 5:1-3</a:t>
            </a:r>
          </a:p>
          <a:p>
            <a:r>
              <a:rPr lang="en-US" sz="3200" i="1" dirty="0">
                <a:latin typeface="Cambria" pitchFamily="18" charset="0"/>
              </a:rPr>
              <a:t>     1 But of the </a:t>
            </a:r>
            <a:r>
              <a:rPr lang="en-US" sz="3200" b="1" i="1" dirty="0">
                <a:latin typeface="Cambria" pitchFamily="18" charset="0"/>
              </a:rPr>
              <a:t>times and the seasons</a:t>
            </a:r>
            <a:r>
              <a:rPr lang="en-US" sz="3200" i="1" dirty="0">
                <a:latin typeface="Cambria" pitchFamily="18" charset="0"/>
              </a:rPr>
              <a:t>, brethren, ye have no need that I write unto you. 2 For yourselves know perfectly that the day of the Lord so cometh as a thief in the night. 3 For when they shall say, Peace and safety; then sudden destruction cometh upon them, as travail upon a woman with child; and they shall not escape. </a:t>
            </a:r>
          </a:p>
        </p:txBody>
      </p:sp>
      <p:sp>
        <p:nvSpPr>
          <p:cNvPr id="3" name="Date Placeholder 2"/>
          <p:cNvSpPr>
            <a:spLocks noGrp="1"/>
          </p:cNvSpPr>
          <p:nvPr>
            <p:ph type="dt" sz="half" idx="10"/>
          </p:nvPr>
        </p:nvSpPr>
        <p:spPr/>
        <p:txBody>
          <a:bodyPr/>
          <a:lstStyle/>
          <a:p>
            <a:pPr>
              <a:defRPr/>
            </a:pPr>
            <a:r>
              <a:rPr lang="en-US"/>
              <a:t>5-16-2018</a:t>
            </a:r>
          </a:p>
        </p:txBody>
      </p:sp>
      <p:sp>
        <p:nvSpPr>
          <p:cNvPr id="4" name="Slide Number Placeholder 3"/>
          <p:cNvSpPr>
            <a:spLocks noGrp="1"/>
          </p:cNvSpPr>
          <p:nvPr>
            <p:ph type="sldNum" sz="quarter" idx="12"/>
          </p:nvPr>
        </p:nvSpPr>
        <p:spPr/>
        <p:txBody>
          <a:bodyPr/>
          <a:lstStyle/>
          <a:p>
            <a:pPr>
              <a:defRPr/>
            </a:pPr>
            <a:fld id="{5473B590-2F88-4A44-86DC-AB8C0847865A}" type="slidenum">
              <a:rPr lang="en-US" smtClean="0"/>
              <a:pPr>
                <a:defRPr/>
              </a:pPr>
              <a:t>28</a:t>
            </a:fld>
            <a:endParaRPr lang="en-US"/>
          </a:p>
        </p:txBody>
      </p:sp>
      <p:sp>
        <p:nvSpPr>
          <p:cNvPr id="5" name="Footer Placeholder 4"/>
          <p:cNvSpPr>
            <a:spLocks noGrp="1"/>
          </p:cNvSpPr>
          <p:nvPr>
            <p:ph type="ftr" sz="quarter" idx="11"/>
          </p:nvPr>
        </p:nvSpPr>
        <p:spPr/>
        <p:txBody>
          <a:bodyPr/>
          <a:lstStyle/>
          <a:p>
            <a:pPr>
              <a:defRPr/>
            </a:pPr>
            <a:r>
              <a:rPr lang="en-US"/>
              <a:t>Open Book 2</a:t>
            </a:r>
          </a:p>
        </p:txBody>
      </p:sp>
    </p:spTree>
    <p:extLst>
      <p:ext uri="{BB962C8B-B14F-4D97-AF65-F5344CB8AC3E}">
        <p14:creationId xmlns:p14="http://schemas.microsoft.com/office/powerpoint/2010/main" val="3955527615"/>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190500" y="0"/>
            <a:ext cx="8763000" cy="6878062"/>
          </a:xfrm>
          <a:prstGeom prst="rect">
            <a:avLst/>
          </a:prstGeom>
          <a:noFill/>
          <a:ln w="9525">
            <a:noFill/>
            <a:miter lim="800000"/>
            <a:headEnd/>
            <a:tailEnd/>
          </a:ln>
        </p:spPr>
        <p:txBody>
          <a:bodyPr wrap="square">
            <a:spAutoFit/>
          </a:bodyPr>
          <a:lstStyle/>
          <a:p>
            <a:pPr indent="457200" eaLnBrk="0" hangingPunct="0"/>
            <a:r>
              <a:rPr lang="en-US" sz="4400" b="1" dirty="0">
                <a:latin typeface="Cambria" pitchFamily="18" charset="0"/>
                <a:cs typeface="Times New Roman" pitchFamily="18" charset="0"/>
              </a:rPr>
              <a:t>Seasons: </a:t>
            </a:r>
            <a:r>
              <a:rPr lang="en-US" sz="2000" b="1" i="1" dirty="0">
                <a:latin typeface="Cambria" pitchFamily="18" charset="0"/>
                <a:cs typeface="Times New Roman" pitchFamily="18" charset="0"/>
              </a:rPr>
              <a:t>(Gr.)</a:t>
            </a:r>
            <a:r>
              <a:rPr lang="en-US" sz="2000" i="1" dirty="0">
                <a:latin typeface="Cambria" pitchFamily="18" charset="0"/>
                <a:cs typeface="Times New Roman" pitchFamily="18" charset="0"/>
              </a:rPr>
              <a:t> </a:t>
            </a:r>
            <a:r>
              <a:rPr lang="en-US" sz="2000" i="1" dirty="0" err="1">
                <a:latin typeface="Cambria" pitchFamily="18" charset="0"/>
                <a:cs typeface="Times New Roman" pitchFamily="18" charset="0"/>
              </a:rPr>
              <a:t>kairos</a:t>
            </a:r>
            <a:r>
              <a:rPr lang="en-US" sz="2000" i="1" dirty="0">
                <a:latin typeface="Cambria" pitchFamily="18" charset="0"/>
                <a:cs typeface="Times New Roman" pitchFamily="18" charset="0"/>
              </a:rPr>
              <a:t>   </a:t>
            </a:r>
            <a:r>
              <a:rPr lang="en-US" sz="2800" dirty="0">
                <a:latin typeface="Cambria" pitchFamily="18" charset="0"/>
                <a:cs typeface="Times New Roman" pitchFamily="18" charset="0"/>
              </a:rPr>
              <a:t> </a:t>
            </a:r>
          </a:p>
          <a:p>
            <a:pPr indent="457200" eaLnBrk="0" hangingPunct="0"/>
            <a:r>
              <a:rPr lang="en-US" sz="2800" dirty="0">
                <a:latin typeface="Cambria" pitchFamily="18" charset="0"/>
                <a:cs typeface="Times New Roman" pitchFamily="18" charset="0"/>
              </a:rPr>
              <a:t>A fixed and definite time, when things are brought to a crisis, the decisive epoch waited for, opportune or seasonable time; the right time;</a:t>
            </a:r>
            <a:endParaRPr lang="en-US" sz="1600" dirty="0">
              <a:latin typeface="Cambria" pitchFamily="18" charset="0"/>
            </a:endParaRPr>
          </a:p>
          <a:p>
            <a:pPr indent="457200" eaLnBrk="0" hangingPunct="0"/>
            <a:endParaRPr lang="en-US" sz="2800" b="1" dirty="0">
              <a:latin typeface="Cambria" pitchFamily="18" charset="0"/>
              <a:cs typeface="Times New Roman" pitchFamily="18" charset="0"/>
            </a:endParaRPr>
          </a:p>
          <a:p>
            <a:pPr indent="457200" eaLnBrk="0" hangingPunct="0"/>
            <a:r>
              <a:rPr lang="en-US" sz="2800" b="1" dirty="0">
                <a:latin typeface="Cambria" pitchFamily="18" charset="0"/>
                <a:cs typeface="Times New Roman" pitchFamily="18" charset="0"/>
              </a:rPr>
              <a:t>Example: Matt. 13:30</a:t>
            </a:r>
            <a:r>
              <a:rPr lang="en-US" sz="2800" b="1" i="1" dirty="0">
                <a:latin typeface="Cambria" pitchFamily="18" charset="0"/>
                <a:cs typeface="Times New Roman" pitchFamily="18" charset="0"/>
              </a:rPr>
              <a:t>    </a:t>
            </a:r>
            <a:r>
              <a:rPr lang="en-US" sz="2800" i="1" dirty="0">
                <a:latin typeface="Cambria" pitchFamily="18" charset="0"/>
                <a:cs typeface="Times New Roman" pitchFamily="18" charset="0"/>
              </a:rPr>
              <a:t>Let both grow together until the harvest: and in the time of harvest I will say to the reapers, Gather ye together first the tares, and bind them in bundles to burn them: but gather the wheat into my barn.</a:t>
            </a:r>
            <a:endParaRPr lang="en-US" sz="1600" dirty="0">
              <a:latin typeface="Cambria" pitchFamily="18" charset="0"/>
            </a:endParaRPr>
          </a:p>
          <a:p>
            <a:pPr indent="457200" eaLnBrk="0" hangingPunct="0"/>
            <a:endParaRPr lang="en-US" sz="2800" dirty="0">
              <a:latin typeface="Cambria" pitchFamily="18" charset="0"/>
              <a:cs typeface="Times New Roman" pitchFamily="18" charset="0"/>
            </a:endParaRPr>
          </a:p>
          <a:p>
            <a:pPr indent="457200" eaLnBrk="0" hangingPunct="0"/>
            <a:r>
              <a:rPr lang="en-US" sz="2800" b="1" dirty="0">
                <a:latin typeface="Cambria" pitchFamily="18" charset="0"/>
                <a:cs typeface="Times New Roman" pitchFamily="18" charset="0"/>
              </a:rPr>
              <a:t>EPHESIANS 1:10 </a:t>
            </a:r>
            <a:r>
              <a:rPr lang="en-US" sz="2800" dirty="0">
                <a:latin typeface="Cambria" pitchFamily="18" charset="0"/>
                <a:cs typeface="Times New Roman" pitchFamily="18" charset="0"/>
              </a:rPr>
              <a:t> </a:t>
            </a:r>
            <a:r>
              <a:rPr lang="en-US" sz="2800" i="1" dirty="0">
                <a:latin typeface="Cambria" pitchFamily="18" charset="0"/>
                <a:cs typeface="Times New Roman" pitchFamily="18" charset="0"/>
              </a:rPr>
              <a:t>That in the dispensation of the fulness of times he might gather together in one all things in Christ, both which are in heaven, and which are on earth; even in him:</a:t>
            </a:r>
            <a:endParaRPr lang="en-US" sz="4000" dirty="0">
              <a:latin typeface="Cambria" pitchFamily="18" charset="0"/>
            </a:endParaRPr>
          </a:p>
        </p:txBody>
      </p:sp>
      <p:sp>
        <p:nvSpPr>
          <p:cNvPr id="3" name="Date Placeholder 2"/>
          <p:cNvSpPr>
            <a:spLocks noGrp="1"/>
          </p:cNvSpPr>
          <p:nvPr>
            <p:ph type="dt" sz="half" idx="10"/>
          </p:nvPr>
        </p:nvSpPr>
        <p:spPr/>
        <p:txBody>
          <a:bodyPr/>
          <a:lstStyle/>
          <a:p>
            <a:pPr>
              <a:defRPr/>
            </a:pPr>
            <a:r>
              <a:rPr lang="en-US"/>
              <a:t>5-16-2018</a:t>
            </a:r>
          </a:p>
        </p:txBody>
      </p:sp>
      <p:sp>
        <p:nvSpPr>
          <p:cNvPr id="4" name="Slide Number Placeholder 3"/>
          <p:cNvSpPr>
            <a:spLocks noGrp="1"/>
          </p:cNvSpPr>
          <p:nvPr>
            <p:ph type="sldNum" sz="quarter" idx="12"/>
          </p:nvPr>
        </p:nvSpPr>
        <p:spPr/>
        <p:txBody>
          <a:bodyPr/>
          <a:lstStyle/>
          <a:p>
            <a:pPr>
              <a:defRPr/>
            </a:pPr>
            <a:fld id="{5473B590-2F88-4A44-86DC-AB8C0847865A}" type="slidenum">
              <a:rPr lang="en-US" smtClean="0"/>
              <a:pPr>
                <a:defRPr/>
              </a:pPr>
              <a:t>29</a:t>
            </a:fld>
            <a:endParaRPr lang="en-US"/>
          </a:p>
        </p:txBody>
      </p:sp>
      <p:sp>
        <p:nvSpPr>
          <p:cNvPr id="5" name="Footer Placeholder 4"/>
          <p:cNvSpPr>
            <a:spLocks noGrp="1"/>
          </p:cNvSpPr>
          <p:nvPr>
            <p:ph type="ftr" sz="quarter" idx="11"/>
          </p:nvPr>
        </p:nvSpPr>
        <p:spPr/>
        <p:txBody>
          <a:bodyPr/>
          <a:lstStyle/>
          <a:p>
            <a:pPr>
              <a:defRPr/>
            </a:pPr>
            <a:r>
              <a:rPr lang="en-US"/>
              <a:t>Open Book 2</a:t>
            </a:r>
          </a:p>
        </p:txBody>
      </p:sp>
    </p:spTree>
    <p:extLst>
      <p:ext uri="{BB962C8B-B14F-4D97-AF65-F5344CB8AC3E}">
        <p14:creationId xmlns:p14="http://schemas.microsoft.com/office/powerpoint/2010/main" val="1050296447"/>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5-16-2018</a:t>
            </a:r>
          </a:p>
        </p:txBody>
      </p:sp>
      <p:sp>
        <p:nvSpPr>
          <p:cNvPr id="5" name="Footer Placeholder 4"/>
          <p:cNvSpPr>
            <a:spLocks noGrp="1"/>
          </p:cNvSpPr>
          <p:nvPr>
            <p:ph type="ftr" sz="quarter" idx="11"/>
          </p:nvPr>
        </p:nvSpPr>
        <p:spPr/>
        <p:txBody>
          <a:bodyPr/>
          <a:lstStyle/>
          <a:p>
            <a:r>
              <a:rPr lang="en-US"/>
              <a:t>Open Book 2</a:t>
            </a:r>
          </a:p>
        </p:txBody>
      </p:sp>
      <p:sp>
        <p:nvSpPr>
          <p:cNvPr id="6" name="Slide Number Placeholder 5"/>
          <p:cNvSpPr>
            <a:spLocks noGrp="1"/>
          </p:cNvSpPr>
          <p:nvPr>
            <p:ph type="sldNum" sz="quarter" idx="12"/>
          </p:nvPr>
        </p:nvSpPr>
        <p:spPr/>
        <p:txBody>
          <a:bodyPr/>
          <a:lstStyle/>
          <a:p>
            <a:fld id="{61140E6D-F36C-49C4-B852-D81B4B3456FD}" type="slidenum">
              <a:rPr lang="en-US" smtClean="0"/>
              <a:pPr/>
              <a:t>3</a:t>
            </a:fld>
            <a:endParaRPr lang="en-US"/>
          </a:p>
        </p:txBody>
      </p:sp>
      <p:sp>
        <p:nvSpPr>
          <p:cNvPr id="7" name="Rectangle 6"/>
          <p:cNvSpPr/>
          <p:nvPr/>
        </p:nvSpPr>
        <p:spPr>
          <a:xfrm>
            <a:off x="76200" y="7834"/>
            <a:ext cx="8991600" cy="7478970"/>
          </a:xfrm>
          <a:prstGeom prst="rect">
            <a:avLst/>
          </a:prstGeom>
        </p:spPr>
        <p:txBody>
          <a:bodyPr wrap="square">
            <a:spAutoFit/>
          </a:bodyPr>
          <a:lstStyle/>
          <a:p>
            <a:r>
              <a:rPr lang="en-US" sz="3200" b="1" dirty="0">
                <a:latin typeface="Cambria" pitchFamily="18" charset="0"/>
              </a:rPr>
              <a:t>JUDGES 10:13-14</a:t>
            </a:r>
            <a:endParaRPr lang="en-US" sz="3200" b="1" i="1" dirty="0">
              <a:latin typeface="Cambria" pitchFamily="18" charset="0"/>
            </a:endParaRPr>
          </a:p>
          <a:p>
            <a:r>
              <a:rPr lang="en-US" sz="3200" i="1" dirty="0">
                <a:latin typeface="Cambria" pitchFamily="18" charset="0"/>
              </a:rPr>
              <a:t>	Yet ye have forsaken me, and served other gods: wherefore I will deliver you no more. 14 Go and cry unto the gods which ye have chosen; let them deliver you in the time of your tribulation.</a:t>
            </a:r>
          </a:p>
          <a:p>
            <a:endParaRPr lang="en-US" sz="3200" i="1" dirty="0">
              <a:latin typeface="Cambria" pitchFamily="18" charset="0"/>
            </a:endParaRPr>
          </a:p>
          <a:p>
            <a:r>
              <a:rPr lang="en-US" sz="3600" b="1" dirty="0"/>
              <a:t>MODERN.EVENTS</a:t>
            </a:r>
          </a:p>
          <a:p>
            <a:r>
              <a:rPr lang="en-US" sz="3200" dirty="0">
                <a:latin typeface="Cambria" pitchFamily="18" charset="0"/>
              </a:rPr>
              <a:t>	Father, as we open this Word, speak to us directly out of this Word, that we might know the hour that we're living. If we know the hour we're living, then we can prepare for that hour; but if we go in blindly not knowing what or where, then we don't know how to prepare.  </a:t>
            </a:r>
            <a:endParaRPr lang="en-US" sz="2400" dirty="0"/>
          </a:p>
          <a:p>
            <a:pPr algn="r"/>
            <a:r>
              <a:rPr lang="en-US" sz="2400" dirty="0"/>
              <a:t>65-1206</a:t>
            </a:r>
          </a:p>
          <a:p>
            <a:endParaRPr lang="en-US" sz="3600" i="1" dirty="0">
              <a:latin typeface="Cambria" pitchFamily="18" charset="0"/>
            </a:endParaRPr>
          </a:p>
        </p:txBody>
      </p:sp>
    </p:spTree>
    <p:extLst>
      <p:ext uri="{BB962C8B-B14F-4D97-AF65-F5344CB8AC3E}">
        <p14:creationId xmlns:p14="http://schemas.microsoft.com/office/powerpoint/2010/main" val="297615376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dissolve">
                                      <p:cBhvr>
                                        <p:cTn id="7" dur="500"/>
                                        <p:tgtEl>
                                          <p:spTgt spid="7">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dissolve">
                                      <p:cBhvr>
                                        <p:cTn id="10" dur="500"/>
                                        <p:tgtEl>
                                          <p:spTgt spid="7">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animEffect transition="in" filter="dissolve">
                                      <p:cBhvr>
                                        <p:cTn id="13"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Oval 3"/>
          <p:cNvSpPr>
            <a:spLocks noChangeArrowheads="1"/>
          </p:cNvSpPr>
          <p:nvPr/>
        </p:nvSpPr>
        <p:spPr bwMode="auto">
          <a:xfrm>
            <a:off x="762000" y="533400"/>
            <a:ext cx="6629400" cy="6088063"/>
          </a:xfrm>
          <a:prstGeom prst="ellipse">
            <a:avLst/>
          </a:prstGeom>
          <a:gradFill rotWithShape="0">
            <a:gsLst>
              <a:gs pos="0">
                <a:srgbClr val="FFBF00"/>
              </a:gs>
              <a:gs pos="10001">
                <a:srgbClr val="F27300"/>
              </a:gs>
              <a:gs pos="25000">
                <a:srgbClr val="8F0040"/>
              </a:gs>
              <a:gs pos="50000">
                <a:srgbClr val="400040"/>
              </a:gs>
              <a:gs pos="80000">
                <a:srgbClr val="000040"/>
              </a:gs>
              <a:gs pos="100000">
                <a:srgbClr val="000000"/>
              </a:gs>
            </a:gsLst>
            <a:lin ang="18900000" scaled="1"/>
          </a:gradFill>
          <a:ln w="9525">
            <a:solidFill>
              <a:srgbClr val="993366"/>
            </a:solidFill>
            <a:round/>
            <a:headEnd/>
            <a:tailEnd/>
          </a:ln>
        </p:spPr>
        <p:txBody>
          <a:bodyPr/>
          <a:lstStyle/>
          <a:p>
            <a:endParaRPr lang="en-US">
              <a:latin typeface="Corbel" pitchFamily="34" charset="0"/>
            </a:endParaRPr>
          </a:p>
        </p:txBody>
      </p:sp>
      <p:sp>
        <p:nvSpPr>
          <p:cNvPr id="53251" name="Oval 2"/>
          <p:cNvSpPr>
            <a:spLocks noChangeArrowheads="1"/>
          </p:cNvSpPr>
          <p:nvPr/>
        </p:nvSpPr>
        <p:spPr bwMode="auto">
          <a:xfrm>
            <a:off x="2590800" y="2973387"/>
            <a:ext cx="3048000" cy="2836863"/>
          </a:xfrm>
          <a:prstGeom prst="ellipse">
            <a:avLst/>
          </a:prstGeom>
          <a:gradFill rotWithShape="0">
            <a:gsLst>
              <a:gs pos="0">
                <a:srgbClr val="4D0808"/>
              </a:gs>
              <a:gs pos="30000">
                <a:srgbClr val="FF0300"/>
              </a:gs>
              <a:gs pos="55000">
                <a:srgbClr val="FF7A00"/>
              </a:gs>
              <a:gs pos="100000">
                <a:srgbClr val="FFF200"/>
              </a:gs>
            </a:gsLst>
            <a:path path="shape">
              <a:fillToRect l="50000" t="50000" r="50000" b="50000"/>
            </a:path>
          </a:gradFill>
          <a:ln w="9525">
            <a:solidFill>
              <a:srgbClr val="FFFF00"/>
            </a:solidFill>
            <a:round/>
            <a:headEnd/>
            <a:tailEnd/>
          </a:ln>
        </p:spPr>
        <p:txBody>
          <a:bodyPr/>
          <a:lstStyle/>
          <a:p>
            <a:endParaRPr lang="en-US">
              <a:latin typeface="Corbel" pitchFamily="34" charset="0"/>
            </a:endParaRPr>
          </a:p>
        </p:txBody>
      </p:sp>
      <p:sp>
        <p:nvSpPr>
          <p:cNvPr id="53252" name="Rectangle 4"/>
          <p:cNvSpPr>
            <a:spLocks noChangeArrowheads="1"/>
          </p:cNvSpPr>
          <p:nvPr/>
        </p:nvSpPr>
        <p:spPr bwMode="auto">
          <a:xfrm>
            <a:off x="1371600" y="838200"/>
            <a:ext cx="5334000" cy="1323975"/>
          </a:xfrm>
          <a:prstGeom prst="rect">
            <a:avLst/>
          </a:prstGeom>
          <a:noFill/>
          <a:ln w="9525">
            <a:noFill/>
            <a:miter lim="800000"/>
            <a:headEnd/>
            <a:tailEnd/>
          </a:ln>
        </p:spPr>
        <p:txBody>
          <a:bodyPr anchor="ctr">
            <a:spAutoFit/>
          </a:bodyPr>
          <a:lstStyle/>
          <a:p>
            <a:pPr algn="ctr"/>
            <a:r>
              <a:rPr lang="en-US" sz="8000" b="1" i="1">
                <a:solidFill>
                  <a:srgbClr val="CCFFCC"/>
                </a:solidFill>
                <a:latin typeface="Chiller" pitchFamily="82" charset="0"/>
                <a:cs typeface="Times New Roman" pitchFamily="18" charset="0"/>
              </a:rPr>
              <a:t>Satan’s Eden</a:t>
            </a:r>
            <a:endParaRPr lang="en-US" sz="3600"/>
          </a:p>
        </p:txBody>
      </p:sp>
      <p:sp>
        <p:nvSpPr>
          <p:cNvPr id="1029" name="Rectangle 5"/>
          <p:cNvSpPr>
            <a:spLocks noChangeArrowheads="1"/>
          </p:cNvSpPr>
          <p:nvPr/>
        </p:nvSpPr>
        <p:spPr bwMode="auto">
          <a:xfrm>
            <a:off x="2362200" y="4038600"/>
            <a:ext cx="3429000" cy="954088"/>
          </a:xfrm>
          <a:prstGeom prst="rect">
            <a:avLst/>
          </a:prstGeom>
          <a:noFill/>
          <a:ln w="9525">
            <a:noFill/>
            <a:miter lim="800000"/>
            <a:headEnd/>
            <a:tailEnd/>
          </a:ln>
          <a:effectLst/>
        </p:spPr>
        <p:txBody>
          <a:bodyPr anchor="ctr">
            <a:spAutoFit/>
          </a:bodyPr>
          <a:lstStyle/>
          <a:p>
            <a:pPr algn="ctr">
              <a:defRPr/>
            </a:pPr>
            <a:r>
              <a:rPr lang="en-US" sz="2800" dirty="0">
                <a:solidFill>
                  <a:srgbClr val="000080"/>
                </a:solidFill>
                <a:effectLst>
                  <a:outerShdw blurRad="38100" dist="38100" dir="2700000" algn="tl">
                    <a:srgbClr val="C0C0C0"/>
                  </a:outerShdw>
                </a:effectLst>
                <a:latin typeface="Cooper Black" pitchFamily="18" charset="0"/>
                <a:ea typeface="Times New Roman" pitchFamily="18" charset="0"/>
                <a:cs typeface="Times New Roman" pitchFamily="18" charset="0"/>
              </a:rPr>
              <a:t>The Kingdom of God</a:t>
            </a:r>
            <a:endParaRPr lang="en-US" dirty="0">
              <a:latin typeface="Arial" pitchFamily="34" charset="0"/>
            </a:endParaRPr>
          </a:p>
        </p:txBody>
      </p:sp>
      <p:sp>
        <p:nvSpPr>
          <p:cNvPr id="6" name="Date Placeholder 5"/>
          <p:cNvSpPr>
            <a:spLocks noGrp="1"/>
          </p:cNvSpPr>
          <p:nvPr>
            <p:ph type="dt" sz="half" idx="10"/>
          </p:nvPr>
        </p:nvSpPr>
        <p:spPr/>
        <p:txBody>
          <a:bodyPr/>
          <a:lstStyle/>
          <a:p>
            <a:pPr>
              <a:defRPr/>
            </a:pPr>
            <a:r>
              <a:rPr lang="en-US"/>
              <a:t>5-16-2018</a:t>
            </a:r>
          </a:p>
        </p:txBody>
      </p:sp>
      <p:sp>
        <p:nvSpPr>
          <p:cNvPr id="7" name="Slide Number Placeholder 6"/>
          <p:cNvSpPr>
            <a:spLocks noGrp="1"/>
          </p:cNvSpPr>
          <p:nvPr>
            <p:ph type="sldNum" sz="quarter" idx="12"/>
          </p:nvPr>
        </p:nvSpPr>
        <p:spPr/>
        <p:txBody>
          <a:bodyPr/>
          <a:lstStyle/>
          <a:p>
            <a:pPr>
              <a:defRPr/>
            </a:pPr>
            <a:fld id="{5473B590-2F88-4A44-86DC-AB8C0847865A}" type="slidenum">
              <a:rPr lang="en-US" smtClean="0"/>
              <a:pPr>
                <a:defRPr/>
              </a:pPr>
              <a:t>30</a:t>
            </a:fld>
            <a:endParaRPr lang="en-US"/>
          </a:p>
        </p:txBody>
      </p:sp>
      <p:sp>
        <p:nvSpPr>
          <p:cNvPr id="8" name="Footer Placeholder 7"/>
          <p:cNvSpPr>
            <a:spLocks noGrp="1"/>
          </p:cNvSpPr>
          <p:nvPr>
            <p:ph type="ftr" sz="quarter" idx="11"/>
          </p:nvPr>
        </p:nvSpPr>
        <p:spPr/>
        <p:txBody>
          <a:bodyPr/>
          <a:lstStyle/>
          <a:p>
            <a:pPr>
              <a:defRPr/>
            </a:pPr>
            <a:r>
              <a:rPr lang="en-US"/>
              <a:t>Open Book 2</a:t>
            </a:r>
          </a:p>
        </p:txBody>
      </p:sp>
    </p:spTree>
    <p:extLst>
      <p:ext uri="{BB962C8B-B14F-4D97-AF65-F5344CB8AC3E}">
        <p14:creationId xmlns:p14="http://schemas.microsoft.com/office/powerpoint/2010/main" val="3023871961"/>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sz="quarter" idx="4294967295"/>
          </p:nvPr>
        </p:nvSpPr>
        <p:spPr>
          <a:xfrm>
            <a:off x="114300" y="136525"/>
            <a:ext cx="8915400" cy="6858000"/>
          </a:xfrm>
          <a:prstGeom prst="rect">
            <a:avLst/>
          </a:prstGeom>
        </p:spPr>
        <p:txBody>
          <a:bodyPr/>
          <a:lstStyle/>
          <a:p>
            <a:pPr eaLnBrk="1" hangingPunct="1">
              <a:lnSpc>
                <a:spcPct val="90000"/>
              </a:lnSpc>
              <a:buFont typeface="Wingdings" pitchFamily="2" charset="2"/>
              <a:buNone/>
              <a:defRPr/>
            </a:pPr>
            <a:r>
              <a:rPr lang="en-US" sz="4000" b="1" dirty="0"/>
              <a:t>SEED.IS.NOT.HEIR.WITH.THE.SHUCK</a:t>
            </a:r>
            <a:endParaRPr lang="en-US" sz="2800" b="1" dirty="0"/>
          </a:p>
          <a:p>
            <a:pPr eaLnBrk="1" hangingPunct="1">
              <a:lnSpc>
                <a:spcPct val="90000"/>
              </a:lnSpc>
              <a:buFont typeface="Wingdings" pitchFamily="2" charset="2"/>
              <a:buNone/>
              <a:defRPr/>
            </a:pPr>
            <a:r>
              <a:rPr lang="en-US" dirty="0"/>
              <a:t>		149  Then what is it now? "We must be about the </a:t>
            </a:r>
            <a:r>
              <a:rPr lang="en-US" sz="3600" dirty="0">
                <a:solidFill>
                  <a:schemeClr val="tx2"/>
                </a:solidFill>
              </a:rPr>
              <a:t>Father's business</a:t>
            </a:r>
            <a:r>
              <a:rPr lang="en-US" dirty="0"/>
              <a:t>," the Wheat would cry back, the Grain. What must it do? Vindicate Mal. 4, vindicate Luke 17:30, Heb. 13:8, Jn. 14:12, vindicate all of His Word. Vindicate Rev. 10, the opening of the </a:t>
            </a:r>
            <a:r>
              <a:rPr lang="en-US" b="1" dirty="0"/>
              <a:t>Seven Seals</a:t>
            </a:r>
            <a:r>
              <a:rPr lang="en-US" dirty="0"/>
              <a:t>, and the mysteries of God; even to serpent's seed, and would be manifested; marriage and divorce and all these other mysteries that's been hid under the pillars for all these years, from the theologians and so forth, but it's now the hour. </a:t>
            </a:r>
            <a:r>
              <a:rPr lang="en-US" dirty="0">
                <a:solidFill>
                  <a:srgbClr val="FFFF00"/>
                </a:solidFill>
              </a:rPr>
              <a:t>That's the Father's business.</a:t>
            </a:r>
          </a:p>
          <a:p>
            <a:pPr algn="r">
              <a:lnSpc>
                <a:spcPct val="90000"/>
              </a:lnSpc>
              <a:buNone/>
              <a:defRPr/>
            </a:pPr>
            <a:r>
              <a:rPr lang="en-US" sz="2800" dirty="0"/>
              <a:t>65-0218</a:t>
            </a:r>
          </a:p>
        </p:txBody>
      </p:sp>
      <p:sp>
        <p:nvSpPr>
          <p:cNvPr id="2" name="Date Placeholder 1"/>
          <p:cNvSpPr>
            <a:spLocks noGrp="1"/>
          </p:cNvSpPr>
          <p:nvPr>
            <p:ph type="dt" sz="half" idx="10"/>
          </p:nvPr>
        </p:nvSpPr>
        <p:spPr/>
        <p:txBody>
          <a:bodyPr/>
          <a:lstStyle/>
          <a:p>
            <a:pPr>
              <a:defRPr/>
            </a:pPr>
            <a:r>
              <a:rPr lang="en-US"/>
              <a:t>5-16-2018</a:t>
            </a:r>
          </a:p>
        </p:txBody>
      </p:sp>
      <p:sp>
        <p:nvSpPr>
          <p:cNvPr id="3" name="Footer Placeholder 2"/>
          <p:cNvSpPr>
            <a:spLocks noGrp="1"/>
          </p:cNvSpPr>
          <p:nvPr>
            <p:ph type="ftr" sz="quarter" idx="11"/>
          </p:nvPr>
        </p:nvSpPr>
        <p:spPr/>
        <p:txBody>
          <a:bodyPr/>
          <a:lstStyle/>
          <a:p>
            <a:pPr>
              <a:defRPr/>
            </a:pPr>
            <a:r>
              <a:rPr lang="en-US"/>
              <a:t>Open Book 2</a:t>
            </a:r>
            <a:endParaRPr lang="en-US" dirty="0"/>
          </a:p>
        </p:txBody>
      </p:sp>
      <p:sp>
        <p:nvSpPr>
          <p:cNvPr id="4" name="Slide Number Placeholder 3"/>
          <p:cNvSpPr>
            <a:spLocks noGrp="1"/>
          </p:cNvSpPr>
          <p:nvPr>
            <p:ph type="sldNum" sz="quarter" idx="12"/>
          </p:nvPr>
        </p:nvSpPr>
        <p:spPr/>
        <p:txBody>
          <a:bodyPr/>
          <a:lstStyle/>
          <a:p>
            <a:pPr>
              <a:defRPr/>
            </a:pPr>
            <a:fld id="{D8530651-21A1-43F1-95AF-6DF2B6468398}" type="slidenum">
              <a:rPr lang="en-US" smtClean="0"/>
              <a:pPr>
                <a:defRPr/>
              </a:pPr>
              <a:t>31</a:t>
            </a:fld>
            <a:endParaRPr lang="en-US"/>
          </a:p>
        </p:txBody>
      </p:sp>
    </p:spTree>
    <p:extLst>
      <p:ext uri="{BB962C8B-B14F-4D97-AF65-F5344CB8AC3E}">
        <p14:creationId xmlns:p14="http://schemas.microsoft.com/office/powerpoint/2010/main" val="209458165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108070"/>
            <a:ext cx="8534400" cy="1673352"/>
          </a:xfrm>
        </p:spPr>
        <p:txBody>
          <a:bodyPr/>
          <a:lstStyle/>
          <a:p>
            <a:pPr eaLnBrk="1" fontAlgn="auto" hangingPunct="1">
              <a:spcAft>
                <a:spcPts val="0"/>
              </a:spcAft>
              <a:defRPr/>
            </a:pPr>
            <a:r>
              <a:rPr lang="en-US" dirty="0">
                <a:solidFill>
                  <a:schemeClr val="accent1">
                    <a:satMod val="150000"/>
                  </a:schemeClr>
                </a:solidFill>
              </a:rPr>
              <a:t>Time Line</a:t>
            </a:r>
          </a:p>
        </p:txBody>
      </p:sp>
      <p:sp>
        <p:nvSpPr>
          <p:cNvPr id="56323" name="Subtitle 2"/>
          <p:cNvSpPr>
            <a:spLocks noGrp="1"/>
          </p:cNvSpPr>
          <p:nvPr>
            <p:ph type="subTitle" idx="1"/>
          </p:nvPr>
        </p:nvSpPr>
        <p:spPr>
          <a:xfrm>
            <a:off x="665356" y="345281"/>
            <a:ext cx="8077200" cy="1500188"/>
          </a:xfrm>
        </p:spPr>
        <p:txBody>
          <a:bodyPr>
            <a:normAutofit fontScale="85000" lnSpcReduction="10000"/>
          </a:bodyPr>
          <a:lstStyle/>
          <a:p>
            <a:pPr eaLnBrk="1" hangingPunct="1"/>
            <a:r>
              <a:rPr lang="en-US" dirty="0"/>
              <a:t>	</a:t>
            </a:r>
            <a:r>
              <a:rPr lang="en-US" i="1" dirty="0"/>
              <a:t>“So likewise ye, when ye see these things come to pass, know ye that the kingdom of God is at hand.</a:t>
            </a:r>
            <a:r>
              <a:rPr lang="en-US" dirty="0"/>
              <a:t>”</a:t>
            </a:r>
          </a:p>
          <a:p>
            <a:pPr eaLnBrk="1" hangingPunct="1"/>
            <a:r>
              <a:rPr lang="en-US" dirty="0"/>
              <a:t>						Luke 21:31</a:t>
            </a:r>
          </a:p>
        </p:txBody>
      </p:sp>
      <p:cxnSp>
        <p:nvCxnSpPr>
          <p:cNvPr id="5" name="Straight Connector 4"/>
          <p:cNvCxnSpPr/>
          <p:nvPr/>
        </p:nvCxnSpPr>
        <p:spPr>
          <a:xfrm rot="5400000">
            <a:off x="-304799" y="5181600"/>
            <a:ext cx="1066800" cy="3175"/>
          </a:xfrm>
          <a:prstGeom prst="line">
            <a:avLst/>
          </a:prstGeom>
          <a:ln cmpd="sng">
            <a:solidFill>
              <a:schemeClr val="tx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7" name="Frame 6"/>
          <p:cNvSpPr/>
          <p:nvPr/>
        </p:nvSpPr>
        <p:spPr>
          <a:xfrm flipH="1">
            <a:off x="1981200" y="4419600"/>
            <a:ext cx="46038" cy="1447800"/>
          </a:xfrm>
          <a:prstGeom prst="frame">
            <a:avLst/>
          </a:prstGeom>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5" name="Frame 14"/>
          <p:cNvSpPr/>
          <p:nvPr/>
        </p:nvSpPr>
        <p:spPr>
          <a:xfrm>
            <a:off x="228600" y="4419600"/>
            <a:ext cx="46038" cy="1447800"/>
          </a:xfrm>
          <a:prstGeom prst="frame">
            <a:avLst/>
          </a:prstGeom>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7" name="Frame 16"/>
          <p:cNvSpPr/>
          <p:nvPr/>
        </p:nvSpPr>
        <p:spPr>
          <a:xfrm>
            <a:off x="8763000" y="4419600"/>
            <a:ext cx="46038" cy="1447800"/>
          </a:xfrm>
          <a:prstGeom prst="frame">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40970" name="TextBox 17"/>
          <p:cNvSpPr txBox="1">
            <a:spLocks noChangeArrowheads="1"/>
          </p:cNvSpPr>
          <p:nvPr/>
        </p:nvSpPr>
        <p:spPr bwMode="auto">
          <a:xfrm>
            <a:off x="0" y="5867400"/>
            <a:ext cx="1600200" cy="708025"/>
          </a:xfrm>
          <a:prstGeom prst="rect">
            <a:avLst/>
          </a:prstGeom>
          <a:noFill/>
          <a:ln w="9525">
            <a:noFill/>
            <a:miter lim="800000"/>
            <a:headEnd/>
            <a:tailEnd/>
          </a:ln>
        </p:spPr>
        <p:txBody>
          <a:bodyPr>
            <a:spAutoFit/>
          </a:bodyPr>
          <a:lstStyle/>
          <a:p>
            <a:r>
              <a:rPr lang="en-US" sz="2000" b="1">
                <a:latin typeface="Corbel" pitchFamily="34" charset="0"/>
              </a:rPr>
              <a:t>Pillar of Fire Appears </a:t>
            </a:r>
          </a:p>
        </p:txBody>
      </p:sp>
      <p:sp>
        <p:nvSpPr>
          <p:cNvPr id="40971" name="TextBox 19"/>
          <p:cNvSpPr txBox="1">
            <a:spLocks noChangeArrowheads="1"/>
          </p:cNvSpPr>
          <p:nvPr/>
        </p:nvSpPr>
        <p:spPr bwMode="auto">
          <a:xfrm>
            <a:off x="2590800" y="3886200"/>
            <a:ext cx="914400" cy="369888"/>
          </a:xfrm>
          <a:prstGeom prst="rect">
            <a:avLst/>
          </a:prstGeom>
          <a:noFill/>
          <a:ln w="9525">
            <a:noFill/>
            <a:miter lim="800000"/>
            <a:headEnd/>
            <a:tailEnd/>
          </a:ln>
        </p:spPr>
        <p:txBody>
          <a:bodyPr>
            <a:spAutoFit/>
          </a:bodyPr>
          <a:lstStyle/>
          <a:p>
            <a:r>
              <a:rPr lang="en-US">
                <a:latin typeface="Corbel" pitchFamily="34" charset="0"/>
              </a:rPr>
              <a:t>1950</a:t>
            </a:r>
          </a:p>
        </p:txBody>
      </p:sp>
      <p:sp>
        <p:nvSpPr>
          <p:cNvPr id="40973" name="TextBox 21"/>
          <p:cNvSpPr txBox="1">
            <a:spLocks noChangeArrowheads="1"/>
          </p:cNvSpPr>
          <p:nvPr/>
        </p:nvSpPr>
        <p:spPr bwMode="auto">
          <a:xfrm>
            <a:off x="1371600" y="5867400"/>
            <a:ext cx="1905000" cy="400050"/>
          </a:xfrm>
          <a:prstGeom prst="rect">
            <a:avLst/>
          </a:prstGeom>
          <a:noFill/>
          <a:ln w="9525">
            <a:noFill/>
            <a:miter lim="800000"/>
            <a:headEnd/>
            <a:tailEnd/>
          </a:ln>
        </p:spPr>
        <p:txBody>
          <a:bodyPr>
            <a:spAutoFit/>
          </a:bodyPr>
          <a:lstStyle/>
          <a:p>
            <a:r>
              <a:rPr lang="en-US" sz="2000" b="1">
                <a:latin typeface="Corbel" pitchFamily="34" charset="0"/>
              </a:rPr>
              <a:t>Angel in Cave</a:t>
            </a:r>
          </a:p>
        </p:txBody>
      </p:sp>
      <p:sp>
        <p:nvSpPr>
          <p:cNvPr id="40974" name="TextBox 22"/>
          <p:cNvSpPr txBox="1">
            <a:spLocks noChangeArrowheads="1"/>
          </p:cNvSpPr>
          <p:nvPr/>
        </p:nvSpPr>
        <p:spPr bwMode="auto">
          <a:xfrm>
            <a:off x="228600" y="3962400"/>
            <a:ext cx="1447800" cy="400050"/>
          </a:xfrm>
          <a:prstGeom prst="rect">
            <a:avLst/>
          </a:prstGeom>
          <a:noFill/>
          <a:ln w="9525">
            <a:noFill/>
            <a:miter lim="800000"/>
            <a:headEnd/>
            <a:tailEnd/>
          </a:ln>
        </p:spPr>
        <p:txBody>
          <a:bodyPr>
            <a:spAutoFit/>
          </a:bodyPr>
          <a:lstStyle/>
          <a:p>
            <a:r>
              <a:rPr lang="en-US" sz="2000">
                <a:latin typeface="Corbel" pitchFamily="34" charset="0"/>
              </a:rPr>
              <a:t>1930</a:t>
            </a:r>
          </a:p>
        </p:txBody>
      </p:sp>
      <p:sp>
        <p:nvSpPr>
          <p:cNvPr id="56335" name="TextBox 23"/>
          <p:cNvSpPr txBox="1">
            <a:spLocks noChangeArrowheads="1"/>
          </p:cNvSpPr>
          <p:nvPr/>
        </p:nvSpPr>
        <p:spPr bwMode="auto">
          <a:xfrm>
            <a:off x="1066800" y="3962400"/>
            <a:ext cx="1066800" cy="400050"/>
          </a:xfrm>
          <a:prstGeom prst="rect">
            <a:avLst/>
          </a:prstGeom>
          <a:noFill/>
          <a:ln w="9525">
            <a:noFill/>
            <a:miter lim="800000"/>
            <a:headEnd/>
            <a:tailEnd/>
          </a:ln>
        </p:spPr>
        <p:txBody>
          <a:bodyPr>
            <a:spAutoFit/>
          </a:bodyPr>
          <a:lstStyle/>
          <a:p>
            <a:r>
              <a:rPr lang="en-US" sz="2000">
                <a:latin typeface="Corbel" pitchFamily="34" charset="0"/>
              </a:rPr>
              <a:t>1940</a:t>
            </a:r>
          </a:p>
        </p:txBody>
      </p:sp>
      <p:sp>
        <p:nvSpPr>
          <p:cNvPr id="40976" name="TextBox 24"/>
          <p:cNvSpPr txBox="1">
            <a:spLocks noChangeArrowheads="1"/>
          </p:cNvSpPr>
          <p:nvPr/>
        </p:nvSpPr>
        <p:spPr bwMode="auto">
          <a:xfrm>
            <a:off x="4648200" y="3886200"/>
            <a:ext cx="1371600" cy="369888"/>
          </a:xfrm>
          <a:prstGeom prst="rect">
            <a:avLst/>
          </a:prstGeom>
          <a:noFill/>
          <a:ln w="9525">
            <a:noFill/>
            <a:miter lim="800000"/>
            <a:headEnd/>
            <a:tailEnd/>
          </a:ln>
        </p:spPr>
        <p:txBody>
          <a:bodyPr>
            <a:spAutoFit/>
          </a:bodyPr>
          <a:lstStyle/>
          <a:p>
            <a:r>
              <a:rPr lang="en-US">
                <a:latin typeface="Corbel" pitchFamily="34" charset="0"/>
              </a:rPr>
              <a:t>1960</a:t>
            </a:r>
          </a:p>
        </p:txBody>
      </p:sp>
      <p:sp>
        <p:nvSpPr>
          <p:cNvPr id="40977" name="TextBox 25"/>
          <p:cNvSpPr txBox="1">
            <a:spLocks noChangeArrowheads="1"/>
          </p:cNvSpPr>
          <p:nvPr/>
        </p:nvSpPr>
        <p:spPr bwMode="auto">
          <a:xfrm>
            <a:off x="3505200" y="5791200"/>
            <a:ext cx="2133600" cy="708025"/>
          </a:xfrm>
          <a:prstGeom prst="rect">
            <a:avLst/>
          </a:prstGeom>
          <a:noFill/>
          <a:ln w="9525">
            <a:noFill/>
            <a:miter lim="800000"/>
            <a:headEnd/>
            <a:tailEnd/>
          </a:ln>
        </p:spPr>
        <p:txBody>
          <a:bodyPr>
            <a:spAutoFit/>
          </a:bodyPr>
          <a:lstStyle/>
          <a:p>
            <a:r>
              <a:rPr lang="en-US" sz="2000" b="1">
                <a:latin typeface="Corbel" pitchFamily="34" charset="0"/>
              </a:rPr>
              <a:t>America Spurns Mercy</a:t>
            </a:r>
          </a:p>
        </p:txBody>
      </p:sp>
      <p:sp>
        <p:nvSpPr>
          <p:cNvPr id="19" name="Frame 18"/>
          <p:cNvSpPr/>
          <p:nvPr/>
        </p:nvSpPr>
        <p:spPr>
          <a:xfrm>
            <a:off x="3886200" y="4419600"/>
            <a:ext cx="46038" cy="1447800"/>
          </a:xfrm>
          <a:prstGeom prst="frame">
            <a:avLst/>
          </a:prstGeom>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40980" name="TextBox 28"/>
          <p:cNvSpPr txBox="1">
            <a:spLocks noChangeArrowheads="1"/>
          </p:cNvSpPr>
          <p:nvPr/>
        </p:nvSpPr>
        <p:spPr bwMode="auto">
          <a:xfrm>
            <a:off x="7620000" y="5867400"/>
            <a:ext cx="2133600" cy="400050"/>
          </a:xfrm>
          <a:prstGeom prst="rect">
            <a:avLst/>
          </a:prstGeom>
          <a:noFill/>
          <a:ln w="9525">
            <a:noFill/>
            <a:miter lim="800000"/>
            <a:headEnd/>
            <a:tailEnd/>
          </a:ln>
        </p:spPr>
        <p:txBody>
          <a:bodyPr>
            <a:spAutoFit/>
          </a:bodyPr>
          <a:lstStyle/>
          <a:p>
            <a:r>
              <a:rPr lang="en-US" sz="2000" b="1">
                <a:latin typeface="Corbel" pitchFamily="34" charset="0"/>
              </a:rPr>
              <a:t>Millennium</a:t>
            </a:r>
          </a:p>
        </p:txBody>
      </p:sp>
      <p:sp>
        <p:nvSpPr>
          <p:cNvPr id="40981" name="TextBox 29"/>
          <p:cNvSpPr txBox="1">
            <a:spLocks noChangeArrowheads="1"/>
          </p:cNvSpPr>
          <p:nvPr/>
        </p:nvSpPr>
        <p:spPr bwMode="auto">
          <a:xfrm>
            <a:off x="1371600" y="2895600"/>
            <a:ext cx="3352800" cy="923925"/>
          </a:xfrm>
          <a:prstGeom prst="rect">
            <a:avLst/>
          </a:prstGeom>
          <a:noFill/>
          <a:ln w="9525">
            <a:noFill/>
            <a:miter lim="800000"/>
            <a:headEnd/>
            <a:tailEnd/>
          </a:ln>
        </p:spPr>
        <p:txBody>
          <a:bodyPr>
            <a:spAutoFit/>
          </a:bodyPr>
          <a:lstStyle/>
          <a:p>
            <a:r>
              <a:rPr lang="en-US" b="1">
                <a:latin typeface="Corbel" pitchFamily="34" charset="0"/>
              </a:rPr>
              <a:t>Israel at the United Nations </a:t>
            </a:r>
          </a:p>
          <a:p>
            <a:r>
              <a:rPr lang="en-US" b="1">
                <a:latin typeface="Corbel" pitchFamily="34" charset="0"/>
              </a:rPr>
              <a:t>WCC- Amsterdam</a:t>
            </a:r>
          </a:p>
          <a:p>
            <a:r>
              <a:rPr lang="en-US" b="1">
                <a:latin typeface="Corbel" pitchFamily="34" charset="0"/>
              </a:rPr>
              <a:t>NATO Formed</a:t>
            </a:r>
          </a:p>
        </p:txBody>
      </p:sp>
      <p:sp>
        <p:nvSpPr>
          <p:cNvPr id="40982" name="TextBox 30"/>
          <p:cNvSpPr txBox="1">
            <a:spLocks noChangeArrowheads="1"/>
          </p:cNvSpPr>
          <p:nvPr/>
        </p:nvSpPr>
        <p:spPr bwMode="auto">
          <a:xfrm>
            <a:off x="5562600" y="4491159"/>
            <a:ext cx="2590800" cy="523875"/>
          </a:xfrm>
          <a:prstGeom prst="rect">
            <a:avLst/>
          </a:prstGeom>
          <a:noFill/>
          <a:ln w="9525">
            <a:noFill/>
            <a:miter lim="800000"/>
            <a:headEnd/>
            <a:tailEnd/>
          </a:ln>
        </p:spPr>
        <p:txBody>
          <a:bodyPr>
            <a:spAutoFit/>
          </a:bodyPr>
          <a:lstStyle/>
          <a:p>
            <a:r>
              <a:rPr lang="en-US" sz="2800" b="1" dirty="0">
                <a:latin typeface="Corbel" pitchFamily="34" charset="0"/>
              </a:rPr>
              <a:t>7 Seals</a:t>
            </a:r>
          </a:p>
        </p:txBody>
      </p:sp>
      <p:cxnSp>
        <p:nvCxnSpPr>
          <p:cNvPr id="4" name="Straight Connector 3">
            <a:extLst>
              <a:ext uri="{FF2B5EF4-FFF2-40B4-BE49-F238E27FC236}">
                <a16:creationId xmlns:a16="http://schemas.microsoft.com/office/drawing/2014/main" id="{48CFFDAE-C3AC-D74D-91BB-382CD2297086}"/>
              </a:ext>
            </a:extLst>
          </p:cNvPr>
          <p:cNvCxnSpPr/>
          <p:nvPr/>
        </p:nvCxnSpPr>
        <p:spPr>
          <a:xfrm>
            <a:off x="0" y="5021660"/>
            <a:ext cx="9144000" cy="0"/>
          </a:xfrm>
          <a:prstGeom prst="line">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666159"/>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sz="quarter" idx="4294967295"/>
          </p:nvPr>
        </p:nvSpPr>
        <p:spPr>
          <a:xfrm>
            <a:off x="304800" y="136525"/>
            <a:ext cx="8534400" cy="7543800"/>
          </a:xfrm>
          <a:prstGeom prst="rect">
            <a:avLst/>
          </a:prstGeom>
        </p:spPr>
        <p:txBody>
          <a:bodyPr>
            <a:normAutofit/>
          </a:bodyPr>
          <a:lstStyle/>
          <a:p>
            <a:pPr eaLnBrk="1" hangingPunct="1">
              <a:buFont typeface="Wingdings" pitchFamily="2" charset="2"/>
              <a:buNone/>
              <a:defRPr/>
            </a:pPr>
            <a:r>
              <a:rPr lang="en-US" sz="4000" b="1" spc="-150" dirty="0"/>
              <a:t>SEED.IS.NOT.HEIR.WITH.THE.SHUCK  </a:t>
            </a:r>
            <a:r>
              <a:rPr lang="en-US" sz="2800" b="1" spc="-150" dirty="0"/>
              <a:t>  </a:t>
            </a:r>
            <a:r>
              <a:rPr lang="en-US" sz="3600" dirty="0"/>
              <a:t>		128   They (</a:t>
            </a:r>
            <a:r>
              <a:rPr lang="en-US" sz="3600" i="1" dirty="0"/>
              <a:t>Christians</a:t>
            </a:r>
            <a:r>
              <a:rPr lang="en-US" sz="3600" dirty="0"/>
              <a:t>) want the Word of God, fresh, the promise of the hour. God promised rabbits in the days of Luther. He promised other things in the days of others. But now He promised us a full square Meal, the full seven course Menu</a:t>
            </a:r>
            <a:r>
              <a:rPr lang="en-US" sz="3600" dirty="0">
                <a:solidFill>
                  <a:srgbClr val="FFFF00"/>
                </a:solidFill>
              </a:rPr>
              <a:t>, for all the Seven Seals are opened</a:t>
            </a:r>
            <a:r>
              <a:rPr lang="en-US" sz="3600" i="1" dirty="0">
                <a:solidFill>
                  <a:srgbClr val="FFFF00"/>
                </a:solidFill>
              </a:rPr>
              <a:t>,</a:t>
            </a:r>
            <a:r>
              <a:rPr lang="en-US" sz="3600" dirty="0">
                <a:solidFill>
                  <a:srgbClr val="FFFF00"/>
                </a:solidFill>
              </a:rPr>
              <a:t> </a:t>
            </a:r>
            <a:r>
              <a:rPr lang="en-US" sz="3600" dirty="0"/>
              <a:t>and everything is ready for the Word of God, to those who can receive...</a:t>
            </a:r>
          </a:p>
          <a:p>
            <a:pPr algn="r">
              <a:buNone/>
              <a:defRPr/>
            </a:pPr>
            <a:r>
              <a:rPr lang="en-US" sz="3600" dirty="0"/>
              <a:t>65-0218</a:t>
            </a:r>
          </a:p>
          <a:p>
            <a:pPr algn="r" eaLnBrk="1" hangingPunct="1">
              <a:buFont typeface="Wingdings" pitchFamily="2" charset="2"/>
              <a:buNone/>
              <a:defRPr/>
            </a:pPr>
            <a:endParaRPr lang="en-US" sz="3600" dirty="0"/>
          </a:p>
        </p:txBody>
      </p:sp>
      <p:sp>
        <p:nvSpPr>
          <p:cNvPr id="2" name="Date Placeholder 1"/>
          <p:cNvSpPr>
            <a:spLocks noGrp="1"/>
          </p:cNvSpPr>
          <p:nvPr>
            <p:ph type="dt" sz="half" idx="10"/>
          </p:nvPr>
        </p:nvSpPr>
        <p:spPr/>
        <p:txBody>
          <a:bodyPr/>
          <a:lstStyle/>
          <a:p>
            <a:pPr>
              <a:defRPr/>
            </a:pPr>
            <a:r>
              <a:rPr lang="en-US"/>
              <a:t>5-16-2018</a:t>
            </a:r>
          </a:p>
        </p:txBody>
      </p:sp>
      <p:sp>
        <p:nvSpPr>
          <p:cNvPr id="3" name="Footer Placeholder 2"/>
          <p:cNvSpPr>
            <a:spLocks noGrp="1"/>
          </p:cNvSpPr>
          <p:nvPr>
            <p:ph type="ftr" sz="quarter" idx="11"/>
          </p:nvPr>
        </p:nvSpPr>
        <p:spPr/>
        <p:txBody>
          <a:bodyPr/>
          <a:lstStyle/>
          <a:p>
            <a:pPr>
              <a:defRPr/>
            </a:pPr>
            <a:r>
              <a:rPr lang="en-US"/>
              <a:t>Open Book 2</a:t>
            </a:r>
          </a:p>
        </p:txBody>
      </p:sp>
      <p:sp>
        <p:nvSpPr>
          <p:cNvPr id="4" name="Slide Number Placeholder 3"/>
          <p:cNvSpPr>
            <a:spLocks noGrp="1"/>
          </p:cNvSpPr>
          <p:nvPr>
            <p:ph type="sldNum" sz="quarter" idx="12"/>
          </p:nvPr>
        </p:nvSpPr>
        <p:spPr/>
        <p:txBody>
          <a:bodyPr/>
          <a:lstStyle/>
          <a:p>
            <a:pPr>
              <a:defRPr/>
            </a:pPr>
            <a:fld id="{D8530651-21A1-43F1-95AF-6DF2B6468398}" type="slidenum">
              <a:rPr lang="en-US" smtClean="0"/>
              <a:pPr>
                <a:defRPr/>
              </a:pPr>
              <a:t>33</a:t>
            </a:fld>
            <a:endParaRPr lang="en-US"/>
          </a:p>
        </p:txBody>
      </p:sp>
    </p:spTree>
    <p:extLst>
      <p:ext uri="{BB962C8B-B14F-4D97-AF65-F5344CB8AC3E}">
        <p14:creationId xmlns:p14="http://schemas.microsoft.com/office/powerpoint/2010/main" val="558742027"/>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E2ABC3-AE4C-4B4E-A8EA-F0F8409DB4D6}" type="slidenum">
              <a:rPr lang="en-US" smtClean="0"/>
              <a:pPr/>
              <a:t>34</a:t>
            </a:fld>
            <a:endParaRPr lang="en-US"/>
          </a:p>
        </p:txBody>
      </p:sp>
      <p:sp>
        <p:nvSpPr>
          <p:cNvPr id="5" name="Rectangle 4"/>
          <p:cNvSpPr/>
          <p:nvPr/>
        </p:nvSpPr>
        <p:spPr>
          <a:xfrm>
            <a:off x="228600" y="152400"/>
            <a:ext cx="8763000" cy="5755422"/>
          </a:xfrm>
          <a:prstGeom prst="rect">
            <a:avLst/>
          </a:prstGeom>
        </p:spPr>
        <p:txBody>
          <a:bodyPr wrap="square">
            <a:spAutoFit/>
          </a:bodyPr>
          <a:lstStyle/>
          <a:p>
            <a:r>
              <a:rPr lang="en-US" sz="4400" b="1" dirty="0">
                <a:solidFill>
                  <a:schemeClr val="tx2"/>
                </a:solidFill>
              </a:rPr>
              <a:t>TALK.ON.THE.WORD</a:t>
            </a:r>
          </a:p>
          <a:p>
            <a:r>
              <a:rPr lang="en-US" sz="3600" dirty="0"/>
              <a:t>	24 ...And I believe that the age has come now, the miraculous, the phenomenal, the baptism of the Spirit, and power, and signs, and wonders, this great pouring out of God's Spirit in the last days, and that's the thing that'll bring faith into the people that'll take a rapturing faith that'll take the Church into glory. </a:t>
            </a:r>
          </a:p>
          <a:p>
            <a:pPr algn="r"/>
            <a:r>
              <a:rPr lang="en-US" sz="3600" b="1" dirty="0">
                <a:solidFill>
                  <a:schemeClr val="tx2"/>
                </a:solidFill>
              </a:rPr>
              <a:t>53-0831</a:t>
            </a:r>
            <a:endParaRPr lang="en-US" sz="3600" dirty="0"/>
          </a:p>
        </p:txBody>
      </p:sp>
      <p:sp>
        <p:nvSpPr>
          <p:cNvPr id="2" name="Date Placeholder 1">
            <a:extLst>
              <a:ext uri="{FF2B5EF4-FFF2-40B4-BE49-F238E27FC236}">
                <a16:creationId xmlns:a16="http://schemas.microsoft.com/office/drawing/2014/main" id="{9A2327E4-11E7-464F-A060-864E5C78A5BF}"/>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9EB64B4B-58C9-7649-B923-AF73DD8521FC}"/>
              </a:ext>
            </a:extLst>
          </p:cNvPr>
          <p:cNvSpPr>
            <a:spLocks noGrp="1"/>
          </p:cNvSpPr>
          <p:nvPr>
            <p:ph type="ftr" sz="quarter" idx="11"/>
          </p:nvPr>
        </p:nvSpPr>
        <p:spPr/>
        <p:txBody>
          <a:bodyPr/>
          <a:lstStyle/>
          <a:p>
            <a:r>
              <a:rPr lang="en-US"/>
              <a:t>Open Book 2</a:t>
            </a:r>
          </a:p>
        </p:txBody>
      </p:sp>
    </p:spTree>
    <p:extLst>
      <p:ext uri="{BB962C8B-B14F-4D97-AF65-F5344CB8AC3E}">
        <p14:creationId xmlns:p14="http://schemas.microsoft.com/office/powerpoint/2010/main" val="1473118540"/>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5-16-2018</a:t>
            </a:r>
          </a:p>
        </p:txBody>
      </p:sp>
      <p:sp>
        <p:nvSpPr>
          <p:cNvPr id="3" name="Footer Placeholder 2"/>
          <p:cNvSpPr>
            <a:spLocks noGrp="1"/>
          </p:cNvSpPr>
          <p:nvPr>
            <p:ph type="ftr" sz="quarter" idx="11"/>
          </p:nvPr>
        </p:nvSpPr>
        <p:spPr/>
        <p:txBody>
          <a:bodyPr/>
          <a:lstStyle/>
          <a:p>
            <a:r>
              <a:rPr lang="en-US"/>
              <a:t>Open Book 2</a:t>
            </a:r>
          </a:p>
        </p:txBody>
      </p:sp>
      <p:sp>
        <p:nvSpPr>
          <p:cNvPr id="4" name="Slide Number Placeholder 3"/>
          <p:cNvSpPr>
            <a:spLocks noGrp="1"/>
          </p:cNvSpPr>
          <p:nvPr>
            <p:ph type="sldNum" sz="quarter" idx="12"/>
          </p:nvPr>
        </p:nvSpPr>
        <p:spPr/>
        <p:txBody>
          <a:bodyPr/>
          <a:lstStyle/>
          <a:p>
            <a:fld id="{E60415C2-450C-461E-AC68-254880AF88A5}" type="slidenum">
              <a:rPr lang="en-US" smtClean="0"/>
              <a:pPr/>
              <a:t>35</a:t>
            </a:fld>
            <a:endParaRPr lang="en-US"/>
          </a:p>
        </p:txBody>
      </p:sp>
      <p:sp>
        <p:nvSpPr>
          <p:cNvPr id="5" name="Rectangle 4"/>
          <p:cNvSpPr/>
          <p:nvPr/>
        </p:nvSpPr>
        <p:spPr>
          <a:xfrm>
            <a:off x="133350" y="8021"/>
            <a:ext cx="8877300" cy="6309420"/>
          </a:xfrm>
          <a:prstGeom prst="rect">
            <a:avLst/>
          </a:prstGeom>
        </p:spPr>
        <p:txBody>
          <a:bodyPr wrap="square">
            <a:spAutoFit/>
          </a:bodyPr>
          <a:lstStyle/>
          <a:p>
            <a:r>
              <a:rPr lang="en-US" sz="4400" b="1" dirty="0"/>
              <a:t>QA.ON.THE.SEALS   </a:t>
            </a:r>
            <a:r>
              <a:rPr lang="en-US" sz="3200" dirty="0"/>
              <a:t>63-0324</a:t>
            </a:r>
          </a:p>
          <a:p>
            <a:r>
              <a:rPr lang="en-US" sz="3600" dirty="0"/>
              <a:t>	</a:t>
            </a:r>
            <a:r>
              <a:rPr lang="en-US" sz="3600" i="1" dirty="0"/>
              <a:t>34. After the rapture has been taken place, will any of the church be saved in the end who was not taken in the rapture?</a:t>
            </a:r>
          </a:p>
          <a:p>
            <a:r>
              <a:rPr lang="en-US" sz="3600" dirty="0"/>
              <a:t>	No. Huh-uh, 'cause the Blood's done left. You see, there'll be no intercessions; the Gentile age is finished. There'll be no one saved after the rapture, none of the church.  The church... </a:t>
            </a:r>
            <a:r>
              <a:rPr lang="en-US" sz="3600" i="1" dirty="0"/>
              <a:t>"Let him that's filthy be filthy still, him that's holy be holy still.“ </a:t>
            </a:r>
            <a:r>
              <a:rPr lang="en-US" sz="3600" dirty="0"/>
              <a:t>That won't take place, not after the Church is gone.</a:t>
            </a:r>
          </a:p>
        </p:txBody>
      </p:sp>
    </p:spTree>
    <p:extLst>
      <p:ext uri="{BB962C8B-B14F-4D97-AF65-F5344CB8AC3E}">
        <p14:creationId xmlns:p14="http://schemas.microsoft.com/office/powerpoint/2010/main" val="3957091424"/>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190500" y="140375"/>
            <a:ext cx="5715000" cy="6370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mbria" pitchFamily="18" charset="0"/>
                <a:ea typeface="Calibri" pitchFamily="34" charset="0"/>
                <a:cs typeface="Times New Roman" pitchFamily="18" charset="0"/>
              </a:rPr>
              <a:t>	We see the Jews now..... The prophet spoke and said, "That day that water will come from the north." There was no water there then, no springs there then, but in the last few years there's a gusher come up and is watering the valleys. And they're irrigating is one of the greatest agricultural spots for its size in the world. And all these great chemicals right in the Dead Sea, there's enough chemicals found in the bottom of it that all the wealth of the world couldn't buy, of chemicals, uranium and everything else, right in the bottom of the Dead Sea, which now belongs to Israel.</a:t>
            </a:r>
          </a:p>
          <a:p>
            <a:pPr marL="0" marR="0" lvl="0" indent="0" algn="l" defTabSz="914400" rtl="0" eaLnBrk="1" fontAlgn="base" latinLnBrk="0" hangingPunct="1">
              <a:lnSpc>
                <a:spcPct val="100000"/>
              </a:lnSpc>
              <a:spcBef>
                <a:spcPct val="0"/>
              </a:spcBef>
              <a:spcAft>
                <a:spcPct val="0"/>
              </a:spcAft>
              <a:buClrTx/>
              <a:buSzTx/>
              <a:buFontTx/>
              <a:buNone/>
              <a:tabLst/>
            </a:pPr>
            <a:endParaRPr lang="en-US" sz="1200" dirty="0">
              <a:latin typeface="Cambria" pitchFamily="18" charset="0"/>
              <a:cs typeface="Times New Roman" pitchFamily="18" charset="0"/>
            </a:endParaRPr>
          </a:p>
          <a:p>
            <a:pPr lvl="0" fontAlgn="base">
              <a:spcBef>
                <a:spcPct val="0"/>
              </a:spcBef>
              <a:spcAft>
                <a:spcPct val="0"/>
              </a:spcAft>
            </a:pPr>
            <a:r>
              <a:rPr kumimoji="0" lang="en-US" b="1" i="0" u="none" strike="noStrike" cap="none" normalizeH="0" baseline="0" dirty="0">
                <a:ln>
                  <a:noFill/>
                </a:ln>
                <a:solidFill>
                  <a:schemeClr val="tx1"/>
                </a:solidFill>
                <a:effectLst/>
                <a:latin typeface="Cambria" pitchFamily="18" charset="0"/>
                <a:ea typeface="Calibri" pitchFamily="34" charset="0"/>
                <a:cs typeface="Times New Roman" pitchFamily="18" charset="0"/>
              </a:rPr>
              <a:t>BEGINNING.ENDING.GENTILE.DISPENSATION  </a:t>
            </a:r>
          </a:p>
          <a:p>
            <a:pPr lvl="0" fontAlgn="base">
              <a:spcBef>
                <a:spcPct val="0"/>
              </a:spcBef>
              <a:spcAft>
                <a:spcPct val="0"/>
              </a:spcAft>
            </a:pPr>
            <a:r>
              <a:rPr kumimoji="0" lang="en-US" b="1" i="0" u="none" strike="noStrike" cap="none" normalizeH="0" baseline="0" dirty="0">
                <a:ln>
                  <a:noFill/>
                </a:ln>
                <a:solidFill>
                  <a:schemeClr val="tx1"/>
                </a:solidFill>
                <a:effectLst/>
                <a:latin typeface="Cambria" pitchFamily="18" charset="0"/>
                <a:ea typeface="Calibri" pitchFamily="34" charset="0"/>
                <a:cs typeface="Times New Roman" pitchFamily="18" charset="0"/>
              </a:rPr>
              <a:t>55-0109</a:t>
            </a:r>
            <a:endParaRPr kumimoji="0" lang="en-US" sz="1100" b="0" i="0" u="none" strike="noStrike" cap="none" normalizeH="0" baseline="0" dirty="0">
              <a:ln>
                <a:noFill/>
              </a:ln>
              <a:solidFill>
                <a:schemeClr val="tx1"/>
              </a:solidFill>
              <a:effectLst/>
              <a:latin typeface="Arial" pitchFamily="34" charset="0"/>
            </a:endParaRPr>
          </a:p>
        </p:txBody>
      </p:sp>
      <p:sp>
        <p:nvSpPr>
          <p:cNvPr id="3" name="Date Placeholder 2"/>
          <p:cNvSpPr>
            <a:spLocks noGrp="1"/>
          </p:cNvSpPr>
          <p:nvPr>
            <p:ph type="dt" sz="half" idx="10"/>
          </p:nvPr>
        </p:nvSpPr>
        <p:spPr/>
        <p:txBody>
          <a:bodyPr/>
          <a:lstStyle/>
          <a:p>
            <a:r>
              <a:rPr lang="en-US"/>
              <a:t>5-16-2018</a:t>
            </a:r>
          </a:p>
        </p:txBody>
      </p:sp>
      <p:sp>
        <p:nvSpPr>
          <p:cNvPr id="4" name="Slide Number Placeholder 3"/>
          <p:cNvSpPr>
            <a:spLocks noGrp="1"/>
          </p:cNvSpPr>
          <p:nvPr>
            <p:ph type="sldNum" sz="quarter" idx="12"/>
          </p:nvPr>
        </p:nvSpPr>
        <p:spPr/>
        <p:txBody>
          <a:bodyPr/>
          <a:lstStyle/>
          <a:p>
            <a:fld id="{61140E6D-F36C-49C4-B852-D81B4B3456FD}" type="slidenum">
              <a:rPr lang="en-US" smtClean="0"/>
              <a:pPr/>
              <a:t>36</a:t>
            </a:fld>
            <a:endParaRPr lang="en-US"/>
          </a:p>
        </p:txBody>
      </p:sp>
      <p:sp>
        <p:nvSpPr>
          <p:cNvPr id="5" name="Footer Placeholder 4"/>
          <p:cNvSpPr>
            <a:spLocks noGrp="1"/>
          </p:cNvSpPr>
          <p:nvPr>
            <p:ph type="ftr" sz="quarter" idx="11"/>
          </p:nvPr>
        </p:nvSpPr>
        <p:spPr/>
        <p:txBody>
          <a:bodyPr/>
          <a:lstStyle/>
          <a:p>
            <a:r>
              <a:rPr lang="en-US"/>
              <a:t>Open Book 2</a:t>
            </a:r>
          </a:p>
        </p:txBody>
      </p:sp>
      <p:pic>
        <p:nvPicPr>
          <p:cNvPr id="24577" name="Picture 1" descr="C:\Documents and Settings\Barry Coffey\Local Settings\Temporary Internet Files\Content.IE5\UP0R2521\MPj01850910000[1].jpg"/>
          <p:cNvPicPr>
            <a:picLocks noChangeAspect="1" noChangeArrowheads="1"/>
          </p:cNvPicPr>
          <p:nvPr/>
        </p:nvPicPr>
        <p:blipFill>
          <a:blip r:embed="rId3"/>
          <a:srcRect/>
          <a:stretch>
            <a:fillRect/>
          </a:stretch>
        </p:blipFill>
        <p:spPr bwMode="auto">
          <a:xfrm>
            <a:off x="5997102" y="304800"/>
            <a:ext cx="3240405" cy="4800600"/>
          </a:xfrm>
          <a:prstGeom prst="rect">
            <a:avLst/>
          </a:prstGeom>
          <a:noFill/>
        </p:spPr>
      </p:pic>
    </p:spTree>
    <p:extLst>
      <p:ext uri="{BB962C8B-B14F-4D97-AF65-F5344CB8AC3E}">
        <p14:creationId xmlns:p14="http://schemas.microsoft.com/office/powerpoint/2010/main" val="2227756062"/>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5-16-2018</a:t>
            </a:r>
          </a:p>
        </p:txBody>
      </p:sp>
      <p:sp>
        <p:nvSpPr>
          <p:cNvPr id="3" name="Footer Placeholder 2"/>
          <p:cNvSpPr>
            <a:spLocks noGrp="1"/>
          </p:cNvSpPr>
          <p:nvPr>
            <p:ph type="ftr" sz="quarter" idx="11"/>
          </p:nvPr>
        </p:nvSpPr>
        <p:spPr/>
        <p:txBody>
          <a:bodyPr/>
          <a:lstStyle/>
          <a:p>
            <a:r>
              <a:rPr lang="en-US"/>
              <a:t>Open Book 2</a:t>
            </a:r>
          </a:p>
        </p:txBody>
      </p:sp>
      <p:sp>
        <p:nvSpPr>
          <p:cNvPr id="4" name="Slide Number Placeholder 3"/>
          <p:cNvSpPr>
            <a:spLocks noGrp="1"/>
          </p:cNvSpPr>
          <p:nvPr>
            <p:ph type="sldNum" sz="quarter" idx="12"/>
          </p:nvPr>
        </p:nvSpPr>
        <p:spPr/>
        <p:txBody>
          <a:bodyPr/>
          <a:lstStyle/>
          <a:p>
            <a:fld id="{10E2ABC3-AE4C-4B4E-A8EA-F0F8409DB4D6}" type="slidenum">
              <a:rPr lang="en-US" smtClean="0"/>
              <a:pPr/>
              <a:t>37</a:t>
            </a:fld>
            <a:endParaRPr lang="en-US"/>
          </a:p>
        </p:txBody>
      </p:sp>
      <p:sp>
        <p:nvSpPr>
          <p:cNvPr id="5" name="Rectangle 4"/>
          <p:cNvSpPr/>
          <p:nvPr/>
        </p:nvSpPr>
        <p:spPr>
          <a:xfrm>
            <a:off x="228600" y="152400"/>
            <a:ext cx="8763000" cy="6186309"/>
          </a:xfrm>
          <a:prstGeom prst="rect">
            <a:avLst/>
          </a:prstGeom>
        </p:spPr>
        <p:txBody>
          <a:bodyPr wrap="square">
            <a:spAutoFit/>
          </a:bodyPr>
          <a:lstStyle/>
          <a:p>
            <a:r>
              <a:rPr lang="en-US" sz="3600" b="1" dirty="0"/>
              <a:t>THIS.DAY.THIS.SCRIPTURE.IS.FULFILLED</a:t>
            </a:r>
            <a:endParaRPr lang="en-US" sz="3600" dirty="0"/>
          </a:p>
          <a:p>
            <a:r>
              <a:rPr lang="en-US" sz="2800" dirty="0"/>
              <a:t>	</a:t>
            </a:r>
            <a:r>
              <a:rPr lang="en-US" sz="3000" dirty="0"/>
              <a:t>44  How accurate is the Scripture! Notice Is. 61:1-2, where our Lord was reading from... But in the middle of the 2nd verse He stopped, "</a:t>
            </a:r>
            <a:r>
              <a:rPr lang="en-US" sz="3000" i="1" dirty="0"/>
              <a:t>The Spirit of the Lord is upon Me…" </a:t>
            </a:r>
            <a:r>
              <a:rPr lang="en-US" sz="3000" dirty="0"/>
              <a:t>then He stopped. Why? The other part, to bring judgment, didn't apply to His first coming, but His second Coming. </a:t>
            </a:r>
          </a:p>
          <a:p>
            <a:r>
              <a:rPr lang="en-US" sz="3000" dirty="0"/>
              <a:t>	How the Scriptures never make a mistake! They are always perfect. Jesus stopped just where the Scripture stopped, 'cause that was exactly what was to be vindicated in His day, now, in that first coming. The second Coming He will bring judgment upon the earth; but not then.</a:t>
            </a:r>
          </a:p>
        </p:txBody>
      </p:sp>
    </p:spTree>
    <p:extLst>
      <p:ext uri="{BB962C8B-B14F-4D97-AF65-F5344CB8AC3E}">
        <p14:creationId xmlns:p14="http://schemas.microsoft.com/office/powerpoint/2010/main" val="726182451"/>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5-16-2018</a:t>
            </a:r>
          </a:p>
        </p:txBody>
      </p:sp>
      <p:sp>
        <p:nvSpPr>
          <p:cNvPr id="3" name="Footer Placeholder 2"/>
          <p:cNvSpPr>
            <a:spLocks noGrp="1"/>
          </p:cNvSpPr>
          <p:nvPr>
            <p:ph type="ftr" sz="quarter" idx="11"/>
          </p:nvPr>
        </p:nvSpPr>
        <p:spPr/>
        <p:txBody>
          <a:bodyPr/>
          <a:lstStyle/>
          <a:p>
            <a:r>
              <a:rPr lang="en-US"/>
              <a:t>Open Book 2</a:t>
            </a:r>
          </a:p>
        </p:txBody>
      </p:sp>
      <p:sp>
        <p:nvSpPr>
          <p:cNvPr id="4" name="Slide Number Placeholder 3"/>
          <p:cNvSpPr>
            <a:spLocks noGrp="1"/>
          </p:cNvSpPr>
          <p:nvPr>
            <p:ph type="sldNum" sz="quarter" idx="12"/>
          </p:nvPr>
        </p:nvSpPr>
        <p:spPr/>
        <p:txBody>
          <a:bodyPr/>
          <a:lstStyle/>
          <a:p>
            <a:fld id="{10E2ABC3-AE4C-4B4E-A8EA-F0F8409DB4D6}" type="slidenum">
              <a:rPr lang="en-US" smtClean="0"/>
              <a:pPr/>
              <a:t>38</a:t>
            </a:fld>
            <a:endParaRPr lang="en-US"/>
          </a:p>
        </p:txBody>
      </p:sp>
      <p:sp>
        <p:nvSpPr>
          <p:cNvPr id="5" name="Rectangle 4"/>
          <p:cNvSpPr/>
          <p:nvPr/>
        </p:nvSpPr>
        <p:spPr>
          <a:xfrm>
            <a:off x="152400" y="92444"/>
            <a:ext cx="8839200" cy="6247864"/>
          </a:xfrm>
          <a:prstGeom prst="rect">
            <a:avLst/>
          </a:prstGeom>
        </p:spPr>
        <p:txBody>
          <a:bodyPr wrap="square">
            <a:spAutoFit/>
          </a:bodyPr>
          <a:lstStyle/>
          <a:p>
            <a:r>
              <a:rPr lang="en-US" sz="4000" b="1" dirty="0"/>
              <a:t>ISAIAH 61:1-3</a:t>
            </a:r>
          </a:p>
          <a:p>
            <a:r>
              <a:rPr lang="en-US" sz="3000" dirty="0"/>
              <a:t>     </a:t>
            </a:r>
            <a:r>
              <a:rPr lang="en-US" sz="3000" i="1" dirty="0"/>
              <a:t>  The Spirit of the Lord GOD is upon me; because the LORD hath anointed me to preach good tidings unto the meek; he hath sent me to bind up the broken-hearted, to proclaim liberty to the captives, and the opening of the prison to them that are bound; 2 To proclaim the acceptable year of the LORD, and the day of vengeance of our God; to comfort all that mourn; 3 To appoint unto them that mourn in Zion, to give unto them beauty for ashes, the oil of joy for mourning, the garment of praise for the spirit of heaviness; that they might be called trees of righteousness, the planting of the LORD, that he might be glorified.</a:t>
            </a:r>
          </a:p>
        </p:txBody>
      </p:sp>
    </p:spTree>
    <p:extLst>
      <p:ext uri="{BB962C8B-B14F-4D97-AF65-F5344CB8AC3E}">
        <p14:creationId xmlns:p14="http://schemas.microsoft.com/office/powerpoint/2010/main" val="4283347964"/>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5-16-2018</a:t>
            </a:r>
          </a:p>
        </p:txBody>
      </p:sp>
      <p:sp>
        <p:nvSpPr>
          <p:cNvPr id="3" name="Footer Placeholder 2"/>
          <p:cNvSpPr>
            <a:spLocks noGrp="1"/>
          </p:cNvSpPr>
          <p:nvPr>
            <p:ph type="ftr" sz="quarter" idx="11"/>
          </p:nvPr>
        </p:nvSpPr>
        <p:spPr/>
        <p:txBody>
          <a:bodyPr/>
          <a:lstStyle/>
          <a:p>
            <a:r>
              <a:rPr lang="en-US"/>
              <a:t>Open Book 2</a:t>
            </a:r>
          </a:p>
        </p:txBody>
      </p:sp>
      <p:sp>
        <p:nvSpPr>
          <p:cNvPr id="4" name="Slide Number Placeholder 3"/>
          <p:cNvSpPr>
            <a:spLocks noGrp="1"/>
          </p:cNvSpPr>
          <p:nvPr>
            <p:ph type="sldNum" sz="quarter" idx="12"/>
          </p:nvPr>
        </p:nvSpPr>
        <p:spPr/>
        <p:txBody>
          <a:bodyPr/>
          <a:lstStyle/>
          <a:p>
            <a:fld id="{10E2ABC3-AE4C-4B4E-A8EA-F0F8409DB4D6}" type="slidenum">
              <a:rPr lang="en-US" smtClean="0"/>
              <a:pPr/>
              <a:t>39</a:t>
            </a:fld>
            <a:endParaRPr lang="en-US"/>
          </a:p>
        </p:txBody>
      </p:sp>
      <p:sp>
        <p:nvSpPr>
          <p:cNvPr id="5" name="Rectangle 4"/>
          <p:cNvSpPr/>
          <p:nvPr/>
        </p:nvSpPr>
        <p:spPr>
          <a:xfrm>
            <a:off x="275617" y="228600"/>
            <a:ext cx="8839200" cy="4308872"/>
          </a:xfrm>
          <a:prstGeom prst="rect">
            <a:avLst/>
          </a:prstGeom>
        </p:spPr>
        <p:txBody>
          <a:bodyPr wrap="square">
            <a:spAutoFit/>
          </a:bodyPr>
          <a:lstStyle/>
          <a:p>
            <a:r>
              <a:rPr lang="en-US" sz="2800" dirty="0"/>
              <a:t>	</a:t>
            </a:r>
            <a:r>
              <a:rPr lang="en-US" sz="3200" dirty="0"/>
              <a:t>45  Notice the Messiah standing in the platform, to identify Himself with the Word of promise for that age… </a:t>
            </a:r>
            <a:r>
              <a:rPr lang="en-US" sz="3200" dirty="0">
                <a:solidFill>
                  <a:srgbClr val="FFFF66"/>
                </a:solidFill>
              </a:rPr>
              <a:t>"The acceptable year," as we all know, as Bible readers, was "the year of jubilee." </a:t>
            </a:r>
            <a:r>
              <a:rPr lang="en-US" sz="3200" dirty="0"/>
              <a:t>That, when all slaves and prisoners, as they were, been taken, prison; and had to give a son, to pay a debt; or a daughter, to pay a debt, and they were in bondage. </a:t>
            </a:r>
          </a:p>
          <a:p>
            <a:endParaRPr lang="en-US" dirty="0"/>
          </a:p>
        </p:txBody>
      </p:sp>
    </p:spTree>
    <p:extLst>
      <p:ext uri="{BB962C8B-B14F-4D97-AF65-F5344CB8AC3E}">
        <p14:creationId xmlns:p14="http://schemas.microsoft.com/office/powerpoint/2010/main" val="1898701464"/>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008F3C-92A0-414E-B71C-9A6ECD2C6DC7}"/>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439B2DC8-8990-BB45-A89B-4B822CEF70BB}"/>
              </a:ext>
            </a:extLst>
          </p:cNvPr>
          <p:cNvSpPr>
            <a:spLocks noGrp="1"/>
          </p:cNvSpPr>
          <p:nvPr>
            <p:ph type="ftr" sz="quarter" idx="11"/>
          </p:nvPr>
        </p:nvSpPr>
        <p:spPr/>
        <p:txBody>
          <a:bodyPr/>
          <a:lstStyle/>
          <a:p>
            <a:r>
              <a:rPr lang="en-US"/>
              <a:t>Open Book 2</a:t>
            </a:r>
          </a:p>
        </p:txBody>
      </p:sp>
      <p:sp>
        <p:nvSpPr>
          <p:cNvPr id="4" name="Slide Number Placeholder 3">
            <a:extLst>
              <a:ext uri="{FF2B5EF4-FFF2-40B4-BE49-F238E27FC236}">
                <a16:creationId xmlns:a16="http://schemas.microsoft.com/office/drawing/2014/main" id="{71CC3B4B-79E5-C440-8D44-1B30EEF1725F}"/>
              </a:ext>
            </a:extLst>
          </p:cNvPr>
          <p:cNvSpPr>
            <a:spLocks noGrp="1"/>
          </p:cNvSpPr>
          <p:nvPr>
            <p:ph type="sldNum" sz="quarter" idx="12"/>
          </p:nvPr>
        </p:nvSpPr>
        <p:spPr/>
        <p:txBody>
          <a:bodyPr/>
          <a:lstStyle/>
          <a:p>
            <a:fld id="{10E2ABC3-AE4C-4B4E-A8EA-F0F8409DB4D6}" type="slidenum">
              <a:rPr lang="en-US" smtClean="0"/>
              <a:pPr/>
              <a:t>4</a:t>
            </a:fld>
            <a:endParaRPr lang="en-US"/>
          </a:p>
        </p:txBody>
      </p:sp>
      <p:sp>
        <p:nvSpPr>
          <p:cNvPr id="5" name="TextBox 4">
            <a:extLst>
              <a:ext uri="{FF2B5EF4-FFF2-40B4-BE49-F238E27FC236}">
                <a16:creationId xmlns:a16="http://schemas.microsoft.com/office/drawing/2014/main" id="{851303E7-D03E-9C46-BE16-EAE8F8CD118D}"/>
              </a:ext>
            </a:extLst>
          </p:cNvPr>
          <p:cNvSpPr txBox="1"/>
          <p:nvPr/>
        </p:nvSpPr>
        <p:spPr>
          <a:xfrm>
            <a:off x="228600" y="304800"/>
            <a:ext cx="8686800" cy="5693866"/>
          </a:xfrm>
          <a:prstGeom prst="rect">
            <a:avLst/>
          </a:prstGeom>
          <a:noFill/>
        </p:spPr>
        <p:txBody>
          <a:bodyPr wrap="square" rtlCol="0">
            <a:spAutoFit/>
          </a:bodyPr>
          <a:lstStyle/>
          <a:p>
            <a:r>
              <a:rPr lang="en-US" sz="4000" i="1" dirty="0"/>
              <a:t>“You are entitled to your own opinion, But you are not entitled to your own facts.”</a:t>
            </a:r>
          </a:p>
          <a:p>
            <a:pPr algn="r"/>
            <a:r>
              <a:rPr lang="en-US" sz="2800" dirty="0"/>
              <a:t>Sen. Daniel P. Moynihan</a:t>
            </a:r>
          </a:p>
          <a:p>
            <a:pPr algn="ctr"/>
            <a:endParaRPr lang="en-US" sz="3600" b="1" dirty="0"/>
          </a:p>
          <a:p>
            <a:pPr algn="ctr"/>
            <a:r>
              <a:rPr lang="en-US" sz="3600" b="1" dirty="0"/>
              <a:t>John 8:30-31</a:t>
            </a:r>
          </a:p>
          <a:p>
            <a:pPr algn="ctr"/>
            <a:r>
              <a:rPr lang="en-US" sz="3600" i="1" dirty="0"/>
              <a:t>Then said Jesus to those Jews which believed on him, If ye continue in my word, then are ye my disciples indeed; 32  And ye shall know the truth, and the truth shall make you free.</a:t>
            </a:r>
          </a:p>
        </p:txBody>
      </p:sp>
    </p:spTree>
    <p:extLst>
      <p:ext uri="{BB962C8B-B14F-4D97-AF65-F5344CB8AC3E}">
        <p14:creationId xmlns:p14="http://schemas.microsoft.com/office/powerpoint/2010/main" val="413881922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2D9440-0882-2B4F-B259-2CDFEE053820}"/>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55BCFF52-E119-F04A-B00B-078119102D0A}"/>
              </a:ext>
            </a:extLst>
          </p:cNvPr>
          <p:cNvSpPr>
            <a:spLocks noGrp="1"/>
          </p:cNvSpPr>
          <p:nvPr>
            <p:ph type="ftr" sz="quarter" idx="11"/>
          </p:nvPr>
        </p:nvSpPr>
        <p:spPr/>
        <p:txBody>
          <a:bodyPr/>
          <a:lstStyle/>
          <a:p>
            <a:r>
              <a:rPr lang="en-US"/>
              <a:t>Open Book 2</a:t>
            </a:r>
          </a:p>
        </p:txBody>
      </p:sp>
      <p:sp>
        <p:nvSpPr>
          <p:cNvPr id="4" name="Slide Number Placeholder 3">
            <a:extLst>
              <a:ext uri="{FF2B5EF4-FFF2-40B4-BE49-F238E27FC236}">
                <a16:creationId xmlns:a16="http://schemas.microsoft.com/office/drawing/2014/main" id="{BDBB65CF-24CB-9D4F-AF63-356F002B8368}"/>
              </a:ext>
            </a:extLst>
          </p:cNvPr>
          <p:cNvSpPr>
            <a:spLocks noGrp="1"/>
          </p:cNvSpPr>
          <p:nvPr>
            <p:ph type="sldNum" sz="quarter" idx="12"/>
          </p:nvPr>
        </p:nvSpPr>
        <p:spPr/>
        <p:txBody>
          <a:bodyPr/>
          <a:lstStyle/>
          <a:p>
            <a:fld id="{10E2ABC3-AE4C-4B4E-A8EA-F0F8409DB4D6}" type="slidenum">
              <a:rPr lang="en-US" smtClean="0"/>
              <a:pPr/>
              <a:t>40</a:t>
            </a:fld>
            <a:endParaRPr lang="en-US"/>
          </a:p>
        </p:txBody>
      </p:sp>
      <p:sp>
        <p:nvSpPr>
          <p:cNvPr id="5" name="Rectangle 4">
            <a:extLst>
              <a:ext uri="{FF2B5EF4-FFF2-40B4-BE49-F238E27FC236}">
                <a16:creationId xmlns:a16="http://schemas.microsoft.com/office/drawing/2014/main" id="{E3E1C26F-158C-5B4D-AEF1-7AA2C145EAF3}"/>
              </a:ext>
            </a:extLst>
          </p:cNvPr>
          <p:cNvSpPr/>
          <p:nvPr/>
        </p:nvSpPr>
        <p:spPr>
          <a:xfrm>
            <a:off x="228600" y="152400"/>
            <a:ext cx="8686800" cy="5632311"/>
          </a:xfrm>
          <a:prstGeom prst="rect">
            <a:avLst/>
          </a:prstGeom>
        </p:spPr>
        <p:txBody>
          <a:bodyPr wrap="square">
            <a:spAutoFit/>
          </a:bodyPr>
          <a:lstStyle/>
          <a:p>
            <a:r>
              <a:rPr lang="en-US" sz="4000" b="1" dirty="0"/>
              <a:t>LEVITICUS 25:8-13</a:t>
            </a:r>
          </a:p>
          <a:p>
            <a:r>
              <a:rPr lang="en-US" sz="3200" dirty="0"/>
              <a:t>     </a:t>
            </a:r>
            <a:r>
              <a:rPr lang="en-US" sz="3200" i="1" dirty="0"/>
              <a:t>8  And thou shalt number seven sabbaths of years unto thee, seven times seven years; and the space of the seven sabbaths of years shall be unto thee forty and nine years. 9 Then shalt thou cause the trumpet of the </a:t>
            </a:r>
            <a:r>
              <a:rPr lang="en-US" sz="3200" i="1" dirty="0" err="1"/>
              <a:t>jubile</a:t>
            </a:r>
            <a:r>
              <a:rPr lang="en-US" sz="3200" i="1" dirty="0"/>
              <a:t> to sound on the tenth day of the seventh month, in the day of atonement shall ye make the trumpet sound throughout all your land. 10 And ye shall hallow the fiftieth year, and proclaim liberty throughout all the land unto all the inhabitants thereof:</a:t>
            </a:r>
          </a:p>
        </p:txBody>
      </p:sp>
    </p:spTree>
    <p:extLst>
      <p:ext uri="{BB962C8B-B14F-4D97-AF65-F5344CB8AC3E}">
        <p14:creationId xmlns:p14="http://schemas.microsoft.com/office/powerpoint/2010/main" val="2555324512"/>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1B4500-5C1D-D547-B9AF-6F295D07C98B}"/>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6C2DBAB9-9AA0-4445-AFAD-D26B6C5EFEF8}"/>
              </a:ext>
            </a:extLst>
          </p:cNvPr>
          <p:cNvSpPr>
            <a:spLocks noGrp="1"/>
          </p:cNvSpPr>
          <p:nvPr>
            <p:ph type="ftr" sz="quarter" idx="11"/>
          </p:nvPr>
        </p:nvSpPr>
        <p:spPr/>
        <p:txBody>
          <a:bodyPr/>
          <a:lstStyle/>
          <a:p>
            <a:r>
              <a:rPr lang="en-US"/>
              <a:t>Open Book 2</a:t>
            </a:r>
          </a:p>
        </p:txBody>
      </p:sp>
      <p:sp>
        <p:nvSpPr>
          <p:cNvPr id="4" name="Slide Number Placeholder 3">
            <a:extLst>
              <a:ext uri="{FF2B5EF4-FFF2-40B4-BE49-F238E27FC236}">
                <a16:creationId xmlns:a16="http://schemas.microsoft.com/office/drawing/2014/main" id="{223FCCA2-D0C1-E543-8F94-0CF1F79EA0FF}"/>
              </a:ext>
            </a:extLst>
          </p:cNvPr>
          <p:cNvSpPr>
            <a:spLocks noGrp="1"/>
          </p:cNvSpPr>
          <p:nvPr>
            <p:ph type="sldNum" sz="quarter" idx="12"/>
          </p:nvPr>
        </p:nvSpPr>
        <p:spPr/>
        <p:txBody>
          <a:bodyPr/>
          <a:lstStyle/>
          <a:p>
            <a:fld id="{10E2ABC3-AE4C-4B4E-A8EA-F0F8409DB4D6}" type="slidenum">
              <a:rPr lang="en-US" smtClean="0"/>
              <a:pPr/>
              <a:t>41</a:t>
            </a:fld>
            <a:endParaRPr lang="en-US"/>
          </a:p>
        </p:txBody>
      </p:sp>
      <p:sp>
        <p:nvSpPr>
          <p:cNvPr id="5" name="Rectangle 4">
            <a:extLst>
              <a:ext uri="{FF2B5EF4-FFF2-40B4-BE49-F238E27FC236}">
                <a16:creationId xmlns:a16="http://schemas.microsoft.com/office/drawing/2014/main" id="{FD76EF73-DD77-7D4F-B17A-C6631FDE659F}"/>
              </a:ext>
            </a:extLst>
          </p:cNvPr>
          <p:cNvSpPr/>
          <p:nvPr/>
        </p:nvSpPr>
        <p:spPr>
          <a:xfrm>
            <a:off x="228600" y="228600"/>
            <a:ext cx="8686800" cy="5016758"/>
          </a:xfrm>
          <a:prstGeom prst="rect">
            <a:avLst/>
          </a:prstGeom>
        </p:spPr>
        <p:txBody>
          <a:bodyPr wrap="square">
            <a:spAutoFit/>
          </a:bodyPr>
          <a:lstStyle/>
          <a:p>
            <a:r>
              <a:rPr lang="en-US" sz="3200" i="1" dirty="0"/>
              <a:t>it shall be a </a:t>
            </a:r>
            <a:r>
              <a:rPr lang="en-US" sz="3200" i="1" dirty="0" err="1"/>
              <a:t>jubile</a:t>
            </a:r>
            <a:r>
              <a:rPr lang="en-US" sz="3200" i="1" dirty="0"/>
              <a:t> unto you; and ye shall return every man unto his possession, and ye shall return every man unto his family. </a:t>
            </a:r>
          </a:p>
          <a:p>
            <a:r>
              <a:rPr lang="en-US" sz="3200" i="1" dirty="0"/>
              <a:t>	11 A </a:t>
            </a:r>
            <a:r>
              <a:rPr lang="en-US" sz="3200" i="1" dirty="0" err="1"/>
              <a:t>jubile</a:t>
            </a:r>
            <a:r>
              <a:rPr lang="en-US" sz="3200" i="1" dirty="0"/>
              <a:t> shall that fiftieth year be unto you: ye shall not sow, neither reap that which </a:t>
            </a:r>
            <a:r>
              <a:rPr lang="en-US" sz="3200" i="1" dirty="0" err="1"/>
              <a:t>groweth</a:t>
            </a:r>
            <a:r>
              <a:rPr lang="en-US" sz="3200" i="1" dirty="0"/>
              <a:t> of itself in it, nor gather the grapes in it of thy vine undressed. 12 For it is the </a:t>
            </a:r>
            <a:r>
              <a:rPr lang="en-US" sz="3200" i="1" dirty="0" err="1"/>
              <a:t>jubile</a:t>
            </a:r>
            <a:r>
              <a:rPr lang="en-US" sz="3200" i="1" dirty="0"/>
              <a:t>; it shall be holy unto you: ye shall eat the increase thereof out of the field. 13 In the year of this </a:t>
            </a:r>
            <a:r>
              <a:rPr lang="en-US" sz="3200" i="1" dirty="0" err="1"/>
              <a:t>jubile</a:t>
            </a:r>
            <a:r>
              <a:rPr lang="en-US" sz="3200" i="1" dirty="0"/>
              <a:t> ye shall return every man unto his possession.</a:t>
            </a:r>
          </a:p>
        </p:txBody>
      </p:sp>
    </p:spTree>
    <p:extLst>
      <p:ext uri="{BB962C8B-B14F-4D97-AF65-F5344CB8AC3E}">
        <p14:creationId xmlns:p14="http://schemas.microsoft.com/office/powerpoint/2010/main" val="853448029"/>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5-16-2018</a:t>
            </a:r>
          </a:p>
        </p:txBody>
      </p:sp>
      <p:sp>
        <p:nvSpPr>
          <p:cNvPr id="3" name="Footer Placeholder 2"/>
          <p:cNvSpPr>
            <a:spLocks noGrp="1"/>
          </p:cNvSpPr>
          <p:nvPr>
            <p:ph type="ftr" sz="quarter" idx="11"/>
          </p:nvPr>
        </p:nvSpPr>
        <p:spPr/>
        <p:txBody>
          <a:bodyPr/>
          <a:lstStyle/>
          <a:p>
            <a:r>
              <a:rPr lang="en-US"/>
              <a:t>Open Book 2</a:t>
            </a:r>
          </a:p>
        </p:txBody>
      </p:sp>
      <p:sp>
        <p:nvSpPr>
          <p:cNvPr id="4" name="Slide Number Placeholder 3"/>
          <p:cNvSpPr>
            <a:spLocks noGrp="1"/>
          </p:cNvSpPr>
          <p:nvPr>
            <p:ph type="sldNum" sz="quarter" idx="12"/>
          </p:nvPr>
        </p:nvSpPr>
        <p:spPr/>
        <p:txBody>
          <a:bodyPr/>
          <a:lstStyle/>
          <a:p>
            <a:fld id="{10E2ABC3-AE4C-4B4E-A8EA-F0F8409DB4D6}" type="slidenum">
              <a:rPr lang="en-US" smtClean="0"/>
              <a:pPr/>
              <a:t>42</a:t>
            </a:fld>
            <a:endParaRPr lang="en-US"/>
          </a:p>
        </p:txBody>
      </p:sp>
      <p:sp>
        <p:nvSpPr>
          <p:cNvPr id="5" name="Rectangle 4"/>
          <p:cNvSpPr/>
          <p:nvPr/>
        </p:nvSpPr>
        <p:spPr>
          <a:xfrm>
            <a:off x="228600" y="199846"/>
            <a:ext cx="8686800" cy="6124754"/>
          </a:xfrm>
          <a:prstGeom prst="rect">
            <a:avLst/>
          </a:prstGeom>
        </p:spPr>
        <p:txBody>
          <a:bodyPr wrap="square">
            <a:spAutoFit/>
          </a:bodyPr>
          <a:lstStyle/>
          <a:p>
            <a:r>
              <a:rPr lang="en-US" sz="2800" dirty="0"/>
              <a:t>	48  What a perfect example it is of the Gospel of Jesus Christ! When It's preached, the acceptable time, and the time of Jubilee; anybody, no matter who you are, what color you are, what denomination you belong to, how it's far you've stooped in sin, or what's wrong with you; you can go free when you hear the Gospel trumpet sound out. You are free!</a:t>
            </a:r>
          </a:p>
          <a:p>
            <a:r>
              <a:rPr lang="en-US" sz="2800" dirty="0"/>
              <a:t>	49 But if you turn your back upon the Message and refuse to hear It, you were bored in the ear, with an awl. That means that you have crossed the line between grace and judgment, and you will never hear the Gospel again. You'll never get any further. You must be a slave to the system you're in, the rest of your days, if you refuse to hear the acceptable year.		       65-0219</a:t>
            </a:r>
          </a:p>
        </p:txBody>
      </p:sp>
    </p:spTree>
    <p:extLst>
      <p:ext uri="{BB962C8B-B14F-4D97-AF65-F5344CB8AC3E}">
        <p14:creationId xmlns:p14="http://schemas.microsoft.com/office/powerpoint/2010/main" val="132370601"/>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228600"/>
            <a:ext cx="8382000" cy="4647426"/>
          </a:xfrm>
          <a:prstGeom prst="rect">
            <a:avLst/>
          </a:prstGeom>
        </p:spPr>
        <p:txBody>
          <a:bodyPr wrap="square">
            <a:spAutoFit/>
          </a:bodyPr>
          <a:lstStyle/>
          <a:p>
            <a:r>
              <a:rPr lang="en-US" sz="4000" b="1" dirty="0">
                <a:solidFill>
                  <a:schemeClr val="bg1"/>
                </a:solidFill>
                <a:latin typeface="+mn-lt"/>
              </a:rPr>
              <a:t> </a:t>
            </a:r>
            <a:r>
              <a:rPr lang="en-US" sz="4000" b="1" dirty="0">
                <a:latin typeface="+mn-lt"/>
              </a:rPr>
              <a:t>SHOUT,  VOICE, TRUMPET:</a:t>
            </a:r>
          </a:p>
          <a:p>
            <a:pPr algn="r"/>
            <a:r>
              <a:rPr lang="en-US" sz="3200" dirty="0">
                <a:latin typeface="+mn-lt"/>
              </a:rPr>
              <a:t>    </a:t>
            </a:r>
            <a:r>
              <a:rPr lang="en-US" sz="3200" i="1" dirty="0">
                <a:latin typeface="+mn-lt"/>
              </a:rPr>
              <a:t>“For the Lord himself shall descend from heaven with a shout, with the voice of the archangel, and with the trump of God: and the dead in Christ shall rise first: Then we which are alive and remain shall be caught up together with them in the clouds, to meet the Lord in the air: and so shall we ever be with the Lord.” </a:t>
            </a:r>
            <a:r>
              <a:rPr lang="en-US" sz="3200" dirty="0">
                <a:latin typeface="+mn-lt"/>
              </a:rPr>
              <a:t>			I </a:t>
            </a:r>
            <a:r>
              <a:rPr lang="en-US" sz="3200" dirty="0" err="1">
                <a:latin typeface="+mn-lt"/>
              </a:rPr>
              <a:t>Thes</a:t>
            </a:r>
            <a:r>
              <a:rPr lang="en-US" sz="3200" dirty="0">
                <a:latin typeface="+mn-lt"/>
              </a:rPr>
              <a:t>. 4:16-17</a:t>
            </a:r>
          </a:p>
        </p:txBody>
      </p:sp>
      <p:sp>
        <p:nvSpPr>
          <p:cNvPr id="2" name="Date Placeholder 1"/>
          <p:cNvSpPr>
            <a:spLocks noGrp="1"/>
          </p:cNvSpPr>
          <p:nvPr>
            <p:ph type="dt" sz="half" idx="10"/>
          </p:nvPr>
        </p:nvSpPr>
        <p:spPr/>
        <p:txBody>
          <a:bodyPr/>
          <a:lstStyle/>
          <a:p>
            <a:pPr>
              <a:defRPr/>
            </a:pPr>
            <a:r>
              <a:rPr lang="en-US"/>
              <a:t>5-16-2018</a:t>
            </a:r>
          </a:p>
        </p:txBody>
      </p:sp>
      <p:sp>
        <p:nvSpPr>
          <p:cNvPr id="3" name="Footer Placeholder 2"/>
          <p:cNvSpPr>
            <a:spLocks noGrp="1"/>
          </p:cNvSpPr>
          <p:nvPr>
            <p:ph type="ftr" sz="quarter" idx="11"/>
          </p:nvPr>
        </p:nvSpPr>
        <p:spPr/>
        <p:txBody>
          <a:bodyPr/>
          <a:lstStyle/>
          <a:p>
            <a:pPr>
              <a:defRPr/>
            </a:pPr>
            <a:r>
              <a:rPr lang="en-US"/>
              <a:t>Open Book 2</a:t>
            </a:r>
          </a:p>
        </p:txBody>
      </p:sp>
      <p:sp>
        <p:nvSpPr>
          <p:cNvPr id="5" name="Slide Number Placeholder 4"/>
          <p:cNvSpPr>
            <a:spLocks noGrp="1"/>
          </p:cNvSpPr>
          <p:nvPr>
            <p:ph type="sldNum" sz="quarter" idx="12"/>
          </p:nvPr>
        </p:nvSpPr>
        <p:spPr/>
        <p:txBody>
          <a:bodyPr/>
          <a:lstStyle/>
          <a:p>
            <a:pPr>
              <a:defRPr/>
            </a:pPr>
            <a:fld id="{D7BFC005-FFFF-4EF2-95C8-5B6BD5F357BB}" type="slidenum">
              <a:rPr lang="en-US" smtClean="0"/>
              <a:pPr>
                <a:defRPr/>
              </a:pPr>
              <a:t>43</a:t>
            </a:fld>
            <a:endParaRPr lang="en-US"/>
          </a:p>
        </p:txBody>
      </p:sp>
    </p:spTree>
    <p:extLst>
      <p:ext uri="{BB962C8B-B14F-4D97-AF65-F5344CB8AC3E}">
        <p14:creationId xmlns:p14="http://schemas.microsoft.com/office/powerpoint/2010/main" val="3297966120"/>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5-16-2018</a:t>
            </a:r>
          </a:p>
        </p:txBody>
      </p:sp>
      <p:sp>
        <p:nvSpPr>
          <p:cNvPr id="5" name="Footer Placeholder 4"/>
          <p:cNvSpPr>
            <a:spLocks noGrp="1"/>
          </p:cNvSpPr>
          <p:nvPr>
            <p:ph type="ftr" sz="quarter" idx="11"/>
          </p:nvPr>
        </p:nvSpPr>
        <p:spPr/>
        <p:txBody>
          <a:bodyPr/>
          <a:lstStyle/>
          <a:p>
            <a:r>
              <a:rPr lang="en-US"/>
              <a:t>Open Book 2</a:t>
            </a:r>
          </a:p>
        </p:txBody>
      </p:sp>
      <p:sp>
        <p:nvSpPr>
          <p:cNvPr id="6" name="Slide Number Placeholder 5"/>
          <p:cNvSpPr>
            <a:spLocks noGrp="1"/>
          </p:cNvSpPr>
          <p:nvPr>
            <p:ph type="sldNum" sz="quarter" idx="12"/>
          </p:nvPr>
        </p:nvSpPr>
        <p:spPr/>
        <p:txBody>
          <a:bodyPr/>
          <a:lstStyle/>
          <a:p>
            <a:fld id="{61140E6D-F36C-49C4-B852-D81B4B3456FD}" type="slidenum">
              <a:rPr lang="en-US" smtClean="0"/>
              <a:pPr/>
              <a:t>44</a:t>
            </a:fld>
            <a:endParaRPr lang="en-US"/>
          </a:p>
        </p:txBody>
      </p:sp>
      <p:sp>
        <p:nvSpPr>
          <p:cNvPr id="7" name="Rectangle 6"/>
          <p:cNvSpPr/>
          <p:nvPr/>
        </p:nvSpPr>
        <p:spPr>
          <a:xfrm>
            <a:off x="304800" y="228600"/>
            <a:ext cx="8686800" cy="5201424"/>
          </a:xfrm>
          <a:prstGeom prst="rect">
            <a:avLst/>
          </a:prstGeom>
        </p:spPr>
        <p:txBody>
          <a:bodyPr wrap="square">
            <a:spAutoFit/>
          </a:bodyPr>
          <a:lstStyle/>
          <a:p>
            <a:r>
              <a:rPr lang="en-US" sz="4400" dirty="0">
                <a:latin typeface="Cambria" pitchFamily="18" charset="0"/>
              </a:rPr>
              <a:t>	</a:t>
            </a:r>
            <a:r>
              <a:rPr lang="en-US" sz="4000" dirty="0">
                <a:latin typeface="Cambria" pitchFamily="18" charset="0"/>
              </a:rPr>
              <a:t>...The Pentecostals, so forth, can almost impersonate anything can be done. But when that time comes, </a:t>
            </a:r>
            <a:r>
              <a:rPr lang="en-US" sz="4000" b="1" dirty="0">
                <a:latin typeface="Cambria" pitchFamily="18" charset="0"/>
              </a:rPr>
              <a:t>when the squeeze comes down</a:t>
            </a:r>
            <a:r>
              <a:rPr lang="en-US" sz="4000" dirty="0">
                <a:latin typeface="Cambria" pitchFamily="18" charset="0"/>
              </a:rPr>
              <a:t>, then you'll see, what you've seen temporarily, be manifested in the fullness of its power.</a:t>
            </a:r>
          </a:p>
          <a:p>
            <a:endParaRPr lang="en-US" sz="2800" dirty="0">
              <a:latin typeface="Cambria" pitchFamily="18" charset="0"/>
            </a:endParaRPr>
          </a:p>
          <a:p>
            <a:pPr algn="r"/>
            <a:r>
              <a:rPr lang="en-US" sz="3200" b="1" dirty="0">
                <a:latin typeface="Cambria" pitchFamily="18" charset="0"/>
              </a:rPr>
              <a:t>LOOK.AWAY.TO.JESUS     </a:t>
            </a:r>
          </a:p>
          <a:p>
            <a:pPr algn="r"/>
            <a:r>
              <a:rPr lang="en-US" sz="2800" dirty="0">
                <a:latin typeface="Cambria" pitchFamily="18" charset="0"/>
              </a:rPr>
              <a:t>63-1229</a:t>
            </a:r>
          </a:p>
        </p:txBody>
      </p:sp>
    </p:spTree>
    <p:extLst>
      <p:ext uri="{BB962C8B-B14F-4D97-AF65-F5344CB8AC3E}">
        <p14:creationId xmlns:p14="http://schemas.microsoft.com/office/powerpoint/2010/main" val="2279454337"/>
      </p:ext>
    </p:extLst>
  </p:cSld>
  <p:clrMapOvr>
    <a:masterClrMapping/>
  </p:clrMapOvr>
  <p:transition advClick="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6894"/>
            <a:ext cx="8763000" cy="6186309"/>
          </a:xfrm>
          <a:prstGeom prst="rect">
            <a:avLst/>
          </a:prstGeom>
        </p:spPr>
        <p:txBody>
          <a:bodyPr wrap="square">
            <a:spAutoFit/>
          </a:bodyPr>
          <a:lstStyle/>
          <a:p>
            <a:r>
              <a:rPr lang="en-US" sz="4000" b="1" dirty="0">
                <a:latin typeface="+mn-lt"/>
              </a:rPr>
              <a:t>THE BREACH</a:t>
            </a:r>
          </a:p>
          <a:p>
            <a:r>
              <a:rPr lang="en-US" sz="4000" b="1" dirty="0">
                <a:latin typeface="+mn-lt"/>
              </a:rPr>
              <a:t>	</a:t>
            </a:r>
            <a:r>
              <a:rPr lang="en-US" sz="3200" dirty="0">
                <a:latin typeface="+mn-lt"/>
              </a:rPr>
              <a:t>Now, this seven-sealed Book is the mystery of redemption… </a:t>
            </a:r>
            <a:r>
              <a:rPr lang="en-US" sz="3200" dirty="0">
                <a:solidFill>
                  <a:srgbClr val="FFFF00"/>
                </a:solidFill>
              </a:rPr>
              <a:t>a</a:t>
            </a:r>
            <a:r>
              <a:rPr lang="en-US" sz="3200" dirty="0">
                <a:solidFill>
                  <a:srgbClr val="FFFF00"/>
                </a:solidFill>
                <a:latin typeface="+mn-lt"/>
              </a:rPr>
              <a:t>ll the mysteries at this time should be finished at the sounding of </a:t>
            </a:r>
            <a:r>
              <a:rPr lang="en-US" sz="3200" b="1" dirty="0">
                <a:solidFill>
                  <a:srgbClr val="FFFF00"/>
                </a:solidFill>
                <a:latin typeface="+mn-lt"/>
              </a:rPr>
              <a:t>this messenger</a:t>
            </a:r>
            <a:r>
              <a:rPr lang="en-US" sz="3200" dirty="0">
                <a:solidFill>
                  <a:srgbClr val="FFFF00"/>
                </a:solidFill>
                <a:latin typeface="+mn-lt"/>
              </a:rPr>
              <a:t>. </a:t>
            </a:r>
            <a:r>
              <a:rPr lang="en-US" sz="3200" dirty="0">
                <a:latin typeface="+mn-lt"/>
              </a:rPr>
              <a:t>Now, here's the angel on earth, and another Angel, mighty Messenger come down. 	</a:t>
            </a:r>
            <a:r>
              <a:rPr lang="en-US" sz="3200" dirty="0"/>
              <a:t>T</a:t>
            </a:r>
            <a:r>
              <a:rPr lang="en-US" sz="3200" dirty="0">
                <a:latin typeface="+mn-lt"/>
              </a:rPr>
              <a:t>his angel was a earthly angel, messenger. But here comes One down from heaven: a rainbow, covenant. Only Christ, it could be; just exactly like it was in Rev. 1, standing in the midst of the seven golden candlesticks with a rainbow...</a:t>
            </a:r>
          </a:p>
          <a:p>
            <a:r>
              <a:rPr lang="en-US" sz="2800" dirty="0">
                <a:latin typeface="+mn-lt"/>
              </a:rPr>
              <a:t> 				</a:t>
            </a:r>
          </a:p>
        </p:txBody>
      </p:sp>
      <p:sp>
        <p:nvSpPr>
          <p:cNvPr id="2" name="Date Placeholder 1"/>
          <p:cNvSpPr>
            <a:spLocks noGrp="1"/>
          </p:cNvSpPr>
          <p:nvPr>
            <p:ph type="dt" sz="half" idx="10"/>
          </p:nvPr>
        </p:nvSpPr>
        <p:spPr/>
        <p:txBody>
          <a:bodyPr/>
          <a:lstStyle/>
          <a:p>
            <a:pPr>
              <a:defRPr/>
            </a:pPr>
            <a:r>
              <a:rPr lang="en-US"/>
              <a:t>5-16-2018</a:t>
            </a:r>
          </a:p>
        </p:txBody>
      </p:sp>
      <p:sp>
        <p:nvSpPr>
          <p:cNvPr id="3" name="Footer Placeholder 2"/>
          <p:cNvSpPr>
            <a:spLocks noGrp="1"/>
          </p:cNvSpPr>
          <p:nvPr>
            <p:ph type="ftr" sz="quarter" idx="11"/>
          </p:nvPr>
        </p:nvSpPr>
        <p:spPr/>
        <p:txBody>
          <a:bodyPr/>
          <a:lstStyle/>
          <a:p>
            <a:pPr>
              <a:defRPr/>
            </a:pPr>
            <a:r>
              <a:rPr lang="en-US"/>
              <a:t>Open Book 2</a:t>
            </a:r>
          </a:p>
        </p:txBody>
      </p:sp>
      <p:sp>
        <p:nvSpPr>
          <p:cNvPr id="5" name="Slide Number Placeholder 4"/>
          <p:cNvSpPr>
            <a:spLocks noGrp="1"/>
          </p:cNvSpPr>
          <p:nvPr>
            <p:ph type="sldNum" sz="quarter" idx="12"/>
          </p:nvPr>
        </p:nvSpPr>
        <p:spPr/>
        <p:txBody>
          <a:bodyPr/>
          <a:lstStyle/>
          <a:p>
            <a:pPr>
              <a:defRPr/>
            </a:pPr>
            <a:fld id="{D7BFC005-FFFF-4EF2-95C8-5B6BD5F357BB}" type="slidenum">
              <a:rPr lang="en-US" smtClean="0"/>
              <a:pPr>
                <a:defRPr/>
              </a:pPr>
              <a:t>45</a:t>
            </a:fld>
            <a:endParaRPr lang="en-US"/>
          </a:p>
        </p:txBody>
      </p:sp>
    </p:spTree>
    <p:extLst>
      <p:ext uri="{BB962C8B-B14F-4D97-AF65-F5344CB8AC3E}">
        <p14:creationId xmlns:p14="http://schemas.microsoft.com/office/powerpoint/2010/main" val="1192642387"/>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FD61E2-59ED-432F-B85D-B7201A733363}"/>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03881562-5DEC-4054-AFD3-FB84120A11C5}"/>
              </a:ext>
            </a:extLst>
          </p:cNvPr>
          <p:cNvSpPr>
            <a:spLocks noGrp="1"/>
          </p:cNvSpPr>
          <p:nvPr>
            <p:ph type="ftr" sz="quarter" idx="11"/>
          </p:nvPr>
        </p:nvSpPr>
        <p:spPr/>
        <p:txBody>
          <a:bodyPr/>
          <a:lstStyle/>
          <a:p>
            <a:r>
              <a:rPr lang="en-US"/>
              <a:t>Open Book 2</a:t>
            </a:r>
          </a:p>
        </p:txBody>
      </p:sp>
      <p:sp>
        <p:nvSpPr>
          <p:cNvPr id="4" name="Slide Number Placeholder 3">
            <a:extLst>
              <a:ext uri="{FF2B5EF4-FFF2-40B4-BE49-F238E27FC236}">
                <a16:creationId xmlns:a16="http://schemas.microsoft.com/office/drawing/2014/main" id="{5C48E6F4-2FA8-4BE3-AE35-42C76E712AB7}"/>
              </a:ext>
            </a:extLst>
          </p:cNvPr>
          <p:cNvSpPr>
            <a:spLocks noGrp="1"/>
          </p:cNvSpPr>
          <p:nvPr>
            <p:ph type="sldNum" sz="quarter" idx="12"/>
          </p:nvPr>
        </p:nvSpPr>
        <p:spPr/>
        <p:txBody>
          <a:bodyPr/>
          <a:lstStyle/>
          <a:p>
            <a:fld id="{10E2ABC3-AE4C-4B4E-A8EA-F0F8409DB4D6}" type="slidenum">
              <a:rPr lang="en-US" smtClean="0"/>
              <a:pPr/>
              <a:t>46</a:t>
            </a:fld>
            <a:endParaRPr lang="en-US"/>
          </a:p>
        </p:txBody>
      </p:sp>
      <p:sp>
        <p:nvSpPr>
          <p:cNvPr id="5" name="Rectangle 4">
            <a:extLst>
              <a:ext uri="{FF2B5EF4-FFF2-40B4-BE49-F238E27FC236}">
                <a16:creationId xmlns:a16="http://schemas.microsoft.com/office/drawing/2014/main" id="{2E296172-9B28-4698-BF75-A3E0394E4952}"/>
              </a:ext>
            </a:extLst>
          </p:cNvPr>
          <p:cNvSpPr/>
          <p:nvPr/>
        </p:nvSpPr>
        <p:spPr>
          <a:xfrm>
            <a:off x="533400" y="381000"/>
            <a:ext cx="7924800" cy="3908762"/>
          </a:xfrm>
          <a:prstGeom prst="rect">
            <a:avLst/>
          </a:prstGeom>
        </p:spPr>
        <p:txBody>
          <a:bodyPr wrap="square">
            <a:spAutoFit/>
          </a:bodyPr>
          <a:lstStyle/>
          <a:p>
            <a:pPr>
              <a:defRPr/>
            </a:pPr>
            <a:r>
              <a:rPr lang="en-US" sz="4000" b="1" dirty="0"/>
              <a:t>QUESTIONS &amp; ANSWERS.3 </a:t>
            </a:r>
            <a:r>
              <a:rPr lang="en-US" sz="4000" dirty="0"/>
              <a:t> </a:t>
            </a:r>
            <a:br>
              <a:rPr lang="en-US" sz="4000" dirty="0"/>
            </a:br>
            <a:r>
              <a:rPr lang="en-US" sz="3600" dirty="0"/>
              <a:t>	1092-142  And now, the opening of the Seven Seals that was given by the Holy Spirit, the Seven Seals only was to make known what had been left off in the dispensations behind us.</a:t>
            </a:r>
          </a:p>
          <a:p>
            <a:pPr algn="r">
              <a:defRPr/>
            </a:pPr>
            <a:r>
              <a:rPr lang="en-US" sz="2800" dirty="0"/>
              <a:t>64-0830</a:t>
            </a:r>
            <a:endParaRPr lang="en-US" sz="4000" dirty="0"/>
          </a:p>
        </p:txBody>
      </p:sp>
    </p:spTree>
    <p:extLst>
      <p:ext uri="{BB962C8B-B14F-4D97-AF65-F5344CB8AC3E}">
        <p14:creationId xmlns:p14="http://schemas.microsoft.com/office/powerpoint/2010/main" val="487778932"/>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Subtitle 2"/>
          <p:cNvSpPr>
            <a:spLocks noGrp="1"/>
          </p:cNvSpPr>
          <p:nvPr>
            <p:ph type="subTitle" idx="1"/>
          </p:nvPr>
        </p:nvSpPr>
        <p:spPr>
          <a:xfrm>
            <a:off x="533400" y="304800"/>
            <a:ext cx="8077200" cy="1500188"/>
          </a:xfrm>
        </p:spPr>
        <p:txBody>
          <a:bodyPr>
            <a:normAutofit/>
          </a:bodyPr>
          <a:lstStyle/>
          <a:p>
            <a:pPr algn="l" eaLnBrk="1" hangingPunct="1">
              <a:defRPr/>
            </a:pPr>
            <a:r>
              <a:rPr lang="en-US" sz="2800" dirty="0">
                <a:solidFill>
                  <a:srgbClr val="FFFF00"/>
                </a:solidFill>
                <a:latin typeface="Cambria" pitchFamily="18" charset="0"/>
              </a:rPr>
              <a:t>“</a:t>
            </a:r>
            <a:r>
              <a:rPr lang="en-US" sz="2800" i="1" dirty="0">
                <a:solidFill>
                  <a:srgbClr val="FFFF00"/>
                </a:solidFill>
                <a:latin typeface="Cambria" pitchFamily="18" charset="0"/>
              </a:rPr>
              <a:t>So likewise ye, when ye see these things come to pass, know ye that the kingdom of God is at hand</a:t>
            </a:r>
            <a:r>
              <a:rPr lang="en-US" sz="2800" dirty="0">
                <a:solidFill>
                  <a:srgbClr val="FFFF00"/>
                </a:solidFill>
                <a:latin typeface="Cambria" pitchFamily="18" charset="0"/>
              </a:rPr>
              <a:t>.”</a:t>
            </a:r>
          </a:p>
          <a:p>
            <a:pPr algn="l" eaLnBrk="1" hangingPunct="1">
              <a:defRPr/>
            </a:pPr>
            <a:r>
              <a:rPr lang="en-US" sz="2800" dirty="0">
                <a:solidFill>
                  <a:srgbClr val="FFFF00"/>
                </a:solidFill>
                <a:latin typeface="Cambria" pitchFamily="18" charset="0"/>
              </a:rPr>
              <a:t>					</a:t>
            </a:r>
            <a:r>
              <a:rPr lang="en-US" sz="2400" dirty="0">
                <a:solidFill>
                  <a:srgbClr val="FFFF00"/>
                </a:solidFill>
                <a:latin typeface="Cambria" pitchFamily="18" charset="0"/>
              </a:rPr>
              <a:t>	</a:t>
            </a:r>
            <a:r>
              <a:rPr lang="en-US" sz="1800" dirty="0">
                <a:solidFill>
                  <a:srgbClr val="FFFF00"/>
                </a:solidFill>
                <a:latin typeface="Cambria" pitchFamily="18" charset="0"/>
              </a:rPr>
              <a:t>Luke 21:31</a:t>
            </a:r>
            <a:endParaRPr lang="en-US" sz="2400" dirty="0">
              <a:solidFill>
                <a:srgbClr val="FFFF00"/>
              </a:solidFill>
              <a:latin typeface="Cambria" pitchFamily="18" charset="0"/>
            </a:endParaRPr>
          </a:p>
        </p:txBody>
      </p:sp>
      <p:sp>
        <p:nvSpPr>
          <p:cNvPr id="7" name="Frame 6"/>
          <p:cNvSpPr/>
          <p:nvPr/>
        </p:nvSpPr>
        <p:spPr>
          <a:xfrm>
            <a:off x="2057400" y="4343400"/>
            <a:ext cx="46038" cy="1524000"/>
          </a:xfrm>
          <a:prstGeom prst="frame">
            <a:avLst/>
          </a:prstGeom>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schemeClr val="tx1"/>
              </a:solidFill>
            </a:endParaRPr>
          </a:p>
        </p:txBody>
      </p:sp>
      <p:sp>
        <p:nvSpPr>
          <p:cNvPr id="16" name="Frame 15"/>
          <p:cNvSpPr/>
          <p:nvPr/>
        </p:nvSpPr>
        <p:spPr>
          <a:xfrm flipH="1">
            <a:off x="6934200" y="4419600"/>
            <a:ext cx="46038" cy="1371600"/>
          </a:xfrm>
          <a:prstGeom prst="frame">
            <a:avLst/>
          </a:prstGeom>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a:solidFill>
                <a:schemeClr val="tx1"/>
              </a:solidFill>
            </a:endParaRPr>
          </a:p>
        </p:txBody>
      </p:sp>
      <p:sp>
        <p:nvSpPr>
          <p:cNvPr id="35845" name="TextBox 19"/>
          <p:cNvSpPr txBox="1">
            <a:spLocks noChangeArrowheads="1"/>
          </p:cNvSpPr>
          <p:nvPr/>
        </p:nvSpPr>
        <p:spPr bwMode="auto">
          <a:xfrm>
            <a:off x="609600" y="2057400"/>
            <a:ext cx="1752600" cy="2586038"/>
          </a:xfrm>
          <a:prstGeom prst="rect">
            <a:avLst/>
          </a:prstGeom>
          <a:noFill/>
          <a:ln w="9525">
            <a:noFill/>
            <a:miter lim="800000"/>
            <a:headEnd/>
            <a:tailEnd/>
          </a:ln>
        </p:spPr>
        <p:txBody>
          <a:bodyPr>
            <a:spAutoFit/>
          </a:bodyPr>
          <a:lstStyle/>
          <a:p>
            <a:pPr eaLnBrk="0" hangingPunct="0"/>
            <a:r>
              <a:rPr lang="en-US">
                <a:latin typeface="Corbel" pitchFamily="34" charset="0"/>
              </a:rPr>
              <a:t>12/62 </a:t>
            </a:r>
          </a:p>
          <a:p>
            <a:pPr eaLnBrk="0" hangingPunct="0"/>
            <a:r>
              <a:rPr lang="en-US">
                <a:latin typeface="Corbel" pitchFamily="34" charset="0"/>
              </a:rPr>
              <a:t>“Sirs?”</a:t>
            </a:r>
          </a:p>
          <a:p>
            <a:pPr eaLnBrk="0" hangingPunct="0"/>
            <a:endParaRPr lang="en-US">
              <a:latin typeface="Corbel" pitchFamily="34" charset="0"/>
            </a:endParaRPr>
          </a:p>
          <a:p>
            <a:pPr eaLnBrk="0" hangingPunct="0"/>
            <a:r>
              <a:rPr lang="en-US">
                <a:latin typeface="Corbel" pitchFamily="34" charset="0"/>
              </a:rPr>
              <a:t>01/63 </a:t>
            </a:r>
          </a:p>
          <a:p>
            <a:pPr eaLnBrk="0" hangingPunct="0"/>
            <a:r>
              <a:rPr lang="en-US">
                <a:latin typeface="Corbel" pitchFamily="34" charset="0"/>
              </a:rPr>
              <a:t>“Sword”</a:t>
            </a:r>
          </a:p>
          <a:p>
            <a:pPr eaLnBrk="0" hangingPunct="0"/>
            <a:endParaRPr lang="en-US">
              <a:latin typeface="Corbel" pitchFamily="34" charset="0"/>
            </a:endParaRPr>
          </a:p>
          <a:p>
            <a:pPr eaLnBrk="0" hangingPunct="0"/>
            <a:r>
              <a:rPr lang="en-US">
                <a:latin typeface="Corbel" pitchFamily="34" charset="0"/>
              </a:rPr>
              <a:t>2/63 </a:t>
            </a:r>
          </a:p>
          <a:p>
            <a:pPr eaLnBrk="0" hangingPunct="0"/>
            <a:r>
              <a:rPr lang="en-US">
                <a:latin typeface="Corbel" pitchFamily="34" charset="0"/>
              </a:rPr>
              <a:t>“Angels &amp; Cloud”</a:t>
            </a:r>
          </a:p>
        </p:txBody>
      </p:sp>
      <p:sp>
        <p:nvSpPr>
          <p:cNvPr id="21" name="TextBox 20"/>
          <p:cNvSpPr txBox="1"/>
          <p:nvPr/>
        </p:nvSpPr>
        <p:spPr>
          <a:xfrm>
            <a:off x="4495800" y="2057400"/>
            <a:ext cx="2743200" cy="3354388"/>
          </a:xfrm>
          <a:prstGeom prst="rect">
            <a:avLst/>
          </a:prstGeom>
          <a:noFill/>
        </p:spPr>
        <p:txBody>
          <a:bodyPr>
            <a:spAutoFit/>
          </a:bodyPr>
          <a:lstStyle/>
          <a:p>
            <a:pPr marL="182880" eaLnBrk="0" fontAlgn="auto" hangingPunct="0">
              <a:spcBef>
                <a:spcPts val="0"/>
              </a:spcBef>
              <a:spcAft>
                <a:spcPts val="0"/>
              </a:spcAft>
              <a:defRPr/>
            </a:pPr>
            <a:r>
              <a:rPr lang="en-US" sz="1600" dirty="0">
                <a:latin typeface="+mn-lt"/>
              </a:rPr>
              <a:t>Church age Ceases</a:t>
            </a:r>
          </a:p>
          <a:p>
            <a:pPr marL="182880" eaLnBrk="0" fontAlgn="auto" hangingPunct="0">
              <a:spcBef>
                <a:spcPts val="0"/>
              </a:spcBef>
              <a:spcAft>
                <a:spcPts val="0"/>
              </a:spcAft>
              <a:defRPr/>
            </a:pPr>
            <a:endParaRPr lang="en-US" sz="1600" dirty="0">
              <a:latin typeface="+mn-lt"/>
            </a:endParaRPr>
          </a:p>
          <a:p>
            <a:pPr marL="182880" eaLnBrk="0" fontAlgn="auto" hangingPunct="0">
              <a:spcBef>
                <a:spcPts val="0"/>
              </a:spcBef>
              <a:spcAft>
                <a:spcPts val="0"/>
              </a:spcAft>
              <a:defRPr/>
            </a:pPr>
            <a:r>
              <a:rPr lang="en-US" sz="1600" dirty="0">
                <a:latin typeface="+mn-lt"/>
              </a:rPr>
              <a:t>Laodicea into Chaos</a:t>
            </a:r>
          </a:p>
          <a:p>
            <a:pPr marL="182880" eaLnBrk="0" fontAlgn="auto" hangingPunct="0">
              <a:spcBef>
                <a:spcPts val="0"/>
              </a:spcBef>
              <a:spcAft>
                <a:spcPts val="0"/>
              </a:spcAft>
              <a:defRPr/>
            </a:pPr>
            <a:endParaRPr lang="en-US" sz="1600" dirty="0">
              <a:latin typeface="+mn-lt"/>
            </a:endParaRPr>
          </a:p>
          <a:p>
            <a:pPr marL="182880" eaLnBrk="0" fontAlgn="auto" hangingPunct="0">
              <a:spcBef>
                <a:spcPts val="0"/>
              </a:spcBef>
              <a:spcAft>
                <a:spcPts val="0"/>
              </a:spcAft>
              <a:defRPr/>
            </a:pPr>
            <a:r>
              <a:rPr lang="en-US" sz="1600" dirty="0">
                <a:latin typeface="+mn-lt"/>
              </a:rPr>
              <a:t>Translation  for the Bride</a:t>
            </a:r>
          </a:p>
          <a:p>
            <a:pPr marL="182880" eaLnBrk="0" fontAlgn="auto" hangingPunct="0">
              <a:spcBef>
                <a:spcPts val="0"/>
              </a:spcBef>
              <a:spcAft>
                <a:spcPts val="0"/>
              </a:spcAft>
              <a:defRPr/>
            </a:pPr>
            <a:endParaRPr lang="en-US" sz="1600" dirty="0">
              <a:latin typeface="+mn-lt"/>
            </a:endParaRPr>
          </a:p>
          <a:p>
            <a:pPr marL="182880" eaLnBrk="0" fontAlgn="auto" hangingPunct="0">
              <a:spcBef>
                <a:spcPts val="0"/>
              </a:spcBef>
              <a:spcAft>
                <a:spcPts val="0"/>
              </a:spcAft>
              <a:defRPr/>
            </a:pPr>
            <a:r>
              <a:rPr lang="en-US" sz="1600" dirty="0">
                <a:latin typeface="+mn-lt"/>
              </a:rPr>
              <a:t>Tribulation Begins</a:t>
            </a:r>
          </a:p>
          <a:p>
            <a:pPr marL="182880" eaLnBrk="0" fontAlgn="auto" hangingPunct="0">
              <a:spcBef>
                <a:spcPts val="0"/>
              </a:spcBef>
              <a:spcAft>
                <a:spcPts val="0"/>
              </a:spcAft>
              <a:defRPr/>
            </a:pPr>
            <a:endParaRPr lang="en-US" sz="1600" dirty="0">
              <a:latin typeface="+mn-lt"/>
            </a:endParaRPr>
          </a:p>
          <a:p>
            <a:pPr marL="182880" eaLnBrk="0" fontAlgn="auto" hangingPunct="0">
              <a:spcBef>
                <a:spcPts val="0"/>
              </a:spcBef>
              <a:spcAft>
                <a:spcPts val="0"/>
              </a:spcAft>
              <a:defRPr/>
            </a:pPr>
            <a:r>
              <a:rPr lang="en-US" sz="1600" dirty="0">
                <a:latin typeface="+mn-lt"/>
              </a:rPr>
              <a:t>144,000 Sealed</a:t>
            </a:r>
          </a:p>
          <a:p>
            <a:pPr marL="182880" eaLnBrk="0" fontAlgn="auto" hangingPunct="0">
              <a:spcBef>
                <a:spcPts val="0"/>
              </a:spcBef>
              <a:spcAft>
                <a:spcPts val="0"/>
              </a:spcAft>
              <a:defRPr/>
            </a:pPr>
            <a:endParaRPr lang="en-US" sz="1600" dirty="0">
              <a:latin typeface="+mn-lt"/>
            </a:endParaRPr>
          </a:p>
          <a:p>
            <a:pPr marL="182880" eaLnBrk="0" fontAlgn="auto" hangingPunct="0">
              <a:spcBef>
                <a:spcPts val="0"/>
              </a:spcBef>
              <a:spcAft>
                <a:spcPts val="0"/>
              </a:spcAft>
              <a:defRPr/>
            </a:pPr>
            <a:r>
              <a:rPr lang="en-US" sz="1600" dirty="0">
                <a:latin typeface="+mn-lt"/>
              </a:rPr>
              <a:t>Armageddon</a:t>
            </a:r>
          </a:p>
          <a:p>
            <a:pPr eaLnBrk="0" fontAlgn="auto" hangingPunct="0">
              <a:spcBef>
                <a:spcPts val="0"/>
              </a:spcBef>
              <a:spcAft>
                <a:spcPts val="0"/>
              </a:spcAft>
              <a:defRPr/>
            </a:pPr>
            <a:endParaRPr lang="en-US" dirty="0">
              <a:latin typeface="+mn-lt"/>
            </a:endParaRPr>
          </a:p>
          <a:p>
            <a:pPr eaLnBrk="0" fontAlgn="auto" hangingPunct="0">
              <a:spcBef>
                <a:spcPts val="0"/>
              </a:spcBef>
              <a:spcAft>
                <a:spcPts val="0"/>
              </a:spcAft>
              <a:defRPr/>
            </a:pPr>
            <a:endParaRPr lang="en-US" dirty="0">
              <a:latin typeface="+mn-lt"/>
            </a:endParaRPr>
          </a:p>
        </p:txBody>
      </p:sp>
      <p:sp>
        <p:nvSpPr>
          <p:cNvPr id="35847" name="TextBox 21"/>
          <p:cNvSpPr txBox="1">
            <a:spLocks noChangeArrowheads="1"/>
          </p:cNvSpPr>
          <p:nvPr/>
        </p:nvSpPr>
        <p:spPr bwMode="auto">
          <a:xfrm>
            <a:off x="2362200" y="1981200"/>
            <a:ext cx="1828800" cy="3140075"/>
          </a:xfrm>
          <a:prstGeom prst="rect">
            <a:avLst/>
          </a:prstGeom>
          <a:noFill/>
          <a:ln w="9525">
            <a:noFill/>
            <a:miter lim="800000"/>
            <a:headEnd/>
            <a:tailEnd/>
          </a:ln>
        </p:spPr>
        <p:txBody>
          <a:bodyPr>
            <a:spAutoFit/>
          </a:bodyPr>
          <a:lstStyle/>
          <a:p>
            <a:pPr eaLnBrk="0" hangingPunct="0"/>
            <a:r>
              <a:rPr lang="en-US" dirty="0">
                <a:latin typeface="Corbel" pitchFamily="34" charset="0"/>
              </a:rPr>
              <a:t>3/63</a:t>
            </a:r>
          </a:p>
          <a:p>
            <a:pPr eaLnBrk="0" hangingPunct="0"/>
            <a:r>
              <a:rPr lang="en-US" dirty="0">
                <a:latin typeface="Corbel" pitchFamily="34" charset="0"/>
              </a:rPr>
              <a:t>“Seals Revealed”</a:t>
            </a:r>
          </a:p>
          <a:p>
            <a:pPr eaLnBrk="0" hangingPunct="0"/>
            <a:endParaRPr lang="en-US" dirty="0">
              <a:latin typeface="Corbel" pitchFamily="34" charset="0"/>
            </a:endParaRPr>
          </a:p>
          <a:p>
            <a:pPr eaLnBrk="0" hangingPunct="0"/>
            <a:r>
              <a:rPr lang="en-US" dirty="0">
                <a:latin typeface="Corbel" pitchFamily="34" charset="0"/>
              </a:rPr>
              <a:t>7 Thunders Sound</a:t>
            </a:r>
          </a:p>
          <a:p>
            <a:pPr eaLnBrk="0" hangingPunct="0"/>
            <a:endParaRPr lang="en-US" dirty="0">
              <a:latin typeface="Corbel" pitchFamily="34" charset="0"/>
            </a:endParaRPr>
          </a:p>
          <a:p>
            <a:pPr eaLnBrk="0" hangingPunct="0"/>
            <a:r>
              <a:rPr lang="en-US" dirty="0">
                <a:latin typeface="Corbel" pitchFamily="34" charset="0"/>
              </a:rPr>
              <a:t>2</a:t>
            </a:r>
            <a:r>
              <a:rPr lang="en-US" baseline="30000" dirty="0">
                <a:latin typeface="Corbel" pitchFamily="34" charset="0"/>
              </a:rPr>
              <a:t>nd</a:t>
            </a:r>
            <a:r>
              <a:rPr lang="en-US" dirty="0">
                <a:latin typeface="Corbel" pitchFamily="34" charset="0"/>
              </a:rPr>
              <a:t> Pull Ends</a:t>
            </a:r>
          </a:p>
          <a:p>
            <a:pPr eaLnBrk="0" hangingPunct="0"/>
            <a:r>
              <a:rPr lang="en-US" dirty="0">
                <a:latin typeface="Corbel" pitchFamily="34" charset="0"/>
              </a:rPr>
              <a:t>3</a:t>
            </a:r>
            <a:r>
              <a:rPr lang="en-US" baseline="30000" dirty="0">
                <a:latin typeface="Corbel" pitchFamily="34" charset="0"/>
              </a:rPr>
              <a:t>rd</a:t>
            </a:r>
            <a:r>
              <a:rPr lang="en-US" dirty="0">
                <a:latin typeface="Corbel" pitchFamily="34" charset="0"/>
              </a:rPr>
              <a:t> Pull Begins</a:t>
            </a:r>
          </a:p>
          <a:p>
            <a:pPr eaLnBrk="0" hangingPunct="0"/>
            <a:endParaRPr lang="en-US" dirty="0">
              <a:latin typeface="Corbel" pitchFamily="34" charset="0"/>
            </a:endParaRPr>
          </a:p>
          <a:p>
            <a:pPr eaLnBrk="0" hangingPunct="0"/>
            <a:r>
              <a:rPr lang="en-US" dirty="0">
                <a:latin typeface="Corbel" pitchFamily="34" charset="0"/>
              </a:rPr>
              <a:t>Rapture Cycle Begins</a:t>
            </a:r>
          </a:p>
        </p:txBody>
      </p:sp>
      <p:sp>
        <p:nvSpPr>
          <p:cNvPr id="35848" name="TextBox 24"/>
          <p:cNvSpPr txBox="1">
            <a:spLocks noChangeArrowheads="1"/>
          </p:cNvSpPr>
          <p:nvPr/>
        </p:nvSpPr>
        <p:spPr bwMode="auto">
          <a:xfrm>
            <a:off x="1295400" y="5791200"/>
            <a:ext cx="1371600" cy="584200"/>
          </a:xfrm>
          <a:prstGeom prst="rect">
            <a:avLst/>
          </a:prstGeom>
          <a:noFill/>
          <a:ln w="9525">
            <a:noFill/>
            <a:miter lim="800000"/>
            <a:headEnd/>
            <a:tailEnd/>
          </a:ln>
        </p:spPr>
        <p:txBody>
          <a:bodyPr>
            <a:spAutoFit/>
          </a:bodyPr>
          <a:lstStyle/>
          <a:p>
            <a:pPr eaLnBrk="0" hangingPunct="0"/>
            <a:r>
              <a:rPr lang="en-US" sz="3200">
                <a:latin typeface="Corbel" pitchFamily="34" charset="0"/>
              </a:rPr>
              <a:t>196</a:t>
            </a:r>
            <a:r>
              <a:rPr lang="en-US" sz="2800">
                <a:latin typeface="Corbel" pitchFamily="34" charset="0"/>
              </a:rPr>
              <a:t>3</a:t>
            </a:r>
          </a:p>
        </p:txBody>
      </p:sp>
      <p:sp>
        <p:nvSpPr>
          <p:cNvPr id="35849" name="TextBox 25"/>
          <p:cNvSpPr txBox="1">
            <a:spLocks noChangeArrowheads="1"/>
          </p:cNvSpPr>
          <p:nvPr/>
        </p:nvSpPr>
        <p:spPr bwMode="auto">
          <a:xfrm>
            <a:off x="5181600" y="5791200"/>
            <a:ext cx="3581400" cy="523875"/>
          </a:xfrm>
          <a:prstGeom prst="rect">
            <a:avLst/>
          </a:prstGeom>
          <a:noFill/>
          <a:ln w="9525">
            <a:noFill/>
            <a:miter lim="800000"/>
            <a:headEnd/>
            <a:tailEnd/>
          </a:ln>
        </p:spPr>
        <p:txBody>
          <a:bodyPr>
            <a:spAutoFit/>
          </a:bodyPr>
          <a:lstStyle/>
          <a:p>
            <a:pPr eaLnBrk="0" hangingPunct="0"/>
            <a:r>
              <a:rPr lang="en-US" sz="2800" b="1">
                <a:latin typeface="Corbel" pitchFamily="34" charset="0"/>
              </a:rPr>
              <a:t>7</a:t>
            </a:r>
            <a:r>
              <a:rPr lang="en-US" sz="2800" b="1" baseline="30000">
                <a:latin typeface="Corbel" pitchFamily="34" charset="0"/>
              </a:rPr>
              <a:t>th</a:t>
            </a:r>
            <a:r>
              <a:rPr lang="en-US" sz="2800" b="1">
                <a:latin typeface="Corbel" pitchFamily="34" charset="0"/>
              </a:rPr>
              <a:t> Trumpet to Israel</a:t>
            </a:r>
          </a:p>
        </p:txBody>
      </p:sp>
      <p:sp>
        <p:nvSpPr>
          <p:cNvPr id="35850" name="TextBox 27"/>
          <p:cNvSpPr txBox="1">
            <a:spLocks noChangeArrowheads="1"/>
          </p:cNvSpPr>
          <p:nvPr/>
        </p:nvSpPr>
        <p:spPr bwMode="auto">
          <a:xfrm>
            <a:off x="7315200" y="1905000"/>
            <a:ext cx="1828800" cy="3292475"/>
          </a:xfrm>
          <a:prstGeom prst="rect">
            <a:avLst/>
          </a:prstGeom>
          <a:noFill/>
          <a:ln w="9525">
            <a:noFill/>
            <a:miter lim="800000"/>
            <a:headEnd/>
            <a:tailEnd/>
          </a:ln>
        </p:spPr>
        <p:txBody>
          <a:bodyPr>
            <a:spAutoFit/>
          </a:bodyPr>
          <a:lstStyle/>
          <a:p>
            <a:pPr eaLnBrk="0" hangingPunct="0"/>
            <a:r>
              <a:rPr lang="en-US" sz="1600" dirty="0">
                <a:latin typeface="Corbel" pitchFamily="34" charset="0"/>
              </a:rPr>
              <a:t>7th Trumpet to Israel</a:t>
            </a:r>
          </a:p>
          <a:p>
            <a:pPr eaLnBrk="0" hangingPunct="0"/>
            <a:endParaRPr lang="en-US" sz="1600" dirty="0">
              <a:latin typeface="Corbel" pitchFamily="34" charset="0"/>
            </a:endParaRPr>
          </a:p>
          <a:p>
            <a:pPr eaLnBrk="0" hangingPunct="0"/>
            <a:r>
              <a:rPr lang="en-US" sz="1600" dirty="0">
                <a:latin typeface="Corbel" pitchFamily="34" charset="0"/>
              </a:rPr>
              <a:t>3.5 Years End</a:t>
            </a:r>
          </a:p>
          <a:p>
            <a:pPr eaLnBrk="0" hangingPunct="0"/>
            <a:endParaRPr lang="en-US" sz="1600" dirty="0">
              <a:latin typeface="Corbel" pitchFamily="34" charset="0"/>
            </a:endParaRPr>
          </a:p>
          <a:p>
            <a:pPr eaLnBrk="0" hangingPunct="0"/>
            <a:r>
              <a:rPr lang="en-US" sz="1600" dirty="0">
                <a:latin typeface="Corbel" pitchFamily="34" charset="0"/>
              </a:rPr>
              <a:t>Millennium</a:t>
            </a:r>
          </a:p>
          <a:p>
            <a:pPr eaLnBrk="0" hangingPunct="0"/>
            <a:endParaRPr lang="en-US" sz="1600" dirty="0">
              <a:latin typeface="Corbel" pitchFamily="34" charset="0"/>
            </a:endParaRPr>
          </a:p>
          <a:p>
            <a:pPr eaLnBrk="0" hangingPunct="0"/>
            <a:r>
              <a:rPr lang="en-US" sz="1600" dirty="0">
                <a:latin typeface="Corbel" pitchFamily="34" charset="0"/>
              </a:rPr>
              <a:t>Gog &amp; </a:t>
            </a:r>
            <a:r>
              <a:rPr lang="en-US" sz="1600" dirty="0" err="1">
                <a:latin typeface="Corbel" pitchFamily="34" charset="0"/>
              </a:rPr>
              <a:t>Magog</a:t>
            </a:r>
            <a:endParaRPr lang="en-US" sz="1600" dirty="0">
              <a:latin typeface="Corbel" pitchFamily="34" charset="0"/>
            </a:endParaRPr>
          </a:p>
          <a:p>
            <a:pPr eaLnBrk="0" hangingPunct="0"/>
            <a:endParaRPr lang="en-US" sz="1600" dirty="0">
              <a:latin typeface="Corbel" pitchFamily="34" charset="0"/>
            </a:endParaRPr>
          </a:p>
          <a:p>
            <a:pPr eaLnBrk="0" hangingPunct="0"/>
            <a:r>
              <a:rPr lang="en-US" sz="1600" dirty="0">
                <a:latin typeface="Corbel" pitchFamily="34" charset="0"/>
              </a:rPr>
              <a:t>White Throne</a:t>
            </a:r>
          </a:p>
          <a:p>
            <a:pPr eaLnBrk="0" hangingPunct="0"/>
            <a:endParaRPr lang="en-US" sz="1600" dirty="0">
              <a:latin typeface="Corbel" pitchFamily="34" charset="0"/>
            </a:endParaRPr>
          </a:p>
          <a:p>
            <a:pPr eaLnBrk="0" hangingPunct="0"/>
            <a:r>
              <a:rPr lang="en-US" sz="1600" dirty="0">
                <a:latin typeface="Corbel" pitchFamily="34" charset="0"/>
              </a:rPr>
              <a:t>New Heaven and Earth</a:t>
            </a:r>
          </a:p>
        </p:txBody>
      </p:sp>
      <p:cxnSp>
        <p:nvCxnSpPr>
          <p:cNvPr id="14" name="Straight Connector 13"/>
          <p:cNvCxnSpPr/>
          <p:nvPr/>
        </p:nvCxnSpPr>
        <p:spPr>
          <a:xfrm>
            <a:off x="228600" y="5181600"/>
            <a:ext cx="8763000" cy="1588"/>
          </a:xfrm>
          <a:prstGeom prst="line">
            <a:avLst/>
          </a:prstGeom>
          <a:ln w="79375">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893429"/>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5-16-2018</a:t>
            </a:r>
          </a:p>
        </p:txBody>
      </p:sp>
      <p:sp>
        <p:nvSpPr>
          <p:cNvPr id="3" name="Footer Placeholder 2"/>
          <p:cNvSpPr>
            <a:spLocks noGrp="1"/>
          </p:cNvSpPr>
          <p:nvPr>
            <p:ph type="ftr" sz="quarter" idx="11"/>
          </p:nvPr>
        </p:nvSpPr>
        <p:spPr/>
        <p:txBody>
          <a:bodyPr/>
          <a:lstStyle/>
          <a:p>
            <a:pPr>
              <a:defRPr/>
            </a:pPr>
            <a:r>
              <a:rPr lang="en-US"/>
              <a:t>Open Book 2</a:t>
            </a:r>
          </a:p>
        </p:txBody>
      </p:sp>
      <p:sp>
        <p:nvSpPr>
          <p:cNvPr id="4" name="Slide Number Placeholder 3"/>
          <p:cNvSpPr>
            <a:spLocks noGrp="1"/>
          </p:cNvSpPr>
          <p:nvPr>
            <p:ph type="sldNum" sz="quarter" idx="12"/>
          </p:nvPr>
        </p:nvSpPr>
        <p:spPr/>
        <p:txBody>
          <a:bodyPr/>
          <a:lstStyle/>
          <a:p>
            <a:pPr>
              <a:defRPr/>
            </a:pPr>
            <a:fld id="{D7BFC005-FFFF-4EF2-95C8-5B6BD5F357BB}" type="slidenum">
              <a:rPr lang="en-US" smtClean="0"/>
              <a:pPr>
                <a:defRPr/>
              </a:pPr>
              <a:t>48</a:t>
            </a:fld>
            <a:endParaRPr lang="en-US"/>
          </a:p>
        </p:txBody>
      </p:sp>
      <p:sp>
        <p:nvSpPr>
          <p:cNvPr id="5" name="Rectangle 4"/>
          <p:cNvSpPr/>
          <p:nvPr/>
        </p:nvSpPr>
        <p:spPr>
          <a:xfrm>
            <a:off x="228600" y="152400"/>
            <a:ext cx="8686800" cy="5816977"/>
          </a:xfrm>
          <a:prstGeom prst="rect">
            <a:avLst/>
          </a:prstGeom>
        </p:spPr>
        <p:txBody>
          <a:bodyPr wrap="square">
            <a:spAutoFit/>
          </a:bodyPr>
          <a:lstStyle/>
          <a:p>
            <a:r>
              <a:rPr lang="en-US" sz="4000" b="1" dirty="0">
                <a:latin typeface="+mn-lt"/>
              </a:rPr>
              <a:t>REVELATION 10:1-2</a:t>
            </a:r>
          </a:p>
          <a:p>
            <a:r>
              <a:rPr lang="en-US" sz="3200" dirty="0">
                <a:latin typeface="+mn-lt"/>
              </a:rPr>
              <a:t>     </a:t>
            </a:r>
            <a:r>
              <a:rPr lang="en-US" sz="3200" i="1" dirty="0">
                <a:latin typeface="+mn-lt"/>
              </a:rPr>
              <a:t>1 And I saw another mighty angel come down from heaven, clothed with a cloud: and a rainbow was upon his head, and his face was as it were the sun, and his feet as pillars of fire: 2 And he had in his hand a little book open: and he set his right foot upon the sea, and his left foot on the earth… </a:t>
            </a:r>
          </a:p>
          <a:p>
            <a:endParaRPr lang="en-US" sz="2800" dirty="0">
              <a:latin typeface="+mn-lt"/>
            </a:endParaRPr>
          </a:p>
          <a:p>
            <a:r>
              <a:rPr lang="en-US" sz="2800" b="1" dirty="0">
                <a:latin typeface="+mn-lt"/>
              </a:rPr>
              <a:t>REVELATION 10:7</a:t>
            </a:r>
          </a:p>
          <a:p>
            <a:r>
              <a:rPr lang="en-US" sz="2800" dirty="0">
                <a:latin typeface="+mn-lt"/>
              </a:rPr>
              <a:t>     </a:t>
            </a:r>
            <a:r>
              <a:rPr lang="en-US" sz="2800" i="1" dirty="0">
                <a:latin typeface="+mn-lt"/>
              </a:rPr>
              <a:t>But in the days of the voice of the seventh angel, when he shall begin to sound, the mystery of God should be finished, as he hath declared to his servants the prophets. </a:t>
            </a:r>
          </a:p>
        </p:txBody>
      </p:sp>
    </p:spTree>
    <p:extLst>
      <p:ext uri="{BB962C8B-B14F-4D97-AF65-F5344CB8AC3E}">
        <p14:creationId xmlns:p14="http://schemas.microsoft.com/office/powerpoint/2010/main" val="2381531088"/>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5-16-2018</a:t>
            </a:r>
          </a:p>
        </p:txBody>
      </p:sp>
      <p:sp>
        <p:nvSpPr>
          <p:cNvPr id="3" name="Footer Placeholder 2"/>
          <p:cNvSpPr>
            <a:spLocks noGrp="1"/>
          </p:cNvSpPr>
          <p:nvPr>
            <p:ph type="ftr" sz="quarter" idx="11"/>
          </p:nvPr>
        </p:nvSpPr>
        <p:spPr/>
        <p:txBody>
          <a:bodyPr/>
          <a:lstStyle/>
          <a:p>
            <a:r>
              <a:rPr lang="en-US"/>
              <a:t>Open Book 2</a:t>
            </a:r>
          </a:p>
        </p:txBody>
      </p:sp>
      <p:sp>
        <p:nvSpPr>
          <p:cNvPr id="4" name="Slide Number Placeholder 3"/>
          <p:cNvSpPr>
            <a:spLocks noGrp="1"/>
          </p:cNvSpPr>
          <p:nvPr>
            <p:ph type="sldNum" sz="quarter" idx="12"/>
          </p:nvPr>
        </p:nvSpPr>
        <p:spPr/>
        <p:txBody>
          <a:bodyPr/>
          <a:lstStyle/>
          <a:p>
            <a:fld id="{61093215-34A7-4D38-99D6-A510E79A6907}" type="slidenum">
              <a:rPr lang="en-US" smtClean="0"/>
              <a:pPr/>
              <a:t>49</a:t>
            </a:fld>
            <a:endParaRPr lang="en-US"/>
          </a:p>
        </p:txBody>
      </p:sp>
      <p:sp>
        <p:nvSpPr>
          <p:cNvPr id="5" name="Rectangle 4"/>
          <p:cNvSpPr/>
          <p:nvPr/>
        </p:nvSpPr>
        <p:spPr>
          <a:xfrm>
            <a:off x="228600" y="228600"/>
            <a:ext cx="8610600" cy="6124754"/>
          </a:xfrm>
          <a:prstGeom prst="rect">
            <a:avLst/>
          </a:prstGeom>
        </p:spPr>
        <p:txBody>
          <a:bodyPr wrap="square">
            <a:spAutoFit/>
          </a:bodyPr>
          <a:lstStyle/>
          <a:p>
            <a:r>
              <a:rPr lang="en-US" sz="4000" b="1" dirty="0"/>
              <a:t>THE.FIRST.SEAL</a:t>
            </a:r>
          </a:p>
          <a:p>
            <a:r>
              <a:rPr lang="en-US" sz="3200" dirty="0"/>
              <a:t>	122-2  And now, the Lamb is standing now tonight as we enter into this 6th chapter; </a:t>
            </a:r>
            <a:r>
              <a:rPr lang="en-US" sz="3200" dirty="0">
                <a:solidFill>
                  <a:srgbClr val="F2EC6A"/>
                </a:solidFill>
              </a:rPr>
              <a:t>He's got the Book in His hand and starting to reveal it.</a:t>
            </a:r>
            <a:r>
              <a:rPr lang="en-US" sz="3200" dirty="0"/>
              <a:t>... And I hope that people are spiritual. I would've had a horrible mistake on that if it hadn't been about twelve o'clock today when </a:t>
            </a:r>
            <a:r>
              <a:rPr lang="en-US" sz="3200" dirty="0">
                <a:solidFill>
                  <a:srgbClr val="F2EC6A"/>
                </a:solidFill>
              </a:rPr>
              <a:t>the Holy Spirit came in the room and corrected me</a:t>
            </a:r>
            <a:r>
              <a:rPr lang="en-US" sz="3200" dirty="0"/>
              <a:t> on something that I was writing down to say.</a:t>
            </a:r>
          </a:p>
          <a:p>
            <a:r>
              <a:rPr lang="en-US" sz="3200" dirty="0"/>
              <a:t>	I was taking it from an old context. I had nothing on it. I don't know what the Second Seal is no more than nothing... </a:t>
            </a:r>
          </a:p>
        </p:txBody>
      </p:sp>
    </p:spTree>
    <p:extLst>
      <p:ext uri="{BB962C8B-B14F-4D97-AF65-F5344CB8AC3E}">
        <p14:creationId xmlns:p14="http://schemas.microsoft.com/office/powerpoint/2010/main" val="3223351570"/>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902DE9-F486-3342-9CE5-10F6E4B18785}"/>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ACF155C7-F242-514C-AB58-53880FDD6933}"/>
              </a:ext>
            </a:extLst>
          </p:cNvPr>
          <p:cNvSpPr>
            <a:spLocks noGrp="1"/>
          </p:cNvSpPr>
          <p:nvPr>
            <p:ph type="ftr" sz="quarter" idx="11"/>
          </p:nvPr>
        </p:nvSpPr>
        <p:spPr/>
        <p:txBody>
          <a:bodyPr/>
          <a:lstStyle/>
          <a:p>
            <a:r>
              <a:rPr lang="en-US"/>
              <a:t>Open Book 2</a:t>
            </a:r>
          </a:p>
        </p:txBody>
      </p:sp>
      <p:sp>
        <p:nvSpPr>
          <p:cNvPr id="4" name="Slide Number Placeholder 3">
            <a:extLst>
              <a:ext uri="{FF2B5EF4-FFF2-40B4-BE49-F238E27FC236}">
                <a16:creationId xmlns:a16="http://schemas.microsoft.com/office/drawing/2014/main" id="{80D32D07-C4F8-934D-92FA-2012869C908D}"/>
              </a:ext>
            </a:extLst>
          </p:cNvPr>
          <p:cNvSpPr>
            <a:spLocks noGrp="1"/>
          </p:cNvSpPr>
          <p:nvPr>
            <p:ph type="sldNum" sz="quarter" idx="12"/>
          </p:nvPr>
        </p:nvSpPr>
        <p:spPr/>
        <p:txBody>
          <a:bodyPr/>
          <a:lstStyle/>
          <a:p>
            <a:fld id="{10E2ABC3-AE4C-4B4E-A8EA-F0F8409DB4D6}" type="slidenum">
              <a:rPr lang="en-US" smtClean="0"/>
              <a:pPr/>
              <a:t>5</a:t>
            </a:fld>
            <a:endParaRPr lang="en-US"/>
          </a:p>
        </p:txBody>
      </p:sp>
      <p:sp>
        <p:nvSpPr>
          <p:cNvPr id="5" name="Rectangle 4">
            <a:extLst>
              <a:ext uri="{FF2B5EF4-FFF2-40B4-BE49-F238E27FC236}">
                <a16:creationId xmlns:a16="http://schemas.microsoft.com/office/drawing/2014/main" id="{D27E2546-182D-E041-9983-73269AE2004A}"/>
              </a:ext>
            </a:extLst>
          </p:cNvPr>
          <p:cNvSpPr/>
          <p:nvPr/>
        </p:nvSpPr>
        <p:spPr>
          <a:xfrm>
            <a:off x="228600" y="76200"/>
            <a:ext cx="8686800" cy="6617196"/>
          </a:xfrm>
          <a:prstGeom prst="rect">
            <a:avLst/>
          </a:prstGeom>
        </p:spPr>
        <p:txBody>
          <a:bodyPr wrap="square">
            <a:spAutoFit/>
          </a:bodyPr>
          <a:lstStyle/>
          <a:p>
            <a:r>
              <a:rPr lang="en-US" sz="4400" b="1" dirty="0"/>
              <a:t>Absolute </a:t>
            </a:r>
          </a:p>
          <a:p>
            <a:r>
              <a:rPr lang="en-US" sz="3200" dirty="0"/>
              <a:t>	227 The red light settles the case, tells you who goes. No matter what anybody else says, it’s what the red light says. You can really have a traffic jam if you don’t mind the red light. There must be an absolute. Just like to the Church, there has got to be an absolute. To the people in the Church, you’ve got to have your absolute. But, today, each church has its own absolute. And don’t try to take, “</a:t>
            </a:r>
            <a:r>
              <a:rPr lang="en-US" sz="3200" i="1" dirty="0"/>
              <a:t>We Baptist believe this. We Methodists believe this.” </a:t>
            </a:r>
            <a:r>
              <a:rPr lang="en-US" sz="3200" dirty="0"/>
              <a:t>That’s all right, but why don’t you take the rest of It?</a:t>
            </a:r>
            <a:br>
              <a:rPr lang="en-US" sz="2800" dirty="0"/>
            </a:br>
            <a:r>
              <a:rPr lang="en-US" sz="2800" dirty="0"/>
              <a:t>  							 62-1230</a:t>
            </a:r>
          </a:p>
        </p:txBody>
      </p:sp>
    </p:spTree>
    <p:extLst>
      <p:ext uri="{BB962C8B-B14F-4D97-AF65-F5344CB8AC3E}">
        <p14:creationId xmlns:p14="http://schemas.microsoft.com/office/powerpoint/2010/main" val="1104459950"/>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DC6598-C23D-BB48-A671-CA6E7CB706D2}"/>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7484D4BE-DA93-4347-B0D5-1126CF64831E}"/>
              </a:ext>
            </a:extLst>
          </p:cNvPr>
          <p:cNvSpPr>
            <a:spLocks noGrp="1"/>
          </p:cNvSpPr>
          <p:nvPr>
            <p:ph type="ftr" sz="quarter" idx="11"/>
          </p:nvPr>
        </p:nvSpPr>
        <p:spPr/>
        <p:txBody>
          <a:bodyPr/>
          <a:lstStyle/>
          <a:p>
            <a:r>
              <a:rPr lang="en-US" dirty="0"/>
              <a:t>Open Book 2</a:t>
            </a:r>
          </a:p>
        </p:txBody>
      </p:sp>
      <p:sp>
        <p:nvSpPr>
          <p:cNvPr id="4" name="Slide Number Placeholder 3">
            <a:extLst>
              <a:ext uri="{FF2B5EF4-FFF2-40B4-BE49-F238E27FC236}">
                <a16:creationId xmlns:a16="http://schemas.microsoft.com/office/drawing/2014/main" id="{EBB5F9E8-5457-B043-A979-7BFB4776CF72}"/>
              </a:ext>
            </a:extLst>
          </p:cNvPr>
          <p:cNvSpPr>
            <a:spLocks noGrp="1"/>
          </p:cNvSpPr>
          <p:nvPr>
            <p:ph type="sldNum" sz="quarter" idx="12"/>
          </p:nvPr>
        </p:nvSpPr>
        <p:spPr/>
        <p:txBody>
          <a:bodyPr/>
          <a:lstStyle/>
          <a:p>
            <a:fld id="{10E2ABC3-AE4C-4B4E-A8EA-F0F8409DB4D6}" type="slidenum">
              <a:rPr lang="en-US" smtClean="0"/>
              <a:pPr/>
              <a:t>50</a:t>
            </a:fld>
            <a:endParaRPr lang="en-US"/>
          </a:p>
        </p:txBody>
      </p:sp>
      <p:sp>
        <p:nvSpPr>
          <p:cNvPr id="5" name="Rectangle 4">
            <a:extLst>
              <a:ext uri="{FF2B5EF4-FFF2-40B4-BE49-F238E27FC236}">
                <a16:creationId xmlns:a16="http://schemas.microsoft.com/office/drawing/2014/main" id="{DDDA8DA8-96BF-B341-ADAD-035FE423CAB1}"/>
              </a:ext>
            </a:extLst>
          </p:cNvPr>
          <p:cNvSpPr/>
          <p:nvPr/>
        </p:nvSpPr>
        <p:spPr>
          <a:xfrm>
            <a:off x="304800" y="304801"/>
            <a:ext cx="8534400" cy="4647426"/>
          </a:xfrm>
          <a:prstGeom prst="rect">
            <a:avLst/>
          </a:prstGeom>
        </p:spPr>
        <p:txBody>
          <a:bodyPr wrap="square">
            <a:spAutoFit/>
          </a:bodyPr>
          <a:lstStyle/>
          <a:p>
            <a:r>
              <a:rPr lang="en-US" sz="3200" dirty="0"/>
              <a:t>	And Dr. Smith, many great outstanding teachers  and all of them believed that, so I'd wrote it down. And I was fixing to say, "Well, now I'll study it from that standpoint." And there about twelve o'clock in the day </a:t>
            </a:r>
            <a:r>
              <a:rPr lang="en-US" sz="3200" dirty="0">
                <a:solidFill>
                  <a:srgbClr val="F2EC6A"/>
                </a:solidFill>
              </a:rPr>
              <a:t>the Holy Spirit just swept right down into the room, and the whole thing just opened up to me</a:t>
            </a:r>
            <a:r>
              <a:rPr lang="en-US" sz="3200" dirty="0"/>
              <a:t>, and there it was, this First Seal being opened.</a:t>
            </a:r>
          </a:p>
          <a:p>
            <a:pPr algn="r"/>
            <a:r>
              <a:rPr lang="en-US" sz="3200" dirty="0"/>
              <a:t>63-0318</a:t>
            </a:r>
          </a:p>
        </p:txBody>
      </p:sp>
    </p:spTree>
    <p:extLst>
      <p:ext uri="{BB962C8B-B14F-4D97-AF65-F5344CB8AC3E}">
        <p14:creationId xmlns:p14="http://schemas.microsoft.com/office/powerpoint/2010/main" val="3741880712"/>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E2ABC3-AE4C-4B4E-A8EA-F0F8409DB4D6}" type="slidenum">
              <a:rPr lang="en-US" smtClean="0"/>
              <a:pPr/>
              <a:t>51</a:t>
            </a:fld>
            <a:endParaRPr lang="en-US"/>
          </a:p>
        </p:txBody>
      </p:sp>
      <p:sp>
        <p:nvSpPr>
          <p:cNvPr id="5" name="Rectangle 4"/>
          <p:cNvSpPr/>
          <p:nvPr/>
        </p:nvSpPr>
        <p:spPr>
          <a:xfrm>
            <a:off x="304800" y="228600"/>
            <a:ext cx="8534400" cy="5755422"/>
          </a:xfrm>
          <a:prstGeom prst="rect">
            <a:avLst/>
          </a:prstGeom>
        </p:spPr>
        <p:txBody>
          <a:bodyPr wrap="square">
            <a:spAutoFit/>
          </a:bodyPr>
          <a:lstStyle/>
          <a:p>
            <a:r>
              <a:rPr lang="en-US" sz="4000" b="1" dirty="0">
                <a:solidFill>
                  <a:schemeClr val="tx2"/>
                </a:solidFill>
              </a:rPr>
              <a:t>FIRST.SEAL.THE</a:t>
            </a:r>
          </a:p>
          <a:p>
            <a:r>
              <a:rPr lang="en-US" sz="3600" dirty="0"/>
              <a:t>	128-2   And then there's coming forth seven mysterious thunders that's not even written at all. That's right. And I believe that through those seven thunders will be revealed in the last days in order to get the Bride together for rapturing faith; because what we got right now, we wouldn't be able to do it.</a:t>
            </a:r>
          </a:p>
          <a:p>
            <a:pPr algn="r"/>
            <a:r>
              <a:rPr lang="en-US" sz="3600" dirty="0">
                <a:solidFill>
                  <a:schemeClr val="tx2"/>
                </a:solidFill>
              </a:rPr>
              <a:t>63-0318</a:t>
            </a:r>
            <a:endParaRPr lang="en-US" sz="3600" dirty="0"/>
          </a:p>
        </p:txBody>
      </p:sp>
      <p:sp>
        <p:nvSpPr>
          <p:cNvPr id="2" name="Date Placeholder 1">
            <a:extLst>
              <a:ext uri="{FF2B5EF4-FFF2-40B4-BE49-F238E27FC236}">
                <a16:creationId xmlns:a16="http://schemas.microsoft.com/office/drawing/2014/main" id="{5AB0828F-A1CB-F04A-A674-743AEF8E8D5C}"/>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4D5F3BA1-FC53-EE47-B24D-6E5CEC0744BF}"/>
              </a:ext>
            </a:extLst>
          </p:cNvPr>
          <p:cNvSpPr>
            <a:spLocks noGrp="1"/>
          </p:cNvSpPr>
          <p:nvPr>
            <p:ph type="ftr" sz="quarter" idx="11"/>
          </p:nvPr>
        </p:nvSpPr>
        <p:spPr/>
        <p:txBody>
          <a:bodyPr/>
          <a:lstStyle/>
          <a:p>
            <a:r>
              <a:rPr lang="en-US"/>
              <a:t>Open Book 2</a:t>
            </a:r>
          </a:p>
        </p:txBody>
      </p:sp>
    </p:spTree>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52400" y="12204"/>
            <a:ext cx="8763000" cy="66171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a:ln>
                  <a:noFill/>
                </a:ln>
                <a:solidFill>
                  <a:schemeClr val="tx1"/>
                </a:solidFill>
                <a:effectLst/>
                <a:latin typeface="Cambria" pitchFamily="18" charset="0"/>
                <a:ea typeface="Times New Roman" pitchFamily="18" charset="0"/>
              </a:rPr>
              <a:t>LEADERSHIP</a:t>
            </a:r>
          </a:p>
          <a:p>
            <a:pPr marL="0" marR="0" lvl="0" indent="0" algn="l" defTabSz="914400" rtl="0" eaLnBrk="1" fontAlgn="base" latinLnBrk="0" hangingPunct="1">
              <a:lnSpc>
                <a:spcPct val="100000"/>
              </a:lnSpc>
              <a:spcBef>
                <a:spcPct val="0"/>
              </a:spcBef>
              <a:spcAft>
                <a:spcPct val="0"/>
              </a:spcAft>
              <a:buClrTx/>
              <a:buSzTx/>
              <a:buFontTx/>
              <a:buNone/>
              <a:tabLst/>
            </a:pPr>
            <a:r>
              <a:rPr lang="en-US" sz="3200" dirty="0">
                <a:latin typeface="Cambria" pitchFamily="18" charset="0"/>
                <a:ea typeface="Times New Roman" pitchFamily="18" charset="0"/>
              </a:rPr>
              <a:t>	</a:t>
            </a:r>
            <a:r>
              <a:rPr kumimoji="0" lang="en-US" sz="3200" b="1" i="0" strike="noStrike" cap="none" normalizeH="0" baseline="0" dirty="0">
                <a:ln>
                  <a:noFill/>
                </a:ln>
                <a:solidFill>
                  <a:schemeClr val="tx1"/>
                </a:solidFill>
                <a:effectLst/>
                <a:latin typeface="Cambria" pitchFamily="18" charset="0"/>
                <a:ea typeface="Times New Roman" pitchFamily="18" charset="0"/>
              </a:rPr>
              <a:t>144    We've turned a corner</a:t>
            </a:r>
            <a:r>
              <a:rPr kumimoji="0" lang="en-US" sz="3200" b="0" i="0" u="none" strike="noStrike" cap="none" normalizeH="0" baseline="0" dirty="0">
                <a:ln>
                  <a:noFill/>
                </a:ln>
                <a:solidFill>
                  <a:schemeClr val="tx1"/>
                </a:solidFill>
                <a:effectLst/>
                <a:latin typeface="Cambria" pitchFamily="18" charset="0"/>
                <a:ea typeface="Times New Roman" pitchFamily="18" charset="0"/>
              </a:rPr>
              <a:t>. We're looking towards heaven, watching for the coming of the cap on the pyramid, as we would say, His coming back… And the only way you can, is not say, "Why, I belong to the Assemblies,</a:t>
            </a:r>
            <a:r>
              <a:rPr kumimoji="0" lang="en-US" sz="3200" b="0" i="0" u="none" strike="noStrike" cap="none" normalizeH="0" dirty="0">
                <a:ln>
                  <a:noFill/>
                </a:ln>
                <a:solidFill>
                  <a:schemeClr val="tx1"/>
                </a:solidFill>
                <a:effectLst/>
                <a:latin typeface="Cambria" pitchFamily="18" charset="0"/>
                <a:ea typeface="Times New Roman" pitchFamily="18" charset="0"/>
              </a:rPr>
              <a:t> </a:t>
            </a:r>
            <a:r>
              <a:rPr kumimoji="0" lang="en-US" sz="3200" b="0" i="0" u="none" strike="noStrike" cap="none" normalizeH="0" baseline="0" dirty="0">
                <a:ln>
                  <a:noFill/>
                </a:ln>
                <a:solidFill>
                  <a:schemeClr val="tx1"/>
                </a:solidFill>
                <a:effectLst/>
                <a:latin typeface="Cambria" pitchFamily="18" charset="0"/>
                <a:ea typeface="Times New Roman" pitchFamily="18" charset="0"/>
              </a:rPr>
              <a:t>Oneness</a:t>
            </a:r>
            <a:r>
              <a:rPr lang="en-US" sz="3200" dirty="0">
                <a:latin typeface="Cambria" pitchFamily="18" charset="0"/>
                <a:ea typeface="Times New Roman" pitchFamily="18" charset="0"/>
              </a:rPr>
              <a:t>…</a:t>
            </a:r>
            <a:r>
              <a:rPr kumimoji="0" lang="en-US" sz="3200" b="0" i="0" u="none" strike="noStrike" cap="none" normalizeH="0" baseline="0" dirty="0">
                <a:ln>
                  <a:noFill/>
                </a:ln>
                <a:solidFill>
                  <a:schemeClr val="tx1"/>
                </a:solidFill>
                <a:effectLst/>
                <a:latin typeface="Cambria" pitchFamily="18" charset="0"/>
                <a:ea typeface="Times New Roman" pitchFamily="18" charset="0"/>
              </a:rPr>
              <a:t>” that don't mean a thing. "</a:t>
            </a:r>
            <a:r>
              <a:rPr kumimoji="0" lang="en-US" sz="3200" b="0" i="1" u="none" strike="noStrike" cap="none" normalizeH="0" baseline="0" dirty="0">
                <a:ln>
                  <a:noFill/>
                </a:ln>
                <a:solidFill>
                  <a:schemeClr val="tx1"/>
                </a:solidFill>
                <a:effectLst/>
                <a:latin typeface="Cambria" pitchFamily="18" charset="0"/>
                <a:ea typeface="Times New Roman" pitchFamily="18" charset="0"/>
              </a:rPr>
              <a:t>Our fathers shouted and danced." </a:t>
            </a:r>
            <a:r>
              <a:rPr kumimoji="0" lang="en-US" sz="3200" b="0" i="0" u="none" strike="noStrike" cap="none" normalizeH="0" baseline="0" dirty="0">
                <a:ln>
                  <a:noFill/>
                </a:ln>
                <a:solidFill>
                  <a:schemeClr val="tx1"/>
                </a:solidFill>
                <a:effectLst/>
                <a:latin typeface="Cambria" pitchFamily="18" charset="0"/>
                <a:ea typeface="Times New Roman" pitchFamily="18" charset="0"/>
              </a:rPr>
              <a:t>That's just perfectly all right; </a:t>
            </a:r>
            <a:r>
              <a:rPr kumimoji="0" lang="en-US" sz="3200" i="0" u="none" strike="noStrike" cap="none" normalizeH="0" baseline="0" dirty="0">
                <a:ln>
                  <a:noFill/>
                </a:ln>
                <a:solidFill>
                  <a:srgbClr val="FFFF00"/>
                </a:solidFill>
                <a:effectLst/>
                <a:latin typeface="Cambria" pitchFamily="18" charset="0"/>
                <a:ea typeface="Times New Roman" pitchFamily="18" charset="0"/>
              </a:rPr>
              <a:t>that was their day. 	</a:t>
            </a:r>
          </a:p>
          <a:p>
            <a:pPr marL="0" marR="0" lvl="0" indent="0" algn="l" defTabSz="914400" rtl="0" eaLnBrk="1" fontAlgn="base" latinLnBrk="0" hangingPunct="1">
              <a:lnSpc>
                <a:spcPct val="100000"/>
              </a:lnSpc>
              <a:spcBef>
                <a:spcPct val="0"/>
              </a:spcBef>
              <a:spcAft>
                <a:spcPct val="0"/>
              </a:spcAft>
              <a:buClrTx/>
              <a:buSzTx/>
              <a:buFontTx/>
              <a:buNone/>
              <a:tabLst/>
            </a:pPr>
            <a:r>
              <a:rPr lang="en-US" sz="3200" dirty="0">
                <a:latin typeface="Cambria" pitchFamily="18" charset="0"/>
                <a:ea typeface="Times New Roman" pitchFamily="18" charset="0"/>
              </a:rPr>
              <a:t>	</a:t>
            </a:r>
            <a:r>
              <a:rPr kumimoji="0" lang="en-US" sz="3200" b="0" i="0" u="none" strike="noStrike" cap="none" normalizeH="0" baseline="0" dirty="0">
                <a:ln>
                  <a:noFill/>
                </a:ln>
                <a:solidFill>
                  <a:schemeClr val="tx1"/>
                </a:solidFill>
                <a:effectLst/>
                <a:latin typeface="Cambria" pitchFamily="18" charset="0"/>
                <a:ea typeface="Times New Roman" pitchFamily="18" charset="0"/>
              </a:rPr>
              <a:t>But today you're confronted, not with the organization that they made, but with the Life that's going on, which is Jesus Christ.</a:t>
            </a:r>
          </a:p>
          <a:p>
            <a:pPr lvl="0" algn="r" fontAlgn="base">
              <a:spcBef>
                <a:spcPct val="0"/>
              </a:spcBef>
              <a:spcAft>
                <a:spcPct val="0"/>
              </a:spcAft>
            </a:pPr>
            <a:r>
              <a:rPr lang="en-US" sz="3200" b="1" dirty="0">
                <a:latin typeface="Cambria" pitchFamily="18" charset="0"/>
                <a:ea typeface="Times New Roman" pitchFamily="18" charset="0"/>
              </a:rPr>
              <a:t>65-1207</a:t>
            </a:r>
            <a:endParaRPr kumimoji="0" lang="en-US" sz="3200" b="0" i="0" u="none" strike="noStrike" cap="none" normalizeH="0" baseline="0" dirty="0">
              <a:ln>
                <a:noFill/>
              </a:ln>
              <a:solidFill>
                <a:schemeClr val="tx1"/>
              </a:solidFill>
              <a:effectLst/>
              <a:latin typeface="Cambria" pitchFamily="18" charset="0"/>
            </a:endParaRPr>
          </a:p>
        </p:txBody>
      </p:sp>
      <p:sp>
        <p:nvSpPr>
          <p:cNvPr id="4" name="Slide Number Placeholder 3"/>
          <p:cNvSpPr>
            <a:spLocks noGrp="1"/>
          </p:cNvSpPr>
          <p:nvPr>
            <p:ph type="sldNum" sz="quarter" idx="12"/>
          </p:nvPr>
        </p:nvSpPr>
        <p:spPr/>
        <p:txBody>
          <a:bodyPr/>
          <a:lstStyle/>
          <a:p>
            <a:fld id="{10E2ABC3-AE4C-4B4E-A8EA-F0F8409DB4D6}" type="slidenum">
              <a:rPr lang="en-US" smtClean="0"/>
              <a:pPr/>
              <a:t>52</a:t>
            </a:fld>
            <a:endParaRPr lang="en-US"/>
          </a:p>
        </p:txBody>
      </p:sp>
      <p:sp>
        <p:nvSpPr>
          <p:cNvPr id="2" name="Date Placeholder 1">
            <a:extLst>
              <a:ext uri="{FF2B5EF4-FFF2-40B4-BE49-F238E27FC236}">
                <a16:creationId xmlns:a16="http://schemas.microsoft.com/office/drawing/2014/main" id="{5FC641DF-070C-1F4C-8212-8C56FB4B4346}"/>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73B49FBE-84E3-5247-8B51-6956A9703B68}"/>
              </a:ext>
            </a:extLst>
          </p:cNvPr>
          <p:cNvSpPr>
            <a:spLocks noGrp="1"/>
          </p:cNvSpPr>
          <p:nvPr>
            <p:ph type="ftr" sz="quarter" idx="11"/>
          </p:nvPr>
        </p:nvSpPr>
        <p:spPr/>
        <p:txBody>
          <a:bodyPr/>
          <a:lstStyle/>
          <a:p>
            <a:r>
              <a:rPr lang="en-US"/>
              <a:t>Open Book 2</a:t>
            </a:r>
          </a:p>
        </p:txBody>
      </p:sp>
    </p:spTree>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6124754"/>
          </a:xfrm>
          <a:prstGeom prst="rect">
            <a:avLst/>
          </a:prstGeom>
        </p:spPr>
        <p:txBody>
          <a:bodyPr wrap="square">
            <a:spAutoFit/>
          </a:bodyPr>
          <a:lstStyle/>
          <a:p>
            <a:r>
              <a:rPr lang="en-US" sz="4000" b="1" dirty="0">
                <a:latin typeface="Cambria" pitchFamily="18" charset="0"/>
              </a:rPr>
              <a:t>ANOINTED.ONES.AT.THE.END.TIME</a:t>
            </a:r>
          </a:p>
          <a:p>
            <a:r>
              <a:rPr lang="en-US" sz="4000" dirty="0">
                <a:latin typeface="Cambria" pitchFamily="18" charset="0"/>
              </a:rPr>
              <a:t>  </a:t>
            </a:r>
            <a:r>
              <a:rPr lang="en-US" sz="3600" dirty="0">
                <a:latin typeface="Cambria" pitchFamily="18" charset="0"/>
              </a:rPr>
              <a:t>	261 Revelations 10 “</a:t>
            </a:r>
            <a:r>
              <a:rPr lang="en-US" sz="3600" i="1" dirty="0">
                <a:latin typeface="Cambria" pitchFamily="18" charset="0"/>
              </a:rPr>
              <a:t>…The sounding of that angel," </a:t>
            </a:r>
            <a:r>
              <a:rPr lang="en-US" sz="3600" dirty="0">
                <a:latin typeface="Cambria" pitchFamily="18" charset="0"/>
              </a:rPr>
              <a:t>when that church age is done denominated and become a church age, when it's done in its Pentecostal organization... Where has the Life gone now? Away from an organization. No more shuck; it's the Grain. A rebuke to the Pentecost, see, to fulfill the Scripture of this hour. </a:t>
            </a:r>
          </a:p>
          <a:p>
            <a:r>
              <a:rPr lang="en-US" sz="2400" dirty="0">
                <a:latin typeface="Cambria" pitchFamily="18" charset="0"/>
              </a:rPr>
              <a:t>	</a:t>
            </a:r>
            <a:endParaRPr lang="en-US" sz="2400" dirty="0">
              <a:solidFill>
                <a:srgbClr val="FFFF66"/>
              </a:solidFill>
              <a:latin typeface="Cambria" pitchFamily="18" charset="0"/>
            </a:endParaRPr>
          </a:p>
        </p:txBody>
      </p:sp>
      <p:sp>
        <p:nvSpPr>
          <p:cNvPr id="4" name="Slide Number Placeholder 3"/>
          <p:cNvSpPr>
            <a:spLocks noGrp="1"/>
          </p:cNvSpPr>
          <p:nvPr>
            <p:ph type="sldNum" sz="quarter" idx="12"/>
          </p:nvPr>
        </p:nvSpPr>
        <p:spPr/>
        <p:txBody>
          <a:bodyPr/>
          <a:lstStyle/>
          <a:p>
            <a:fld id="{10E2ABC3-AE4C-4B4E-A8EA-F0F8409DB4D6}" type="slidenum">
              <a:rPr lang="en-US" smtClean="0"/>
              <a:pPr/>
              <a:t>53</a:t>
            </a:fld>
            <a:endParaRPr lang="en-US"/>
          </a:p>
        </p:txBody>
      </p:sp>
      <p:sp>
        <p:nvSpPr>
          <p:cNvPr id="3" name="Date Placeholder 2">
            <a:extLst>
              <a:ext uri="{FF2B5EF4-FFF2-40B4-BE49-F238E27FC236}">
                <a16:creationId xmlns:a16="http://schemas.microsoft.com/office/drawing/2014/main" id="{4F3AD5D3-4EF4-9A41-B852-5A1532C75F13}"/>
              </a:ext>
            </a:extLst>
          </p:cNvPr>
          <p:cNvSpPr>
            <a:spLocks noGrp="1"/>
          </p:cNvSpPr>
          <p:nvPr>
            <p:ph type="dt" sz="half" idx="10"/>
          </p:nvPr>
        </p:nvSpPr>
        <p:spPr/>
        <p:txBody>
          <a:bodyPr/>
          <a:lstStyle/>
          <a:p>
            <a:r>
              <a:rPr lang="en-US"/>
              <a:t>5-16-2018</a:t>
            </a:r>
          </a:p>
        </p:txBody>
      </p:sp>
      <p:sp>
        <p:nvSpPr>
          <p:cNvPr id="5" name="Footer Placeholder 4">
            <a:extLst>
              <a:ext uri="{FF2B5EF4-FFF2-40B4-BE49-F238E27FC236}">
                <a16:creationId xmlns:a16="http://schemas.microsoft.com/office/drawing/2014/main" id="{9E6A3AE1-5183-1945-B095-228F5DB0B533}"/>
              </a:ext>
            </a:extLst>
          </p:cNvPr>
          <p:cNvSpPr>
            <a:spLocks noGrp="1"/>
          </p:cNvSpPr>
          <p:nvPr>
            <p:ph type="ftr" sz="quarter" idx="11"/>
          </p:nvPr>
        </p:nvSpPr>
        <p:spPr/>
        <p:txBody>
          <a:bodyPr/>
          <a:lstStyle/>
          <a:p>
            <a:r>
              <a:rPr lang="en-US"/>
              <a:t>Open Book 2</a:t>
            </a:r>
          </a:p>
        </p:txBody>
      </p:sp>
    </p:spTree>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0E2ABC3-AE4C-4B4E-A8EA-F0F8409DB4D6}" type="slidenum">
              <a:rPr lang="en-US" smtClean="0"/>
              <a:pPr/>
              <a:t>54</a:t>
            </a:fld>
            <a:endParaRPr lang="en-US"/>
          </a:p>
        </p:txBody>
      </p:sp>
      <p:sp>
        <p:nvSpPr>
          <p:cNvPr id="3" name="Rectangle 2"/>
          <p:cNvSpPr/>
          <p:nvPr/>
        </p:nvSpPr>
        <p:spPr>
          <a:xfrm>
            <a:off x="304800" y="152401"/>
            <a:ext cx="8686800" cy="6001642"/>
          </a:xfrm>
          <a:prstGeom prst="rect">
            <a:avLst/>
          </a:prstGeom>
        </p:spPr>
        <p:txBody>
          <a:bodyPr wrap="square">
            <a:spAutoFit/>
          </a:bodyPr>
          <a:lstStyle/>
          <a:p>
            <a:r>
              <a:rPr lang="en-US" sz="3200" dirty="0">
                <a:latin typeface="Cambria" pitchFamily="18" charset="0"/>
              </a:rPr>
              <a:t>	262  Notice, </a:t>
            </a:r>
            <a:r>
              <a:rPr lang="en-US" sz="3200" dirty="0">
                <a:solidFill>
                  <a:srgbClr val="FFFF66"/>
                </a:solidFill>
                <a:latin typeface="Cambria" pitchFamily="18" charset="0"/>
              </a:rPr>
              <a:t>the very day when this messenger</a:t>
            </a:r>
            <a:r>
              <a:rPr lang="en-US" sz="3200" dirty="0">
                <a:latin typeface="Cambria" pitchFamily="18" charset="0"/>
              </a:rPr>
              <a:t>... Not when he starts on, but when he begins to declare his Message. </a:t>
            </a:r>
            <a:r>
              <a:rPr lang="en-US" sz="3200" dirty="0">
                <a:solidFill>
                  <a:srgbClr val="FFFF66"/>
                </a:solidFill>
                <a:latin typeface="Cambria" pitchFamily="18" charset="0"/>
              </a:rPr>
              <a:t>The First Pull</a:t>
            </a:r>
            <a:r>
              <a:rPr lang="en-US" sz="3200" dirty="0">
                <a:latin typeface="Cambria" pitchFamily="18" charset="0"/>
              </a:rPr>
              <a:t>, healing; </a:t>
            </a:r>
            <a:r>
              <a:rPr lang="en-US" sz="3200" dirty="0">
                <a:solidFill>
                  <a:srgbClr val="FFFF66"/>
                </a:solidFill>
                <a:latin typeface="Cambria" pitchFamily="18" charset="0"/>
              </a:rPr>
              <a:t>Second Pull</a:t>
            </a:r>
            <a:r>
              <a:rPr lang="en-US" sz="3200" dirty="0">
                <a:latin typeface="Cambria" pitchFamily="18" charset="0"/>
              </a:rPr>
              <a:t>, prophesying; </a:t>
            </a:r>
            <a:r>
              <a:rPr lang="en-US" sz="3200" dirty="0">
                <a:solidFill>
                  <a:srgbClr val="FFFF66"/>
                </a:solidFill>
                <a:latin typeface="Cambria" pitchFamily="18" charset="0"/>
              </a:rPr>
              <a:t>Third Pull</a:t>
            </a:r>
            <a:r>
              <a:rPr lang="en-US" sz="3200" dirty="0">
                <a:latin typeface="Cambria" pitchFamily="18" charset="0"/>
              </a:rPr>
              <a:t>, the opening of the Word, the mysteries revealed… there is no more higher order to reveal the Word, than prophets. But the only way the prophet can be vindicated is by the Word. And, remember, </a:t>
            </a:r>
            <a:r>
              <a:rPr lang="en-US" sz="3200" dirty="0">
                <a:solidFill>
                  <a:srgbClr val="FFFF66"/>
                </a:solidFill>
                <a:latin typeface="Cambria" pitchFamily="18" charset="0"/>
              </a:rPr>
              <a:t>the </a:t>
            </a:r>
            <a:r>
              <a:rPr lang="en-US" sz="3200" b="1" dirty="0">
                <a:solidFill>
                  <a:srgbClr val="FFFF66"/>
                </a:solidFill>
                <a:latin typeface="Cambria" pitchFamily="18" charset="0"/>
              </a:rPr>
              <a:t>Third Pull </a:t>
            </a:r>
            <a:r>
              <a:rPr lang="en-US" sz="3200" dirty="0">
                <a:solidFill>
                  <a:srgbClr val="FFFF66"/>
                </a:solidFill>
                <a:latin typeface="Cambria" pitchFamily="18" charset="0"/>
              </a:rPr>
              <a:t>was the opening of them Seven Seals, to reveal the hidden Truth that's been sealed in the Word. </a:t>
            </a:r>
          </a:p>
          <a:p>
            <a:pPr algn="r"/>
            <a:r>
              <a:rPr lang="en-US" sz="3200" b="1" dirty="0">
                <a:latin typeface="Cambria" pitchFamily="18" charset="0"/>
              </a:rPr>
              <a:t>65-0725</a:t>
            </a:r>
            <a:endParaRPr lang="en-US" sz="3200" dirty="0">
              <a:solidFill>
                <a:srgbClr val="FFFF66"/>
              </a:solidFill>
              <a:latin typeface="Cambria" pitchFamily="18" charset="0"/>
            </a:endParaRPr>
          </a:p>
        </p:txBody>
      </p:sp>
      <p:sp>
        <p:nvSpPr>
          <p:cNvPr id="4" name="Date Placeholder 3">
            <a:extLst>
              <a:ext uri="{FF2B5EF4-FFF2-40B4-BE49-F238E27FC236}">
                <a16:creationId xmlns:a16="http://schemas.microsoft.com/office/drawing/2014/main" id="{496A8F75-BB6B-D04F-9F7E-3EB078E5C621}"/>
              </a:ext>
            </a:extLst>
          </p:cNvPr>
          <p:cNvSpPr>
            <a:spLocks noGrp="1"/>
          </p:cNvSpPr>
          <p:nvPr>
            <p:ph type="dt" sz="half" idx="10"/>
          </p:nvPr>
        </p:nvSpPr>
        <p:spPr/>
        <p:txBody>
          <a:bodyPr/>
          <a:lstStyle/>
          <a:p>
            <a:r>
              <a:rPr lang="en-US"/>
              <a:t>5-16-2018</a:t>
            </a:r>
          </a:p>
        </p:txBody>
      </p:sp>
      <p:sp>
        <p:nvSpPr>
          <p:cNvPr id="5" name="Footer Placeholder 4">
            <a:extLst>
              <a:ext uri="{FF2B5EF4-FFF2-40B4-BE49-F238E27FC236}">
                <a16:creationId xmlns:a16="http://schemas.microsoft.com/office/drawing/2014/main" id="{3CD05D6F-6EF0-0148-8F3D-3CF198E9A212}"/>
              </a:ext>
            </a:extLst>
          </p:cNvPr>
          <p:cNvSpPr>
            <a:spLocks noGrp="1"/>
          </p:cNvSpPr>
          <p:nvPr>
            <p:ph type="ftr" sz="quarter" idx="11"/>
          </p:nvPr>
        </p:nvSpPr>
        <p:spPr/>
        <p:txBody>
          <a:bodyPr/>
          <a:lstStyle/>
          <a:p>
            <a:r>
              <a:rPr lang="en-US"/>
              <a:t>Open Book 2</a:t>
            </a:r>
          </a:p>
        </p:txBody>
      </p:sp>
    </p:spTree>
    <p:extLst>
      <p:ext uri="{BB962C8B-B14F-4D97-AF65-F5344CB8AC3E}">
        <p14:creationId xmlns:p14="http://schemas.microsoft.com/office/powerpoint/2010/main" val="1696659450"/>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228600" y="0"/>
            <a:ext cx="8686800"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a:ln>
                  <a:noFill/>
                </a:ln>
                <a:effectLst/>
                <a:ea typeface="Times New Roman" pitchFamily="18" charset="0"/>
                <a:cs typeface="Arial" pitchFamily="34" charset="0"/>
              </a:rPr>
              <a:t>ISRAEL.AND.THE.CHURCH</a:t>
            </a:r>
            <a:endParaRPr kumimoji="0" lang="en-US" sz="4000" b="0" i="0" u="none" strike="noStrike" cap="none" normalizeH="0" baseline="0" dirty="0">
              <a:ln>
                <a:noFill/>
              </a:ln>
              <a:effectLst/>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3200" dirty="0">
                <a:ea typeface="Times New Roman" pitchFamily="18" charset="0"/>
                <a:cs typeface="Arial" pitchFamily="34" charset="0"/>
              </a:rPr>
              <a:t>	</a:t>
            </a:r>
            <a:r>
              <a:rPr kumimoji="0" lang="en-US" sz="3200" b="0" i="0" u="none" strike="noStrike" cap="none" normalizeH="0" baseline="0" dirty="0">
                <a:ln>
                  <a:noFill/>
                </a:ln>
                <a:effectLst/>
                <a:ea typeface="Times New Roman" pitchFamily="18" charset="0"/>
                <a:cs typeface="Arial" pitchFamily="34" charset="0"/>
              </a:rPr>
              <a:t>53    …Now, we got to come to </a:t>
            </a:r>
            <a:r>
              <a:rPr kumimoji="0" lang="en-US" sz="3200" b="1" i="0" u="none" strike="noStrike" cap="none" normalizeH="0" baseline="0" dirty="0">
                <a:ln>
                  <a:noFill/>
                </a:ln>
                <a:effectLst/>
                <a:ea typeface="Times New Roman" pitchFamily="18" charset="0"/>
                <a:cs typeface="Arial" pitchFamily="34" charset="0"/>
              </a:rPr>
              <a:t>full Doctrine</a:t>
            </a:r>
            <a:r>
              <a:rPr kumimoji="0" lang="en-US" sz="3200" b="0" i="0" u="none" strike="noStrike" cap="none" normalizeH="0" baseline="0" dirty="0">
                <a:ln>
                  <a:noFill/>
                </a:ln>
                <a:effectLst/>
                <a:ea typeface="Times New Roman" pitchFamily="18" charset="0"/>
                <a:cs typeface="Arial" pitchFamily="34" charset="0"/>
              </a:rPr>
              <a:t>. I like good old shouting meetings, where we just clap our hands, or shout and have a good time, have great powerful services… But, when the showdown time come, you don't know where you're standing.… there's a great journey and a great battle ahead for the Church..</a:t>
            </a:r>
            <a:r>
              <a:rPr kumimoji="0" lang="en-US" sz="3200" b="1" i="0" strike="noStrike" cap="none" normalizeH="0" baseline="0" dirty="0">
                <a:ln>
                  <a:noFill/>
                </a:ln>
                <a:solidFill>
                  <a:srgbClr val="FFFF00"/>
                </a:solidFill>
                <a:effectLst/>
                <a:ea typeface="Times New Roman" pitchFamily="18" charset="0"/>
                <a:cs typeface="Arial" pitchFamily="34" charset="0"/>
              </a:rPr>
              <a:t>. God's going to turn His Church into manhood now…</a:t>
            </a:r>
            <a:r>
              <a:rPr kumimoji="0" lang="en-US" sz="3200" b="0" i="0" strike="noStrike" cap="none" normalizeH="0" baseline="0" dirty="0">
                <a:ln>
                  <a:noFill/>
                </a:ln>
                <a:solidFill>
                  <a:srgbClr val="FFFF00"/>
                </a:solidFill>
                <a:effectLst/>
                <a:ea typeface="Times New Roman" pitchFamily="18" charset="0"/>
                <a:cs typeface="Arial" pitchFamily="34" charset="0"/>
              </a:rPr>
              <a:t> now we're going to have to put away childish things and take on manhood: </a:t>
            </a:r>
            <a:r>
              <a:rPr kumimoji="0" lang="en-US" sz="3200" b="1" i="0" strike="noStrike" cap="none" normalizeH="0" baseline="0" dirty="0">
                <a:ln>
                  <a:noFill/>
                </a:ln>
                <a:solidFill>
                  <a:srgbClr val="FFFF00"/>
                </a:solidFill>
                <a:effectLst/>
                <a:ea typeface="Times New Roman" pitchFamily="18" charset="0"/>
                <a:cs typeface="Arial" pitchFamily="34" charset="0"/>
              </a:rPr>
              <a:t>maturity.</a:t>
            </a:r>
          </a:p>
          <a:p>
            <a:pPr lvl="0" algn="r" fontAlgn="base">
              <a:spcBef>
                <a:spcPct val="0"/>
              </a:spcBef>
              <a:spcAft>
                <a:spcPct val="0"/>
              </a:spcAft>
            </a:pPr>
            <a:r>
              <a:rPr lang="en-US" sz="3600" dirty="0">
                <a:ea typeface="Times New Roman" pitchFamily="18" charset="0"/>
                <a:cs typeface="Arial" pitchFamily="34" charset="0"/>
              </a:rPr>
              <a:t>53-0325</a:t>
            </a:r>
            <a:endParaRPr kumimoji="0" lang="en-US" sz="3600" b="1" i="0" strike="noStrike" cap="none" normalizeH="0" baseline="0" dirty="0">
              <a:ln>
                <a:noFill/>
              </a:ln>
              <a:solidFill>
                <a:srgbClr val="FFFF00"/>
              </a:solidFill>
              <a:effectLst/>
              <a:cs typeface="Arial" pitchFamily="34" charset="0"/>
            </a:endParaRPr>
          </a:p>
        </p:txBody>
      </p:sp>
      <p:sp>
        <p:nvSpPr>
          <p:cNvPr id="4" name="Slide Number Placeholder 3"/>
          <p:cNvSpPr>
            <a:spLocks noGrp="1"/>
          </p:cNvSpPr>
          <p:nvPr>
            <p:ph type="sldNum" sz="quarter" idx="12"/>
          </p:nvPr>
        </p:nvSpPr>
        <p:spPr/>
        <p:txBody>
          <a:bodyPr/>
          <a:lstStyle/>
          <a:p>
            <a:fld id="{10E2ABC3-AE4C-4B4E-A8EA-F0F8409DB4D6}" type="slidenum">
              <a:rPr lang="en-US" smtClean="0"/>
              <a:pPr/>
              <a:t>55</a:t>
            </a:fld>
            <a:endParaRPr lang="en-US"/>
          </a:p>
        </p:txBody>
      </p:sp>
      <p:sp>
        <p:nvSpPr>
          <p:cNvPr id="2" name="Date Placeholder 1">
            <a:extLst>
              <a:ext uri="{FF2B5EF4-FFF2-40B4-BE49-F238E27FC236}">
                <a16:creationId xmlns:a16="http://schemas.microsoft.com/office/drawing/2014/main" id="{FB035A56-5542-9146-A70A-0419DE5BF6CB}"/>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1E6E7040-5D34-E74B-A4B3-1343BC85E491}"/>
              </a:ext>
            </a:extLst>
          </p:cNvPr>
          <p:cNvSpPr>
            <a:spLocks noGrp="1"/>
          </p:cNvSpPr>
          <p:nvPr>
            <p:ph type="ftr" sz="quarter" idx="11"/>
          </p:nvPr>
        </p:nvSpPr>
        <p:spPr/>
        <p:txBody>
          <a:bodyPr/>
          <a:lstStyle/>
          <a:p>
            <a:r>
              <a:rPr lang="en-US"/>
              <a:t>Open Book 2</a:t>
            </a:r>
          </a:p>
        </p:txBody>
      </p:sp>
    </p:spTree>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E2ABC3-AE4C-4B4E-A8EA-F0F8409DB4D6}" type="slidenum">
              <a:rPr lang="en-US" smtClean="0"/>
              <a:pPr/>
              <a:t>56</a:t>
            </a:fld>
            <a:endParaRPr lang="en-US"/>
          </a:p>
        </p:txBody>
      </p:sp>
      <p:sp>
        <p:nvSpPr>
          <p:cNvPr id="7" name="Rectangle 6"/>
          <p:cNvSpPr/>
          <p:nvPr/>
        </p:nvSpPr>
        <p:spPr>
          <a:xfrm>
            <a:off x="228600" y="76200"/>
            <a:ext cx="8763000" cy="6309420"/>
          </a:xfrm>
          <a:prstGeom prst="rect">
            <a:avLst/>
          </a:prstGeom>
        </p:spPr>
        <p:txBody>
          <a:bodyPr wrap="square">
            <a:spAutoFit/>
          </a:bodyPr>
          <a:lstStyle/>
          <a:p>
            <a:r>
              <a:rPr lang="en-US" sz="4000" b="1" dirty="0"/>
              <a:t>THE.FIRST.SEAL</a:t>
            </a:r>
          </a:p>
          <a:p>
            <a:r>
              <a:rPr lang="en-US" sz="2800" dirty="0"/>
              <a:t>	145-4  This last message of the last church age is not a reformer; he is a prophet, not a reformer… Others was reformers but not prophets. If they would've been, the Word of the Lord comes to the prophet; that's the reason they continued on in the baptism in Father, Son, Holy Ghost, and all these other things, because they were reformers and not prophets. But yet they were great men of God and saw the need of the day that they lived in, and God anointed them, and they sent out there and tore those things to pieces. </a:t>
            </a:r>
            <a:r>
              <a:rPr lang="en-US" sz="2800" dirty="0">
                <a:solidFill>
                  <a:srgbClr val="FFFF66"/>
                </a:solidFill>
              </a:rPr>
              <a:t>But </a:t>
            </a:r>
            <a:r>
              <a:rPr lang="en-US" sz="2800" b="1" dirty="0">
                <a:solidFill>
                  <a:srgbClr val="FFFF66"/>
                </a:solidFill>
              </a:rPr>
              <a:t>the full Word </a:t>
            </a:r>
            <a:r>
              <a:rPr lang="en-US" sz="2800" dirty="0">
                <a:solidFill>
                  <a:srgbClr val="FFFF66"/>
                </a:solidFill>
              </a:rPr>
              <a:t>of God never come to them,</a:t>
            </a:r>
            <a:r>
              <a:rPr lang="en-US" sz="2800" dirty="0"/>
              <a:t> because they was not prophets. They were reformers.</a:t>
            </a:r>
          </a:p>
          <a:p>
            <a:pPr algn="r"/>
            <a:r>
              <a:rPr lang="en-US" sz="2800" b="1" dirty="0"/>
              <a:t>63-0318</a:t>
            </a:r>
            <a:endParaRPr lang="en-US" sz="2800" dirty="0"/>
          </a:p>
        </p:txBody>
      </p:sp>
      <p:sp>
        <p:nvSpPr>
          <p:cNvPr id="2" name="Date Placeholder 1">
            <a:extLst>
              <a:ext uri="{FF2B5EF4-FFF2-40B4-BE49-F238E27FC236}">
                <a16:creationId xmlns:a16="http://schemas.microsoft.com/office/drawing/2014/main" id="{1F8C9696-87BB-3E4A-8090-2D734C8E37DB}"/>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C619BF5A-1D56-F44E-A54E-B811227B5681}"/>
              </a:ext>
            </a:extLst>
          </p:cNvPr>
          <p:cNvSpPr>
            <a:spLocks noGrp="1"/>
          </p:cNvSpPr>
          <p:nvPr>
            <p:ph type="ftr" sz="quarter" idx="11"/>
          </p:nvPr>
        </p:nvSpPr>
        <p:spPr/>
        <p:txBody>
          <a:bodyPr/>
          <a:lstStyle/>
          <a:p>
            <a:r>
              <a:rPr lang="en-US"/>
              <a:t>Open Book 2</a:t>
            </a:r>
          </a:p>
        </p:txBody>
      </p:sp>
    </p:spTree>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E2ABC3-AE4C-4B4E-A8EA-F0F8409DB4D6}" type="slidenum">
              <a:rPr lang="en-US" smtClean="0"/>
              <a:pPr/>
              <a:t>57</a:t>
            </a:fld>
            <a:endParaRPr lang="en-US"/>
          </a:p>
        </p:txBody>
      </p:sp>
      <p:sp>
        <p:nvSpPr>
          <p:cNvPr id="5" name="Rectangle 4"/>
          <p:cNvSpPr/>
          <p:nvPr/>
        </p:nvSpPr>
        <p:spPr>
          <a:xfrm>
            <a:off x="304800" y="228600"/>
            <a:ext cx="8534400" cy="6186308"/>
          </a:xfrm>
          <a:prstGeom prst="rect">
            <a:avLst/>
          </a:prstGeom>
        </p:spPr>
        <p:txBody>
          <a:bodyPr wrap="square">
            <a:spAutoFit/>
          </a:bodyPr>
          <a:lstStyle/>
          <a:p>
            <a:r>
              <a:rPr lang="en-US" sz="4400" b="1" dirty="0"/>
              <a:t>THE.FIRST.SEAL</a:t>
            </a:r>
            <a:r>
              <a:rPr lang="en-US" sz="3200" b="1" dirty="0"/>
              <a:t>  </a:t>
            </a:r>
          </a:p>
          <a:p>
            <a:r>
              <a:rPr lang="en-US" sz="3200" b="1" dirty="0"/>
              <a:t>	145-5  </a:t>
            </a:r>
            <a:r>
              <a:rPr lang="en-US" sz="3200" dirty="0"/>
              <a:t>But in </a:t>
            </a:r>
            <a:r>
              <a:rPr lang="en-US" sz="3200" dirty="0">
                <a:solidFill>
                  <a:srgbClr val="FFFF66"/>
                </a:solidFill>
              </a:rPr>
              <a:t>the last days </a:t>
            </a:r>
            <a:r>
              <a:rPr lang="en-US" sz="3200" dirty="0"/>
              <a:t>it'll have to be a prophet to take up the mysteries of God, bring it back, because the mysteries was only known by prophets.  He can't be a reformer; it's got to be a prophet, because it's got to be somebody that's gifted and set there that catches the Word. Now, them reformers </a:t>
            </a:r>
            <a:r>
              <a:rPr lang="en-US" sz="3200" dirty="0" err="1"/>
              <a:t>knowed</a:t>
            </a:r>
            <a:r>
              <a:rPr lang="en-US" sz="3200" dirty="0"/>
              <a:t> there was something wrong. Luther </a:t>
            </a:r>
            <a:r>
              <a:rPr lang="en-US" sz="3200" dirty="0" err="1"/>
              <a:t>knowed</a:t>
            </a:r>
            <a:r>
              <a:rPr lang="en-US" sz="3200" dirty="0"/>
              <a:t> that the bread wasn't the body of Christ, and so he preached, "The just shall live by faith," and that was his message.</a:t>
            </a:r>
          </a:p>
          <a:p>
            <a:r>
              <a:rPr lang="en-US" sz="3200" dirty="0"/>
              <a:t>	</a:t>
            </a:r>
          </a:p>
        </p:txBody>
      </p:sp>
      <p:sp>
        <p:nvSpPr>
          <p:cNvPr id="2" name="Date Placeholder 1">
            <a:extLst>
              <a:ext uri="{FF2B5EF4-FFF2-40B4-BE49-F238E27FC236}">
                <a16:creationId xmlns:a16="http://schemas.microsoft.com/office/drawing/2014/main" id="{FF4FB035-E542-D643-AE29-CCD5433AFC4F}"/>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BD6D853E-787B-8B4D-8E80-040BEB990BB8}"/>
              </a:ext>
            </a:extLst>
          </p:cNvPr>
          <p:cNvSpPr>
            <a:spLocks noGrp="1"/>
          </p:cNvSpPr>
          <p:nvPr>
            <p:ph type="ftr" sz="quarter" idx="11"/>
          </p:nvPr>
        </p:nvSpPr>
        <p:spPr/>
        <p:txBody>
          <a:bodyPr/>
          <a:lstStyle/>
          <a:p>
            <a:r>
              <a:rPr lang="en-US"/>
              <a:t>Open Book 2</a:t>
            </a:r>
          </a:p>
        </p:txBody>
      </p:sp>
    </p:spTree>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0E2ABC3-AE4C-4B4E-A8EA-F0F8409DB4D6}" type="slidenum">
              <a:rPr lang="en-US" smtClean="0"/>
              <a:pPr/>
              <a:t>58</a:t>
            </a:fld>
            <a:endParaRPr lang="en-US"/>
          </a:p>
        </p:txBody>
      </p:sp>
      <p:sp>
        <p:nvSpPr>
          <p:cNvPr id="3" name="Rectangle 2"/>
          <p:cNvSpPr/>
          <p:nvPr/>
        </p:nvSpPr>
        <p:spPr>
          <a:xfrm>
            <a:off x="228600" y="76201"/>
            <a:ext cx="8610600" cy="4676716"/>
          </a:xfrm>
          <a:prstGeom prst="rect">
            <a:avLst/>
          </a:prstGeom>
        </p:spPr>
        <p:txBody>
          <a:bodyPr wrap="square">
            <a:spAutoFit/>
          </a:bodyPr>
          <a:lstStyle/>
          <a:p>
            <a:r>
              <a:rPr lang="en-US" sz="3200" dirty="0"/>
              <a:t>	And when John Wesley come along, he saw that there was sanctification, so he preached sanctification. That was his message. The Pentecostals brought in the message of the Holy Ghost and so forth. But in the last days in this last age the messenger is not to start any reformation, but is to take all the mysteries that those reformers left off, and gather them together, and </a:t>
            </a:r>
            <a:r>
              <a:rPr lang="en-US" sz="3200" b="1" dirty="0"/>
              <a:t>solve</a:t>
            </a:r>
            <a:r>
              <a:rPr lang="en-US" sz="3200" dirty="0"/>
              <a:t> them to the people.</a:t>
            </a:r>
          </a:p>
        </p:txBody>
      </p:sp>
      <p:sp>
        <p:nvSpPr>
          <p:cNvPr id="4" name="Date Placeholder 3">
            <a:extLst>
              <a:ext uri="{FF2B5EF4-FFF2-40B4-BE49-F238E27FC236}">
                <a16:creationId xmlns:a16="http://schemas.microsoft.com/office/drawing/2014/main" id="{CDE9A7A0-0EE8-7348-BD03-61CB679CF011}"/>
              </a:ext>
            </a:extLst>
          </p:cNvPr>
          <p:cNvSpPr>
            <a:spLocks noGrp="1"/>
          </p:cNvSpPr>
          <p:nvPr>
            <p:ph type="dt" sz="half" idx="10"/>
          </p:nvPr>
        </p:nvSpPr>
        <p:spPr/>
        <p:txBody>
          <a:bodyPr/>
          <a:lstStyle/>
          <a:p>
            <a:r>
              <a:rPr lang="en-US"/>
              <a:t>5-16-2018</a:t>
            </a:r>
          </a:p>
        </p:txBody>
      </p:sp>
      <p:sp>
        <p:nvSpPr>
          <p:cNvPr id="5" name="Footer Placeholder 4">
            <a:extLst>
              <a:ext uri="{FF2B5EF4-FFF2-40B4-BE49-F238E27FC236}">
                <a16:creationId xmlns:a16="http://schemas.microsoft.com/office/drawing/2014/main" id="{259014E6-E403-7B4D-A898-34CB662F81D4}"/>
              </a:ext>
            </a:extLst>
          </p:cNvPr>
          <p:cNvSpPr>
            <a:spLocks noGrp="1"/>
          </p:cNvSpPr>
          <p:nvPr>
            <p:ph type="ftr" sz="quarter" idx="11"/>
          </p:nvPr>
        </p:nvSpPr>
        <p:spPr/>
        <p:txBody>
          <a:bodyPr/>
          <a:lstStyle/>
          <a:p>
            <a:r>
              <a:rPr lang="en-US"/>
              <a:t>Open Book 2</a:t>
            </a:r>
          </a:p>
        </p:txBody>
      </p:sp>
    </p:spTree>
    <p:extLst>
      <p:ext uri="{BB962C8B-B14F-4D97-AF65-F5344CB8AC3E}">
        <p14:creationId xmlns:p14="http://schemas.microsoft.com/office/powerpoint/2010/main" val="34281234"/>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E2ABC3-AE4C-4B4E-A8EA-F0F8409DB4D6}" type="slidenum">
              <a:rPr lang="en-US" smtClean="0"/>
              <a:pPr/>
              <a:t>59</a:t>
            </a:fld>
            <a:endParaRPr lang="en-US"/>
          </a:p>
        </p:txBody>
      </p:sp>
      <p:pic>
        <p:nvPicPr>
          <p:cNvPr id="4099" name="Picture 6" descr="clou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7730" y="76200"/>
            <a:ext cx="8780070" cy="6553200"/>
          </a:xfrm>
          <a:prstGeom prst="rect">
            <a:avLst/>
          </a:prstGeom>
          <a:ln>
            <a:noFill/>
          </a:ln>
          <a:effectLst>
            <a:softEdge rad="635000"/>
          </a:effectLst>
        </p:spPr>
      </p:pic>
      <p:sp>
        <p:nvSpPr>
          <p:cNvPr id="7" name="Rectangle 6"/>
          <p:cNvSpPr/>
          <p:nvPr/>
        </p:nvSpPr>
        <p:spPr>
          <a:xfrm>
            <a:off x="1295400" y="609599"/>
            <a:ext cx="7162800" cy="3416320"/>
          </a:xfrm>
          <a:prstGeom prst="rect">
            <a:avLst/>
          </a:prstGeom>
        </p:spPr>
        <p:txBody>
          <a:bodyPr wrap="square">
            <a:spAutoFit/>
          </a:bodyPr>
          <a:lstStyle/>
          <a:p>
            <a:pPr>
              <a:defRPr/>
            </a:pPr>
            <a:r>
              <a:rPr lang="en-US" sz="4400" b="1" dirty="0" err="1">
                <a:solidFill>
                  <a:schemeClr val="bg1">
                    <a:lumMod val="95000"/>
                    <a:lumOff val="5000"/>
                  </a:schemeClr>
                </a:solidFill>
              </a:rPr>
              <a:t>The.Feast.Of.The.Trumpets</a:t>
            </a:r>
            <a:r>
              <a:rPr lang="en-US" sz="4000" dirty="0">
                <a:solidFill>
                  <a:schemeClr val="bg1">
                    <a:lumMod val="95000"/>
                    <a:lumOff val="5000"/>
                  </a:schemeClr>
                </a:solidFill>
              </a:rPr>
              <a:t>   64-0719</a:t>
            </a:r>
          </a:p>
          <a:p>
            <a:pPr>
              <a:defRPr/>
            </a:pPr>
            <a:r>
              <a:rPr lang="en-US" sz="3200" dirty="0">
                <a:solidFill>
                  <a:schemeClr val="bg1">
                    <a:lumMod val="95000"/>
                    <a:lumOff val="5000"/>
                  </a:schemeClr>
                </a:solidFill>
              </a:rPr>
              <a:t> 	…</a:t>
            </a:r>
            <a:r>
              <a:rPr lang="en-US" sz="4400" dirty="0">
                <a:solidFill>
                  <a:schemeClr val="bg1">
                    <a:lumMod val="95000"/>
                    <a:lumOff val="5000"/>
                  </a:schemeClr>
                </a:solidFill>
              </a:rPr>
              <a:t>Now, the hidden mysteries of Christ was fully revealed in the Seven Seals.</a:t>
            </a:r>
          </a:p>
        </p:txBody>
      </p:sp>
      <p:sp>
        <p:nvSpPr>
          <p:cNvPr id="2" name="Date Placeholder 1">
            <a:extLst>
              <a:ext uri="{FF2B5EF4-FFF2-40B4-BE49-F238E27FC236}">
                <a16:creationId xmlns:a16="http://schemas.microsoft.com/office/drawing/2014/main" id="{050E577B-C486-6E4A-8A37-C5190FF16AA5}"/>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F1E8E318-34B1-624B-9C29-AF2CCF9A6002}"/>
              </a:ext>
            </a:extLst>
          </p:cNvPr>
          <p:cNvSpPr>
            <a:spLocks noGrp="1"/>
          </p:cNvSpPr>
          <p:nvPr>
            <p:ph type="ftr" sz="quarter" idx="11"/>
          </p:nvPr>
        </p:nvSpPr>
        <p:spPr/>
        <p:txBody>
          <a:bodyPr/>
          <a:lstStyle/>
          <a:p>
            <a:r>
              <a:rPr lang="en-US"/>
              <a:t>Open Book 2</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3CF5A2-88A6-5641-9DA1-D25E81168E29}"/>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172F6356-D7F9-844C-9D01-30AFCFD0E908}"/>
              </a:ext>
            </a:extLst>
          </p:cNvPr>
          <p:cNvSpPr>
            <a:spLocks noGrp="1"/>
          </p:cNvSpPr>
          <p:nvPr>
            <p:ph type="ftr" sz="quarter" idx="11"/>
          </p:nvPr>
        </p:nvSpPr>
        <p:spPr/>
        <p:txBody>
          <a:bodyPr/>
          <a:lstStyle/>
          <a:p>
            <a:r>
              <a:rPr lang="en-US"/>
              <a:t>Open Book 2</a:t>
            </a:r>
          </a:p>
        </p:txBody>
      </p:sp>
      <p:sp>
        <p:nvSpPr>
          <p:cNvPr id="4" name="Slide Number Placeholder 3">
            <a:extLst>
              <a:ext uri="{FF2B5EF4-FFF2-40B4-BE49-F238E27FC236}">
                <a16:creationId xmlns:a16="http://schemas.microsoft.com/office/drawing/2014/main" id="{989D9EB2-7225-A147-AFCA-27ACABF9F342}"/>
              </a:ext>
            </a:extLst>
          </p:cNvPr>
          <p:cNvSpPr>
            <a:spLocks noGrp="1"/>
          </p:cNvSpPr>
          <p:nvPr>
            <p:ph type="sldNum" sz="quarter" idx="12"/>
          </p:nvPr>
        </p:nvSpPr>
        <p:spPr/>
        <p:txBody>
          <a:bodyPr/>
          <a:lstStyle/>
          <a:p>
            <a:fld id="{10E2ABC3-AE4C-4B4E-A8EA-F0F8409DB4D6}" type="slidenum">
              <a:rPr lang="en-US" smtClean="0"/>
              <a:pPr/>
              <a:t>6</a:t>
            </a:fld>
            <a:endParaRPr lang="en-US"/>
          </a:p>
        </p:txBody>
      </p:sp>
      <p:sp>
        <p:nvSpPr>
          <p:cNvPr id="5" name="Rectangle 4">
            <a:extLst>
              <a:ext uri="{FF2B5EF4-FFF2-40B4-BE49-F238E27FC236}">
                <a16:creationId xmlns:a16="http://schemas.microsoft.com/office/drawing/2014/main" id="{DDDF9283-4608-5241-AD74-3A747E6727FE}"/>
              </a:ext>
            </a:extLst>
          </p:cNvPr>
          <p:cNvSpPr/>
          <p:nvPr/>
        </p:nvSpPr>
        <p:spPr>
          <a:xfrm>
            <a:off x="228600" y="231596"/>
            <a:ext cx="8686800" cy="6124754"/>
          </a:xfrm>
          <a:prstGeom prst="rect">
            <a:avLst/>
          </a:prstGeom>
        </p:spPr>
        <p:txBody>
          <a:bodyPr wrap="square">
            <a:spAutoFit/>
          </a:bodyPr>
          <a:lstStyle/>
          <a:p>
            <a:r>
              <a:rPr lang="en-US" sz="4000" b="1" dirty="0"/>
              <a:t>Absolute </a:t>
            </a:r>
          </a:p>
          <a:p>
            <a:r>
              <a:rPr lang="en-US" sz="3200" dirty="0"/>
              <a:t>	62 But the word absolute is “an ultimate.” And, therefore, I think that everybody should have an ultimate. And every great achievement that’s ever been achieved, there has been an absolute behind it. </a:t>
            </a:r>
          </a:p>
          <a:p>
            <a:r>
              <a:rPr lang="en-US" sz="3200" dirty="0"/>
              <a:t>	And every person, in order to achieve something, has to first have the absolute. And that’s the final wind back, through this, that, the other, till you come to that absolute, or the amen, or the ultimate.</a:t>
            </a:r>
            <a:br>
              <a:rPr lang="en-US" sz="3200" dirty="0"/>
            </a:br>
            <a:r>
              <a:rPr lang="en-US" sz="3200" dirty="0"/>
              <a:t>   							62-1230</a:t>
            </a:r>
          </a:p>
        </p:txBody>
      </p:sp>
    </p:spTree>
    <p:extLst>
      <p:ext uri="{BB962C8B-B14F-4D97-AF65-F5344CB8AC3E}">
        <p14:creationId xmlns:p14="http://schemas.microsoft.com/office/powerpoint/2010/main" val="2241430402"/>
      </p:ext>
    </p:extLst>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E2ABC3-AE4C-4B4E-A8EA-F0F8409DB4D6}" type="slidenum">
              <a:rPr lang="en-US" smtClean="0"/>
              <a:pPr/>
              <a:t>60</a:t>
            </a:fld>
            <a:endParaRPr lang="en-US"/>
          </a:p>
        </p:txBody>
      </p:sp>
      <p:sp>
        <p:nvSpPr>
          <p:cNvPr id="7" name="Rectangle 6"/>
          <p:cNvSpPr/>
          <p:nvPr/>
        </p:nvSpPr>
        <p:spPr>
          <a:xfrm>
            <a:off x="228600" y="152400"/>
            <a:ext cx="8610600" cy="6247864"/>
          </a:xfrm>
          <a:prstGeom prst="rect">
            <a:avLst/>
          </a:prstGeom>
        </p:spPr>
        <p:txBody>
          <a:bodyPr wrap="square">
            <a:spAutoFit/>
          </a:bodyPr>
          <a:lstStyle/>
          <a:p>
            <a:r>
              <a:rPr lang="en-US" sz="4000" dirty="0" err="1">
                <a:solidFill>
                  <a:srgbClr val="FFFF66"/>
                </a:solidFill>
              </a:rPr>
              <a:t>Blindlness</a:t>
            </a:r>
            <a:r>
              <a:rPr lang="en-US" sz="4000" dirty="0">
                <a:solidFill>
                  <a:srgbClr val="FFFF66"/>
                </a:solidFill>
              </a:rPr>
              <a:t>:</a:t>
            </a:r>
          </a:p>
          <a:p>
            <a:pPr>
              <a:buNone/>
            </a:pPr>
            <a:r>
              <a:rPr lang="en-US" sz="3200" b="1" dirty="0"/>
              <a:t>		ROMANS 11:25 </a:t>
            </a:r>
            <a:r>
              <a:rPr lang="en-US" sz="3200" i="1" dirty="0"/>
              <a:t> For I would not, brethren, that ye should be ignorant of this mystery, lest ye should be wise in your own conceits; that blindness in part is happened to Israel, until the </a:t>
            </a:r>
            <a:r>
              <a:rPr lang="en-US" sz="3200" i="1" dirty="0" err="1"/>
              <a:t>fulness</a:t>
            </a:r>
            <a:r>
              <a:rPr lang="en-US" sz="3200" i="1" dirty="0"/>
              <a:t> of the Gentiles be come in.</a:t>
            </a:r>
          </a:p>
          <a:p>
            <a:pPr>
              <a:buNone/>
            </a:pPr>
            <a:endParaRPr lang="en-US" sz="3200" i="1" dirty="0"/>
          </a:p>
          <a:p>
            <a:r>
              <a:rPr lang="en-US" sz="4000" dirty="0">
                <a:solidFill>
                  <a:srgbClr val="FFFF66"/>
                </a:solidFill>
              </a:rPr>
              <a:t>A Change in Administration</a:t>
            </a:r>
            <a:r>
              <a:rPr lang="en-US" sz="4000" dirty="0"/>
              <a:t>:</a:t>
            </a:r>
          </a:p>
          <a:p>
            <a:pPr>
              <a:buNone/>
            </a:pPr>
            <a:r>
              <a:rPr lang="en-US" sz="3200" dirty="0"/>
              <a:t>		</a:t>
            </a:r>
            <a:r>
              <a:rPr lang="en-US" sz="3200" b="1" dirty="0"/>
              <a:t>COLOSSIANS 1:25</a:t>
            </a:r>
            <a:r>
              <a:rPr lang="en-US" sz="3200" i="1" dirty="0"/>
              <a:t>  Whereof I am made a minister, according to the dispensation of God which is given to me for you, to </a:t>
            </a:r>
            <a:r>
              <a:rPr lang="en-US" sz="3200" i="1" dirty="0" err="1"/>
              <a:t>fulfil</a:t>
            </a:r>
            <a:r>
              <a:rPr lang="en-US" sz="3200" i="1" dirty="0"/>
              <a:t> the word of God;</a:t>
            </a:r>
          </a:p>
        </p:txBody>
      </p:sp>
      <p:sp>
        <p:nvSpPr>
          <p:cNvPr id="2" name="Date Placeholder 1">
            <a:extLst>
              <a:ext uri="{FF2B5EF4-FFF2-40B4-BE49-F238E27FC236}">
                <a16:creationId xmlns:a16="http://schemas.microsoft.com/office/drawing/2014/main" id="{4810E08F-63C1-EA45-8477-D54C55DB7E1E}"/>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9BC1B1F9-6792-2F42-A10B-1B9DF9E3F48F}"/>
              </a:ext>
            </a:extLst>
          </p:cNvPr>
          <p:cNvSpPr>
            <a:spLocks noGrp="1"/>
          </p:cNvSpPr>
          <p:nvPr>
            <p:ph type="ftr" sz="quarter" idx="11"/>
          </p:nvPr>
        </p:nvSpPr>
        <p:spPr/>
        <p:txBody>
          <a:bodyPr/>
          <a:lstStyle/>
          <a:p>
            <a:r>
              <a:rPr lang="en-US"/>
              <a:t>Open Book 2</a:t>
            </a:r>
          </a:p>
        </p:txBody>
      </p:sp>
    </p:spTree>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E2ABC3-AE4C-4B4E-A8EA-F0F8409DB4D6}" type="slidenum">
              <a:rPr lang="en-US" smtClean="0"/>
              <a:pPr/>
              <a:t>61</a:t>
            </a:fld>
            <a:endParaRPr lang="en-US"/>
          </a:p>
        </p:txBody>
      </p:sp>
      <p:sp>
        <p:nvSpPr>
          <p:cNvPr id="5" name="Rectangle 4"/>
          <p:cNvSpPr/>
          <p:nvPr/>
        </p:nvSpPr>
        <p:spPr>
          <a:xfrm>
            <a:off x="228600" y="76200"/>
            <a:ext cx="8686800" cy="6740307"/>
          </a:xfrm>
          <a:prstGeom prst="rect">
            <a:avLst/>
          </a:prstGeom>
        </p:spPr>
        <p:txBody>
          <a:bodyPr wrap="square">
            <a:spAutoFit/>
          </a:bodyPr>
          <a:lstStyle/>
          <a:p>
            <a:r>
              <a:rPr lang="en-US" sz="4000" b="1" dirty="0"/>
              <a:t>BREACH.THE</a:t>
            </a:r>
          </a:p>
          <a:p>
            <a:r>
              <a:rPr lang="en-US" sz="2400" dirty="0"/>
              <a:t>	</a:t>
            </a:r>
            <a:r>
              <a:rPr lang="en-US" sz="2800" dirty="0"/>
              <a:t>96-7  John hadn't noticed this Lamb before... Where did It come from? It come from the Father's throne where He had been seated since He had been slain and raised again. He raised up and set on the right hand of God, ever living to make intercessions. Raised there today as an Intercessor with His own Blood </a:t>
            </a:r>
            <a:r>
              <a:rPr lang="en-US" sz="2800" b="1" dirty="0"/>
              <a:t>to make intercession upon the ignorance of the people.</a:t>
            </a:r>
            <a:r>
              <a:rPr lang="en-US" sz="2800" dirty="0"/>
              <a:t> Now, that's the One I'm depending on. He still was covered with the bleach of the forgiveness of sin.</a:t>
            </a:r>
          </a:p>
          <a:p>
            <a:r>
              <a:rPr lang="en-US" sz="2800" dirty="0"/>
              <a:t>	Remember, He'd been on His </a:t>
            </a:r>
            <a:r>
              <a:rPr lang="en-US" sz="2800" dirty="0" err="1"/>
              <a:t>mediatorial</a:t>
            </a:r>
            <a:r>
              <a:rPr lang="en-US" sz="2800" dirty="0"/>
              <a:t> work back here. But remember, these Seals are ready to be opened</a:t>
            </a:r>
            <a:r>
              <a:rPr lang="en-US" sz="2800" b="1" dirty="0"/>
              <a:t>… there's no more intercession</a:t>
            </a:r>
            <a:r>
              <a:rPr lang="en-US" sz="2800" dirty="0"/>
              <a:t>; the Sacrifice has left; it's a judgment seat. </a:t>
            </a:r>
          </a:p>
          <a:p>
            <a:pPr algn="r"/>
            <a:r>
              <a:rPr lang="en-US" sz="2800" b="1" dirty="0"/>
              <a:t>63-0317</a:t>
            </a:r>
            <a:endParaRPr lang="en-US" sz="2800" dirty="0"/>
          </a:p>
        </p:txBody>
      </p:sp>
      <p:sp>
        <p:nvSpPr>
          <p:cNvPr id="2" name="Date Placeholder 1">
            <a:extLst>
              <a:ext uri="{FF2B5EF4-FFF2-40B4-BE49-F238E27FC236}">
                <a16:creationId xmlns:a16="http://schemas.microsoft.com/office/drawing/2014/main" id="{E6D26866-451A-1747-9943-6C3E400AF61B}"/>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0BD8D888-1337-5242-B688-203F52C68E7C}"/>
              </a:ext>
            </a:extLst>
          </p:cNvPr>
          <p:cNvSpPr>
            <a:spLocks noGrp="1"/>
          </p:cNvSpPr>
          <p:nvPr>
            <p:ph type="ftr" sz="quarter" idx="11"/>
          </p:nvPr>
        </p:nvSpPr>
        <p:spPr/>
        <p:txBody>
          <a:bodyPr/>
          <a:lstStyle/>
          <a:p>
            <a:r>
              <a:rPr lang="en-US"/>
              <a:t>Open Book 2</a:t>
            </a:r>
          </a:p>
        </p:txBody>
      </p:sp>
    </p:spTree>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E2ABC3-AE4C-4B4E-A8EA-F0F8409DB4D6}" type="slidenum">
              <a:rPr lang="en-US" smtClean="0"/>
              <a:pPr/>
              <a:t>62</a:t>
            </a:fld>
            <a:endParaRPr lang="en-US"/>
          </a:p>
        </p:txBody>
      </p:sp>
      <p:sp>
        <p:nvSpPr>
          <p:cNvPr id="5" name="Rectangle 4"/>
          <p:cNvSpPr/>
          <p:nvPr/>
        </p:nvSpPr>
        <p:spPr>
          <a:xfrm>
            <a:off x="228600" y="228600"/>
            <a:ext cx="8686800" cy="5570756"/>
          </a:xfrm>
          <a:prstGeom prst="rect">
            <a:avLst/>
          </a:prstGeom>
        </p:spPr>
        <p:txBody>
          <a:bodyPr wrap="square">
            <a:spAutoFit/>
          </a:bodyPr>
          <a:lstStyle/>
          <a:p>
            <a:r>
              <a:rPr lang="en-US" sz="3600" b="1" dirty="0"/>
              <a:t>First Seal: </a:t>
            </a:r>
          </a:p>
          <a:p>
            <a:r>
              <a:rPr lang="en-US" sz="3200" dirty="0"/>
              <a:t>	But, see, the kingdom still belongs to Satan. </a:t>
            </a:r>
            <a:r>
              <a:rPr lang="en-US" sz="3200" b="1" dirty="0"/>
              <a:t>He's still got this part in his hand because why? </a:t>
            </a:r>
            <a:r>
              <a:rPr lang="en-US" sz="3200" dirty="0"/>
              <a:t>It is redeemed by Christ, but He's doing the part of the Kinsman Redeemer taking </a:t>
            </a:r>
            <a:r>
              <a:rPr lang="en-US" sz="3200" dirty="0">
                <a:solidFill>
                  <a:srgbClr val="FFFF66"/>
                </a:solidFill>
              </a:rPr>
              <a:t>His subjects</a:t>
            </a:r>
            <a:r>
              <a:rPr lang="en-US" sz="3200" dirty="0"/>
              <a:t>, until the last one name is put on that Book, has already received it and been sealed away. Then He comes from His Father's throne, walks forward, takes the Book out of God's hand from the throne and claims His rights. The first thing He does is call for </a:t>
            </a:r>
            <a:r>
              <a:rPr lang="en-US" sz="3200" dirty="0">
                <a:solidFill>
                  <a:srgbClr val="FFFF66"/>
                </a:solidFill>
              </a:rPr>
              <a:t>His Bride</a:t>
            </a:r>
            <a:r>
              <a:rPr lang="en-US" sz="3200" dirty="0"/>
              <a:t>.</a:t>
            </a:r>
          </a:p>
        </p:txBody>
      </p:sp>
      <p:sp>
        <p:nvSpPr>
          <p:cNvPr id="2" name="Date Placeholder 1">
            <a:extLst>
              <a:ext uri="{FF2B5EF4-FFF2-40B4-BE49-F238E27FC236}">
                <a16:creationId xmlns:a16="http://schemas.microsoft.com/office/drawing/2014/main" id="{D2FE6EBC-1177-E640-B344-70A360A1F160}"/>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0C391121-A780-F047-938B-EF2338F6DC7B}"/>
              </a:ext>
            </a:extLst>
          </p:cNvPr>
          <p:cNvSpPr>
            <a:spLocks noGrp="1"/>
          </p:cNvSpPr>
          <p:nvPr>
            <p:ph type="ftr" sz="quarter" idx="11"/>
          </p:nvPr>
        </p:nvSpPr>
        <p:spPr/>
        <p:txBody>
          <a:bodyPr/>
          <a:lstStyle/>
          <a:p>
            <a:r>
              <a:rPr lang="en-US"/>
              <a:t>Open Book 2</a:t>
            </a:r>
          </a:p>
        </p:txBody>
      </p:sp>
    </p:spTree>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E2ABC3-AE4C-4B4E-A8EA-F0F8409DB4D6}" type="slidenum">
              <a:rPr lang="en-US" smtClean="0"/>
              <a:pPr/>
              <a:t>63</a:t>
            </a:fld>
            <a:endParaRPr lang="en-US"/>
          </a:p>
        </p:txBody>
      </p:sp>
      <p:sp>
        <p:nvSpPr>
          <p:cNvPr id="7" name="Rectangle 6"/>
          <p:cNvSpPr/>
          <p:nvPr/>
        </p:nvSpPr>
        <p:spPr>
          <a:xfrm>
            <a:off x="152400" y="0"/>
            <a:ext cx="8839200" cy="5570756"/>
          </a:xfrm>
          <a:prstGeom prst="rect">
            <a:avLst/>
          </a:prstGeom>
        </p:spPr>
        <p:txBody>
          <a:bodyPr wrap="square">
            <a:spAutoFit/>
          </a:bodyPr>
          <a:lstStyle/>
          <a:p>
            <a:r>
              <a:rPr lang="en-US" sz="3600" b="1" dirty="0"/>
              <a:t>WHEN.DIVINE.LOVE.IS.PROJECTED</a:t>
            </a:r>
          </a:p>
          <a:p>
            <a:r>
              <a:rPr lang="en-US" sz="3600" b="1" dirty="0"/>
              <a:t>SOVEREIGN GRACE.TAKES.ITS.PLACE  </a:t>
            </a:r>
            <a:r>
              <a:rPr lang="en-US" sz="3200" b="1" dirty="0"/>
              <a:t>   </a:t>
            </a:r>
          </a:p>
          <a:p>
            <a:r>
              <a:rPr lang="en-US" sz="3200" dirty="0"/>
              <a:t>	7  Be merciful and heal the sick and afflicted. For in this Thou has atoned for at Calvary, and we feel that it is our personal property... </a:t>
            </a:r>
          </a:p>
          <a:p>
            <a:r>
              <a:rPr lang="en-US" sz="3200" dirty="0"/>
              <a:t>	And now, Father, may the Holy Spirit take the Word, </a:t>
            </a:r>
            <a:r>
              <a:rPr lang="en-US" sz="3200" dirty="0">
                <a:solidFill>
                  <a:srgbClr val="FFFF00"/>
                </a:solidFill>
              </a:rPr>
              <a:t>open the Book, </a:t>
            </a:r>
            <a:r>
              <a:rPr lang="en-US" sz="3200" dirty="0"/>
              <a:t>and loose the power of the Spirit in the Word, and may it find Its resting place in each heart. For we ask it in the Name of Thy beloved Child, the Lord Jesus. Amen.</a:t>
            </a:r>
          </a:p>
          <a:p>
            <a:pPr algn="r"/>
            <a:r>
              <a:rPr lang="en-US" sz="2800" dirty="0"/>
              <a:t>57-0126</a:t>
            </a:r>
          </a:p>
        </p:txBody>
      </p:sp>
      <p:sp>
        <p:nvSpPr>
          <p:cNvPr id="2" name="Date Placeholder 1">
            <a:extLst>
              <a:ext uri="{FF2B5EF4-FFF2-40B4-BE49-F238E27FC236}">
                <a16:creationId xmlns:a16="http://schemas.microsoft.com/office/drawing/2014/main" id="{6C708196-5317-8846-A959-83E822103F66}"/>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8914420A-56CA-EE47-AB89-4B6C77FB59F3}"/>
              </a:ext>
            </a:extLst>
          </p:cNvPr>
          <p:cNvSpPr>
            <a:spLocks noGrp="1"/>
          </p:cNvSpPr>
          <p:nvPr>
            <p:ph type="ftr" sz="quarter" idx="11"/>
          </p:nvPr>
        </p:nvSpPr>
        <p:spPr/>
        <p:txBody>
          <a:bodyPr/>
          <a:lstStyle/>
          <a:p>
            <a:r>
              <a:rPr lang="en-US"/>
              <a:t>Open Book 2</a:t>
            </a:r>
          </a:p>
        </p:txBody>
      </p:sp>
    </p:spTree>
    <p:extLst>
      <p:ext uri="{BB962C8B-B14F-4D97-AF65-F5344CB8AC3E}">
        <p14:creationId xmlns:p14="http://schemas.microsoft.com/office/powerpoint/2010/main" val="554157868"/>
      </p:ext>
    </p:extLst>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E2ABC3-AE4C-4B4E-A8EA-F0F8409DB4D6}" type="slidenum">
              <a:rPr lang="en-US" smtClean="0"/>
              <a:pPr/>
              <a:t>64</a:t>
            </a:fld>
            <a:endParaRPr lang="en-US"/>
          </a:p>
        </p:txBody>
      </p:sp>
      <p:sp>
        <p:nvSpPr>
          <p:cNvPr id="8" name="Rectangle 7"/>
          <p:cNvSpPr/>
          <p:nvPr/>
        </p:nvSpPr>
        <p:spPr>
          <a:xfrm>
            <a:off x="228600" y="76200"/>
            <a:ext cx="8686800" cy="6617196"/>
          </a:xfrm>
          <a:prstGeom prst="rect">
            <a:avLst/>
          </a:prstGeom>
        </p:spPr>
        <p:txBody>
          <a:bodyPr wrap="square">
            <a:spAutoFit/>
          </a:bodyPr>
          <a:lstStyle/>
          <a:p>
            <a:r>
              <a:rPr lang="en-US" sz="3600" b="1" dirty="0"/>
              <a:t>FROM.THE.BEGINNING.IT.WASN'T.SO</a:t>
            </a:r>
          </a:p>
          <a:p>
            <a:r>
              <a:rPr lang="en-US" sz="2800" dirty="0"/>
              <a:t>	</a:t>
            </a:r>
            <a:r>
              <a:rPr lang="en-US" sz="3000" dirty="0"/>
              <a:t>25    And if the Word makes a promise, God keeps that promise… Enoch just got tired walking around; he'd had walked with Him five hundred years and pleased Him all the time, said, "</a:t>
            </a:r>
            <a:r>
              <a:rPr lang="en-US" sz="3000" dirty="0">
                <a:solidFill>
                  <a:srgbClr val="FFFF66"/>
                </a:solidFill>
              </a:rPr>
              <a:t>I'm just not adjusted to the earth so I'll think I'll go home with Him this afternoon</a:t>
            </a:r>
            <a:r>
              <a:rPr lang="en-US" sz="3000" dirty="0"/>
              <a:t>," and just walked right on up through the sky. 	It's going to take that kind of faith at the coming of the Lord, to take a little stroll some afternoon out here and walk right on out home with Him… Yes, sir, because </a:t>
            </a:r>
            <a:r>
              <a:rPr lang="en-US" sz="3000" dirty="0">
                <a:solidFill>
                  <a:srgbClr val="FFFF66"/>
                </a:solidFill>
              </a:rPr>
              <a:t>we'll have to be that way before we are raptured with Him in the last days.</a:t>
            </a:r>
          </a:p>
          <a:p>
            <a:pPr algn="r"/>
            <a:r>
              <a:rPr lang="en-US" sz="2800" b="1" dirty="0"/>
              <a:t>59-1125</a:t>
            </a:r>
            <a:endParaRPr lang="en-US" sz="2800" dirty="0">
              <a:solidFill>
                <a:srgbClr val="FFFF66"/>
              </a:solidFill>
            </a:endParaRPr>
          </a:p>
        </p:txBody>
      </p:sp>
      <p:sp>
        <p:nvSpPr>
          <p:cNvPr id="2" name="Date Placeholder 1">
            <a:extLst>
              <a:ext uri="{FF2B5EF4-FFF2-40B4-BE49-F238E27FC236}">
                <a16:creationId xmlns:a16="http://schemas.microsoft.com/office/drawing/2014/main" id="{164DA3AA-A21B-8249-A34B-D37BDCC56FBB}"/>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007DAB7E-F383-5740-BCD7-47B64CA4D166}"/>
              </a:ext>
            </a:extLst>
          </p:cNvPr>
          <p:cNvSpPr>
            <a:spLocks noGrp="1"/>
          </p:cNvSpPr>
          <p:nvPr>
            <p:ph type="ftr" sz="quarter" idx="11"/>
          </p:nvPr>
        </p:nvSpPr>
        <p:spPr/>
        <p:txBody>
          <a:bodyPr/>
          <a:lstStyle/>
          <a:p>
            <a:r>
              <a:rPr lang="en-US"/>
              <a:t>Open Book 2</a:t>
            </a:r>
          </a:p>
        </p:txBody>
      </p:sp>
    </p:spTree>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5-16-2018</a:t>
            </a:r>
          </a:p>
        </p:txBody>
      </p:sp>
      <p:sp>
        <p:nvSpPr>
          <p:cNvPr id="3" name="Footer Placeholder 2"/>
          <p:cNvSpPr>
            <a:spLocks noGrp="1"/>
          </p:cNvSpPr>
          <p:nvPr>
            <p:ph type="ftr" sz="quarter" idx="11"/>
          </p:nvPr>
        </p:nvSpPr>
        <p:spPr/>
        <p:txBody>
          <a:bodyPr/>
          <a:lstStyle/>
          <a:p>
            <a:r>
              <a:rPr lang="en-US"/>
              <a:t>Open Book 2</a:t>
            </a:r>
          </a:p>
        </p:txBody>
      </p:sp>
      <p:sp>
        <p:nvSpPr>
          <p:cNvPr id="4" name="Slide Number Placeholder 3"/>
          <p:cNvSpPr>
            <a:spLocks noGrp="1"/>
          </p:cNvSpPr>
          <p:nvPr>
            <p:ph type="sldNum" sz="quarter" idx="12"/>
          </p:nvPr>
        </p:nvSpPr>
        <p:spPr/>
        <p:txBody>
          <a:bodyPr/>
          <a:lstStyle/>
          <a:p>
            <a:fld id="{61140E6D-F36C-49C4-B852-D81B4B3456FD}" type="slidenum">
              <a:rPr lang="en-US" smtClean="0"/>
              <a:pPr/>
              <a:t>65</a:t>
            </a:fld>
            <a:endParaRPr lang="en-US"/>
          </a:p>
        </p:txBody>
      </p:sp>
      <p:sp>
        <p:nvSpPr>
          <p:cNvPr id="5" name="Rectangle 4"/>
          <p:cNvSpPr/>
          <p:nvPr/>
        </p:nvSpPr>
        <p:spPr>
          <a:xfrm>
            <a:off x="190500" y="46930"/>
            <a:ext cx="8763000" cy="6309420"/>
          </a:xfrm>
          <a:prstGeom prst="rect">
            <a:avLst/>
          </a:prstGeom>
        </p:spPr>
        <p:txBody>
          <a:bodyPr wrap="square">
            <a:spAutoFit/>
          </a:bodyPr>
          <a:lstStyle/>
          <a:p>
            <a:r>
              <a:rPr lang="en-US" sz="4400" b="1" dirty="0">
                <a:latin typeface="Cambria" pitchFamily="18" charset="0"/>
              </a:rPr>
              <a:t>PERSEVERANCE </a:t>
            </a:r>
          </a:p>
          <a:p>
            <a:r>
              <a:rPr lang="en-US" sz="3600" dirty="0">
                <a:latin typeface="Cambria" pitchFamily="18" charset="0"/>
              </a:rPr>
              <a:t>	And now we see nature, the very sign like the star that led the wise men to Bethlehem, on the move again. Jesus said there'd be perplexity of time, distress between the nations, signs in the heaven and earth, great storms and tidal waves and earthquakes in divers places. These things are buzzers that sets our hearts alarm, Lord, that we know to be ready.</a:t>
            </a:r>
          </a:p>
          <a:p>
            <a:pPr algn="r"/>
            <a:r>
              <a:rPr lang="en-US" sz="3600" dirty="0">
                <a:latin typeface="Cambria" pitchFamily="18" charset="0"/>
              </a:rPr>
              <a:t>		</a:t>
            </a:r>
            <a:r>
              <a:rPr lang="en-US" sz="2800" dirty="0">
                <a:latin typeface="Cambria" pitchFamily="18" charset="0"/>
              </a:rPr>
              <a:t>  62-0218</a:t>
            </a:r>
          </a:p>
        </p:txBody>
      </p:sp>
    </p:spTree>
    <p:extLst>
      <p:ext uri="{BB962C8B-B14F-4D97-AF65-F5344CB8AC3E}">
        <p14:creationId xmlns:p14="http://schemas.microsoft.com/office/powerpoint/2010/main" val="583029535"/>
      </p:ext>
    </p:extLst>
  </p:cSld>
  <p:clrMapOvr>
    <a:masterClrMapping/>
  </p:clrMapOvr>
  <p:transition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5-16-2018</a:t>
            </a:r>
          </a:p>
        </p:txBody>
      </p:sp>
      <p:sp>
        <p:nvSpPr>
          <p:cNvPr id="5" name="Footer Placeholder 4"/>
          <p:cNvSpPr>
            <a:spLocks noGrp="1"/>
          </p:cNvSpPr>
          <p:nvPr>
            <p:ph type="ftr" sz="quarter" idx="11"/>
          </p:nvPr>
        </p:nvSpPr>
        <p:spPr/>
        <p:txBody>
          <a:bodyPr/>
          <a:lstStyle/>
          <a:p>
            <a:r>
              <a:rPr lang="en-US"/>
              <a:t>Open Book 2</a:t>
            </a:r>
          </a:p>
        </p:txBody>
      </p:sp>
      <p:sp>
        <p:nvSpPr>
          <p:cNvPr id="6" name="Slide Number Placeholder 5"/>
          <p:cNvSpPr>
            <a:spLocks noGrp="1"/>
          </p:cNvSpPr>
          <p:nvPr>
            <p:ph type="sldNum" sz="quarter" idx="12"/>
          </p:nvPr>
        </p:nvSpPr>
        <p:spPr/>
        <p:txBody>
          <a:bodyPr/>
          <a:lstStyle/>
          <a:p>
            <a:fld id="{61140E6D-F36C-49C4-B852-D81B4B3456FD}" type="slidenum">
              <a:rPr lang="en-US" smtClean="0"/>
              <a:pPr/>
              <a:t>66</a:t>
            </a:fld>
            <a:endParaRPr lang="en-US"/>
          </a:p>
        </p:txBody>
      </p:sp>
      <p:sp>
        <p:nvSpPr>
          <p:cNvPr id="7" name="Rectangle 6"/>
          <p:cNvSpPr/>
          <p:nvPr/>
        </p:nvSpPr>
        <p:spPr>
          <a:xfrm>
            <a:off x="152400" y="0"/>
            <a:ext cx="8839200" cy="6617196"/>
          </a:xfrm>
          <a:prstGeom prst="rect">
            <a:avLst/>
          </a:prstGeom>
        </p:spPr>
        <p:txBody>
          <a:bodyPr wrap="square">
            <a:spAutoFit/>
          </a:bodyPr>
          <a:lstStyle/>
          <a:p>
            <a:r>
              <a:rPr lang="en-US" sz="4000" b="1" dirty="0">
                <a:latin typeface="Cambria" pitchFamily="18" charset="0"/>
              </a:rPr>
              <a:t>THIRST </a:t>
            </a:r>
          </a:p>
          <a:p>
            <a:r>
              <a:rPr lang="en-US" sz="3000" dirty="0">
                <a:latin typeface="Cambria" pitchFamily="18" charset="0"/>
              </a:rPr>
              <a:t>	We realize that judgment is striking. Great faults are falling in, nation is shaking, earthquakes in divers places. Great historical things that we've heard of in the days past, of judgment, through the Bible, and we see it repeating again today. The prophecy saying, "As it was in the days of Noah… As it was in the days of Lot…" and we see it happening now. "Man's hearts failing; perplexity of time; distress between nations." </a:t>
            </a:r>
          </a:p>
          <a:p>
            <a:r>
              <a:rPr lang="en-US" sz="3000" dirty="0">
                <a:latin typeface="Cambria" pitchFamily="18" charset="0"/>
              </a:rPr>
              <a:t>	God, we know we're at the end time. Help us, Lord, to take the Message to every crack and corner, to every child that You've ordained to Life.</a:t>
            </a:r>
          </a:p>
          <a:p>
            <a:pPr algn="r"/>
            <a:r>
              <a:rPr lang="en-US" sz="2400" dirty="0">
                <a:latin typeface="Cambria" pitchFamily="18" charset="0"/>
              </a:rPr>
              <a:t>65-0919</a:t>
            </a:r>
          </a:p>
        </p:txBody>
      </p:sp>
    </p:spTree>
    <p:extLst>
      <p:ext uri="{BB962C8B-B14F-4D97-AF65-F5344CB8AC3E}">
        <p14:creationId xmlns:p14="http://schemas.microsoft.com/office/powerpoint/2010/main" val="1288032791"/>
      </p:ext>
    </p:extLst>
  </p:cSld>
  <p:clrMapOvr>
    <a:masterClrMapping/>
  </p:clrMapOvr>
  <p:transition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304800" y="240804"/>
            <a:ext cx="8610600" cy="6617196"/>
          </a:xfrm>
          <a:prstGeom prst="rect">
            <a:avLst/>
          </a:prstGeom>
          <a:noFill/>
          <a:ln w="9525">
            <a:noFill/>
            <a:miter lim="800000"/>
            <a:headEnd/>
            <a:tailEnd/>
          </a:ln>
        </p:spPr>
        <p:txBody>
          <a:bodyPr wrap="square">
            <a:spAutoFit/>
          </a:bodyPr>
          <a:lstStyle/>
          <a:p>
            <a:r>
              <a:rPr lang="en-US" sz="2400" dirty="0"/>
              <a:t>	</a:t>
            </a:r>
            <a:r>
              <a:rPr lang="en-US" sz="3200" i="1" dirty="0">
                <a:latin typeface="Cambria" pitchFamily="18" charset="0"/>
              </a:rPr>
              <a:t>10  I was in the Spirit on the Lord's day, and heard behind me a great voice, as of a trumpet, </a:t>
            </a:r>
          </a:p>
          <a:p>
            <a:r>
              <a:rPr lang="en-US" sz="3200" i="1" dirty="0">
                <a:latin typeface="Cambria" pitchFamily="18" charset="0"/>
              </a:rPr>
              <a:t>	</a:t>
            </a:r>
          </a:p>
          <a:p>
            <a:r>
              <a:rPr lang="en-US" sz="3200" i="1" dirty="0">
                <a:latin typeface="Cambria" pitchFamily="18" charset="0"/>
              </a:rPr>
              <a:t>	16  And he had in his right hand seven stars:</a:t>
            </a:r>
          </a:p>
          <a:p>
            <a:r>
              <a:rPr lang="en-US" sz="3200" i="1" dirty="0">
                <a:latin typeface="Cambria" pitchFamily="18" charset="0"/>
              </a:rPr>
              <a:t>	</a:t>
            </a:r>
          </a:p>
          <a:p>
            <a:r>
              <a:rPr lang="en-US" sz="3200" i="1" dirty="0">
                <a:latin typeface="Cambria" pitchFamily="18" charset="0"/>
              </a:rPr>
              <a:t>	20    The mystery of the seven stars which thou </a:t>
            </a:r>
            <a:r>
              <a:rPr lang="en-US" sz="3200" i="1" dirty="0" err="1">
                <a:latin typeface="Cambria" pitchFamily="18" charset="0"/>
              </a:rPr>
              <a:t>sawest</a:t>
            </a:r>
            <a:r>
              <a:rPr lang="en-US" sz="3200" i="1" dirty="0">
                <a:latin typeface="Cambria" pitchFamily="18" charset="0"/>
              </a:rPr>
              <a:t> in my right hand, and the seven golden candlesticks. The seven stars are the angels of the seven churches: and the seven candlesticks which thou </a:t>
            </a:r>
            <a:r>
              <a:rPr lang="en-US" sz="3200" i="1" dirty="0" err="1">
                <a:latin typeface="Cambria" pitchFamily="18" charset="0"/>
              </a:rPr>
              <a:t>sawest</a:t>
            </a:r>
            <a:r>
              <a:rPr lang="en-US" sz="3200" i="1" dirty="0">
                <a:latin typeface="Cambria" pitchFamily="18" charset="0"/>
              </a:rPr>
              <a:t> are the seven churches.</a:t>
            </a:r>
          </a:p>
          <a:p>
            <a:pPr algn="r"/>
            <a:endParaRPr lang="en-US" sz="2400" b="1" dirty="0"/>
          </a:p>
          <a:p>
            <a:pPr algn="r"/>
            <a:r>
              <a:rPr lang="en-US" sz="2400" b="1" dirty="0"/>
              <a:t>Revelation 1: 10-20</a:t>
            </a:r>
          </a:p>
          <a:p>
            <a:endParaRPr lang="en-US" sz="2400" dirty="0"/>
          </a:p>
        </p:txBody>
      </p:sp>
      <p:sp>
        <p:nvSpPr>
          <p:cNvPr id="3" name="Date Placeholder 2"/>
          <p:cNvSpPr>
            <a:spLocks noGrp="1"/>
          </p:cNvSpPr>
          <p:nvPr>
            <p:ph type="dt" sz="half" idx="10"/>
          </p:nvPr>
        </p:nvSpPr>
        <p:spPr/>
        <p:txBody>
          <a:bodyPr/>
          <a:lstStyle/>
          <a:p>
            <a:pPr>
              <a:defRPr/>
            </a:pPr>
            <a:r>
              <a:rPr lang="en-US"/>
              <a:t>5-16-2018</a:t>
            </a:r>
          </a:p>
        </p:txBody>
      </p:sp>
      <p:sp>
        <p:nvSpPr>
          <p:cNvPr id="4" name="Slide Number Placeholder 3"/>
          <p:cNvSpPr>
            <a:spLocks noGrp="1"/>
          </p:cNvSpPr>
          <p:nvPr>
            <p:ph type="sldNum" sz="quarter" idx="12"/>
          </p:nvPr>
        </p:nvSpPr>
        <p:spPr/>
        <p:txBody>
          <a:bodyPr/>
          <a:lstStyle/>
          <a:p>
            <a:pPr>
              <a:defRPr/>
            </a:pPr>
            <a:fld id="{5473B590-2F88-4A44-86DC-AB8C0847865A}" type="slidenum">
              <a:rPr lang="en-US" smtClean="0"/>
              <a:pPr>
                <a:defRPr/>
              </a:pPr>
              <a:t>67</a:t>
            </a:fld>
            <a:endParaRPr lang="en-US"/>
          </a:p>
        </p:txBody>
      </p:sp>
      <p:sp>
        <p:nvSpPr>
          <p:cNvPr id="5" name="Footer Placeholder 4"/>
          <p:cNvSpPr>
            <a:spLocks noGrp="1"/>
          </p:cNvSpPr>
          <p:nvPr>
            <p:ph type="ftr" sz="quarter" idx="11"/>
          </p:nvPr>
        </p:nvSpPr>
        <p:spPr/>
        <p:txBody>
          <a:bodyPr/>
          <a:lstStyle/>
          <a:p>
            <a:pPr>
              <a:defRPr/>
            </a:pPr>
            <a:r>
              <a:rPr lang="en-US"/>
              <a:t>Open Book 2</a:t>
            </a:r>
          </a:p>
        </p:txBody>
      </p:sp>
    </p:spTree>
    <p:extLst>
      <p:ext uri="{BB962C8B-B14F-4D97-AF65-F5344CB8AC3E}">
        <p14:creationId xmlns:p14="http://schemas.microsoft.com/office/powerpoint/2010/main" val="170236746"/>
      </p:ext>
    </p:extLst>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8441AE3-7E2C-4902-9A4E-93F0987B4D82}" type="slidenum">
              <a:rPr lang="en-US"/>
              <a:pPr>
                <a:defRPr/>
              </a:pPr>
              <a:t>68</a:t>
            </a:fld>
            <a:endParaRPr lang="en-US"/>
          </a:p>
        </p:txBody>
      </p:sp>
      <p:sp>
        <p:nvSpPr>
          <p:cNvPr id="20482" name="Rectangle 2"/>
          <p:cNvSpPr>
            <a:spLocks noGrp="1" noChangeArrowheads="1"/>
          </p:cNvSpPr>
          <p:nvPr>
            <p:ph type="title"/>
          </p:nvPr>
        </p:nvSpPr>
        <p:spPr>
          <a:xfrm>
            <a:off x="76200" y="274638"/>
            <a:ext cx="8915400" cy="1143000"/>
          </a:xfrm>
        </p:spPr>
        <p:txBody>
          <a:bodyPr>
            <a:noAutofit/>
          </a:bodyPr>
          <a:lstStyle/>
          <a:p>
            <a:pPr eaLnBrk="1" fontAlgn="auto" hangingPunct="1">
              <a:spcAft>
                <a:spcPts val="0"/>
              </a:spcAft>
              <a:defRPr/>
            </a:pPr>
            <a:r>
              <a:rPr lang="en-US" b="1" dirty="0">
                <a:solidFill>
                  <a:schemeClr val="accent1">
                    <a:satMod val="150000"/>
                  </a:schemeClr>
                </a:solidFill>
              </a:rPr>
              <a:t>The Seventh Star In The Right Hand </a:t>
            </a:r>
            <a:br>
              <a:rPr lang="en-US" b="1" dirty="0">
                <a:solidFill>
                  <a:schemeClr val="accent1">
                    <a:satMod val="150000"/>
                  </a:schemeClr>
                </a:solidFill>
              </a:rPr>
            </a:br>
            <a:r>
              <a:rPr lang="en-US" b="1" dirty="0">
                <a:solidFill>
                  <a:schemeClr val="accent1">
                    <a:satMod val="150000"/>
                  </a:schemeClr>
                </a:solidFill>
              </a:rPr>
              <a:t>Of Jesus – Rev. 1:20b</a:t>
            </a:r>
          </a:p>
        </p:txBody>
      </p:sp>
      <p:sp>
        <p:nvSpPr>
          <p:cNvPr id="20483" name="Rectangle 3"/>
          <p:cNvSpPr>
            <a:spLocks noGrp="1" noChangeArrowheads="1"/>
          </p:cNvSpPr>
          <p:nvPr>
            <p:ph type="body" idx="1"/>
          </p:nvPr>
        </p:nvSpPr>
        <p:spPr/>
        <p:txBody>
          <a:bodyPr/>
          <a:lstStyle/>
          <a:p>
            <a:pPr eaLnBrk="1" hangingPunct="1">
              <a:buFont typeface="Wingdings" pitchFamily="2" charset="2"/>
              <a:buNone/>
            </a:pPr>
            <a:r>
              <a:rPr lang="en-US" dirty="0"/>
              <a:t>Last, or seventh church age:</a:t>
            </a:r>
          </a:p>
          <a:p>
            <a:pPr eaLnBrk="1" hangingPunct="1">
              <a:buFont typeface="Wingdings" pitchFamily="2" charset="2"/>
              <a:buNone/>
            </a:pPr>
            <a:r>
              <a:rPr lang="en-US" b="1" dirty="0"/>
              <a:t>Rev. 3:14 </a:t>
            </a:r>
            <a:r>
              <a:rPr lang="en-US" i="1" dirty="0"/>
              <a:t>“Unto the angel of the church of the Laodiceans, write …”</a:t>
            </a:r>
          </a:p>
          <a:p>
            <a:pPr eaLnBrk="1" hangingPunct="1">
              <a:buFont typeface="Wingdings" pitchFamily="2" charset="2"/>
              <a:buNone/>
            </a:pPr>
            <a:endParaRPr lang="en-US" dirty="0"/>
          </a:p>
          <a:p>
            <a:pPr eaLnBrk="1" hangingPunct="1">
              <a:buFont typeface="Wingdings" pitchFamily="2" charset="2"/>
              <a:buNone/>
            </a:pPr>
            <a:r>
              <a:rPr lang="en-US" b="1" dirty="0"/>
              <a:t>Rev. 10:7 “</a:t>
            </a:r>
            <a:r>
              <a:rPr lang="en-US" i="1" dirty="0"/>
              <a:t>But in the days of the voice of the seventh angel … the mystery of God should be finished …</a:t>
            </a:r>
          </a:p>
        </p:txBody>
      </p:sp>
      <p:sp>
        <p:nvSpPr>
          <p:cNvPr id="5" name="Date Placeholder 4"/>
          <p:cNvSpPr>
            <a:spLocks noGrp="1"/>
          </p:cNvSpPr>
          <p:nvPr>
            <p:ph type="dt" sz="half" idx="10"/>
          </p:nvPr>
        </p:nvSpPr>
        <p:spPr/>
        <p:txBody>
          <a:bodyPr/>
          <a:lstStyle/>
          <a:p>
            <a:pPr>
              <a:defRPr/>
            </a:pPr>
            <a:r>
              <a:rPr lang="en-US"/>
              <a:t>5-16-2018</a:t>
            </a:r>
          </a:p>
        </p:txBody>
      </p:sp>
      <p:sp>
        <p:nvSpPr>
          <p:cNvPr id="6" name="Footer Placeholder 5"/>
          <p:cNvSpPr>
            <a:spLocks noGrp="1"/>
          </p:cNvSpPr>
          <p:nvPr>
            <p:ph type="ftr" sz="quarter" idx="11"/>
          </p:nvPr>
        </p:nvSpPr>
        <p:spPr/>
        <p:txBody>
          <a:bodyPr/>
          <a:lstStyle/>
          <a:p>
            <a:pPr>
              <a:defRPr/>
            </a:pPr>
            <a:r>
              <a:rPr lang="en-US"/>
              <a:t>Open Book 2</a:t>
            </a:r>
          </a:p>
        </p:txBody>
      </p:sp>
    </p:spTree>
    <p:extLst>
      <p:ext uri="{BB962C8B-B14F-4D97-AF65-F5344CB8AC3E}">
        <p14:creationId xmlns:p14="http://schemas.microsoft.com/office/powerpoint/2010/main" val="3008453531"/>
      </p:ext>
    </p:extLst>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304800" y="240804"/>
            <a:ext cx="8610600" cy="6617196"/>
          </a:xfrm>
          <a:prstGeom prst="rect">
            <a:avLst/>
          </a:prstGeom>
          <a:noFill/>
          <a:ln w="9525">
            <a:noFill/>
            <a:miter lim="800000"/>
            <a:headEnd/>
            <a:tailEnd/>
          </a:ln>
        </p:spPr>
        <p:txBody>
          <a:bodyPr wrap="square">
            <a:spAutoFit/>
          </a:bodyPr>
          <a:lstStyle/>
          <a:p>
            <a:r>
              <a:rPr lang="en-US" sz="2400" dirty="0"/>
              <a:t>	</a:t>
            </a:r>
            <a:r>
              <a:rPr lang="en-US" sz="3200" i="1" dirty="0">
                <a:latin typeface="Cambria" pitchFamily="18" charset="0"/>
              </a:rPr>
              <a:t>10  I was in the Spirit on the Lord's day, and heard behind me a great voice, as of a trumpet, </a:t>
            </a:r>
          </a:p>
          <a:p>
            <a:r>
              <a:rPr lang="en-US" sz="3200" i="1" dirty="0">
                <a:latin typeface="Cambria" pitchFamily="18" charset="0"/>
              </a:rPr>
              <a:t>	</a:t>
            </a:r>
          </a:p>
          <a:p>
            <a:r>
              <a:rPr lang="en-US" sz="3200" i="1" dirty="0">
                <a:latin typeface="Cambria" pitchFamily="18" charset="0"/>
              </a:rPr>
              <a:t>	16  And he had in his right hand seven stars:</a:t>
            </a:r>
          </a:p>
          <a:p>
            <a:r>
              <a:rPr lang="en-US" sz="3200" i="1" dirty="0">
                <a:latin typeface="Cambria" pitchFamily="18" charset="0"/>
              </a:rPr>
              <a:t>	</a:t>
            </a:r>
          </a:p>
          <a:p>
            <a:r>
              <a:rPr lang="en-US" sz="3200" i="1" dirty="0">
                <a:latin typeface="Cambria" pitchFamily="18" charset="0"/>
              </a:rPr>
              <a:t>	20    The mystery of the seven stars which thou </a:t>
            </a:r>
            <a:r>
              <a:rPr lang="en-US" sz="3200" i="1" dirty="0" err="1">
                <a:latin typeface="Cambria" pitchFamily="18" charset="0"/>
              </a:rPr>
              <a:t>sawest</a:t>
            </a:r>
            <a:r>
              <a:rPr lang="en-US" sz="3200" i="1" dirty="0">
                <a:latin typeface="Cambria" pitchFamily="18" charset="0"/>
              </a:rPr>
              <a:t> in my right hand, and the seven golden candlesticks. The seven stars are the angels of the seven churches: and the seven candlesticks which thou </a:t>
            </a:r>
            <a:r>
              <a:rPr lang="en-US" sz="3200" i="1" dirty="0" err="1">
                <a:latin typeface="Cambria" pitchFamily="18" charset="0"/>
              </a:rPr>
              <a:t>sawest</a:t>
            </a:r>
            <a:r>
              <a:rPr lang="en-US" sz="3200" i="1" dirty="0">
                <a:latin typeface="Cambria" pitchFamily="18" charset="0"/>
              </a:rPr>
              <a:t> are the seven churches.</a:t>
            </a:r>
          </a:p>
          <a:p>
            <a:pPr algn="r"/>
            <a:endParaRPr lang="en-US" sz="2400" b="1" dirty="0"/>
          </a:p>
          <a:p>
            <a:pPr algn="r"/>
            <a:r>
              <a:rPr lang="en-US" sz="2400" b="1" dirty="0"/>
              <a:t>Revelation 1: 10-20</a:t>
            </a:r>
          </a:p>
          <a:p>
            <a:endParaRPr lang="en-US" sz="2400" dirty="0"/>
          </a:p>
        </p:txBody>
      </p:sp>
      <p:sp>
        <p:nvSpPr>
          <p:cNvPr id="3" name="Date Placeholder 2"/>
          <p:cNvSpPr>
            <a:spLocks noGrp="1"/>
          </p:cNvSpPr>
          <p:nvPr>
            <p:ph type="dt" sz="half" idx="10"/>
          </p:nvPr>
        </p:nvSpPr>
        <p:spPr/>
        <p:txBody>
          <a:bodyPr/>
          <a:lstStyle/>
          <a:p>
            <a:pPr>
              <a:defRPr/>
            </a:pPr>
            <a:r>
              <a:rPr lang="en-US"/>
              <a:t>5-16-2018</a:t>
            </a:r>
          </a:p>
        </p:txBody>
      </p:sp>
      <p:sp>
        <p:nvSpPr>
          <p:cNvPr id="4" name="Slide Number Placeholder 3"/>
          <p:cNvSpPr>
            <a:spLocks noGrp="1"/>
          </p:cNvSpPr>
          <p:nvPr>
            <p:ph type="sldNum" sz="quarter" idx="12"/>
          </p:nvPr>
        </p:nvSpPr>
        <p:spPr/>
        <p:txBody>
          <a:bodyPr/>
          <a:lstStyle/>
          <a:p>
            <a:pPr>
              <a:defRPr/>
            </a:pPr>
            <a:fld id="{5473B590-2F88-4A44-86DC-AB8C0847865A}" type="slidenum">
              <a:rPr lang="en-US" smtClean="0"/>
              <a:pPr>
                <a:defRPr/>
              </a:pPr>
              <a:t>69</a:t>
            </a:fld>
            <a:endParaRPr lang="en-US"/>
          </a:p>
        </p:txBody>
      </p:sp>
      <p:sp>
        <p:nvSpPr>
          <p:cNvPr id="5" name="Footer Placeholder 4"/>
          <p:cNvSpPr>
            <a:spLocks noGrp="1"/>
          </p:cNvSpPr>
          <p:nvPr>
            <p:ph type="ftr" sz="quarter" idx="11"/>
          </p:nvPr>
        </p:nvSpPr>
        <p:spPr/>
        <p:txBody>
          <a:bodyPr/>
          <a:lstStyle/>
          <a:p>
            <a:pPr>
              <a:defRPr/>
            </a:pPr>
            <a:r>
              <a:rPr lang="en-US"/>
              <a:t>Open Book 2</a:t>
            </a:r>
          </a:p>
        </p:txBody>
      </p:sp>
    </p:spTree>
    <p:extLst>
      <p:ext uri="{BB962C8B-B14F-4D97-AF65-F5344CB8AC3E}">
        <p14:creationId xmlns:p14="http://schemas.microsoft.com/office/powerpoint/2010/main" val="440905806"/>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4AE4A0-8E8D-CD48-A4EC-841EC3D7DC6C}"/>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E311AE23-DBDE-3C49-8CB2-2BA4EAB37028}"/>
              </a:ext>
            </a:extLst>
          </p:cNvPr>
          <p:cNvSpPr>
            <a:spLocks noGrp="1"/>
          </p:cNvSpPr>
          <p:nvPr>
            <p:ph type="ftr" sz="quarter" idx="11"/>
          </p:nvPr>
        </p:nvSpPr>
        <p:spPr/>
        <p:txBody>
          <a:bodyPr/>
          <a:lstStyle/>
          <a:p>
            <a:r>
              <a:rPr lang="en-US"/>
              <a:t>Open Book 2</a:t>
            </a:r>
          </a:p>
        </p:txBody>
      </p:sp>
      <p:sp>
        <p:nvSpPr>
          <p:cNvPr id="4" name="Slide Number Placeholder 3">
            <a:extLst>
              <a:ext uri="{FF2B5EF4-FFF2-40B4-BE49-F238E27FC236}">
                <a16:creationId xmlns:a16="http://schemas.microsoft.com/office/drawing/2014/main" id="{30B3818A-8FA0-764D-A494-114D9BF26CFB}"/>
              </a:ext>
            </a:extLst>
          </p:cNvPr>
          <p:cNvSpPr>
            <a:spLocks noGrp="1"/>
          </p:cNvSpPr>
          <p:nvPr>
            <p:ph type="sldNum" sz="quarter" idx="12"/>
          </p:nvPr>
        </p:nvSpPr>
        <p:spPr/>
        <p:txBody>
          <a:bodyPr/>
          <a:lstStyle/>
          <a:p>
            <a:fld id="{10E2ABC3-AE4C-4B4E-A8EA-F0F8409DB4D6}" type="slidenum">
              <a:rPr lang="en-US" smtClean="0"/>
              <a:pPr/>
              <a:t>7</a:t>
            </a:fld>
            <a:endParaRPr lang="en-US"/>
          </a:p>
        </p:txBody>
      </p:sp>
      <p:sp>
        <p:nvSpPr>
          <p:cNvPr id="5" name="Rectangle 4">
            <a:extLst>
              <a:ext uri="{FF2B5EF4-FFF2-40B4-BE49-F238E27FC236}">
                <a16:creationId xmlns:a16="http://schemas.microsoft.com/office/drawing/2014/main" id="{851DA51A-DBFD-884F-93BD-806D77D41DB4}"/>
              </a:ext>
            </a:extLst>
          </p:cNvPr>
          <p:cNvSpPr/>
          <p:nvPr/>
        </p:nvSpPr>
        <p:spPr>
          <a:xfrm>
            <a:off x="152400" y="152400"/>
            <a:ext cx="8839200" cy="5262979"/>
          </a:xfrm>
          <a:prstGeom prst="rect">
            <a:avLst/>
          </a:prstGeom>
        </p:spPr>
        <p:txBody>
          <a:bodyPr wrap="square">
            <a:spAutoFit/>
          </a:bodyPr>
          <a:lstStyle/>
          <a:p>
            <a:r>
              <a:rPr lang="en-US" sz="4400" b="1" dirty="0"/>
              <a:t>II KINGS 22:1</a:t>
            </a:r>
          </a:p>
          <a:p>
            <a:r>
              <a:rPr lang="en-US" sz="3200" i="1" dirty="0"/>
              <a:t>	Josiah </a:t>
            </a:r>
            <a:r>
              <a:rPr lang="en-US" sz="2000" dirty="0"/>
              <a:t>(whom Jehovah heals) </a:t>
            </a:r>
            <a:r>
              <a:rPr lang="en-US" sz="3200" i="1" dirty="0"/>
              <a:t>was eight years old when he began to reign, and he reigned thirty and one years in Jerusalem. And his mother's name was </a:t>
            </a:r>
            <a:r>
              <a:rPr lang="en-US" sz="3200" i="1" dirty="0" err="1"/>
              <a:t>Jedidah</a:t>
            </a:r>
            <a:r>
              <a:rPr lang="en-US" sz="3200" i="1" dirty="0"/>
              <a:t>, the daughter of </a:t>
            </a:r>
            <a:r>
              <a:rPr lang="en-US" sz="3200" i="1" dirty="0" err="1"/>
              <a:t>Adaiah</a:t>
            </a:r>
            <a:r>
              <a:rPr lang="en-US" sz="3200" i="1" dirty="0"/>
              <a:t> of </a:t>
            </a:r>
            <a:r>
              <a:rPr lang="en-US" sz="3200" i="1" dirty="0" err="1"/>
              <a:t>Boscath</a:t>
            </a:r>
            <a:r>
              <a:rPr lang="en-US" sz="3200" i="1" dirty="0"/>
              <a:t>.</a:t>
            </a:r>
          </a:p>
          <a:p>
            <a:endParaRPr lang="en-US" sz="3200" i="1" dirty="0"/>
          </a:p>
          <a:p>
            <a:r>
              <a:rPr lang="en-US" sz="3600" b="1" dirty="0"/>
              <a:t>II KINGS 22:11</a:t>
            </a:r>
          </a:p>
          <a:p>
            <a:r>
              <a:rPr lang="en-US" sz="3200" i="1" dirty="0"/>
              <a:t>	And it came to pass, when the king had heard the words of the book of the law, that he rent his clothes.</a:t>
            </a:r>
          </a:p>
        </p:txBody>
      </p:sp>
    </p:spTree>
    <p:extLst>
      <p:ext uri="{BB962C8B-B14F-4D97-AF65-F5344CB8AC3E}">
        <p14:creationId xmlns:p14="http://schemas.microsoft.com/office/powerpoint/2010/main" val="1205621525"/>
      </p:ext>
    </p:extLst>
  </p:cSld>
  <p:clrMapOvr>
    <a:masterClrMapping/>
  </p:clrMapOvr>
  <p:transition>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8441AE3-7E2C-4902-9A4E-93F0987B4D82}" type="slidenum">
              <a:rPr lang="en-US"/>
              <a:pPr>
                <a:defRPr/>
              </a:pPr>
              <a:t>70</a:t>
            </a:fld>
            <a:endParaRPr lang="en-US"/>
          </a:p>
        </p:txBody>
      </p:sp>
      <p:sp>
        <p:nvSpPr>
          <p:cNvPr id="20482" name="Rectangle 2"/>
          <p:cNvSpPr>
            <a:spLocks noGrp="1" noChangeArrowheads="1"/>
          </p:cNvSpPr>
          <p:nvPr>
            <p:ph type="title"/>
          </p:nvPr>
        </p:nvSpPr>
        <p:spPr>
          <a:xfrm>
            <a:off x="76200" y="274638"/>
            <a:ext cx="8915400" cy="1143000"/>
          </a:xfrm>
        </p:spPr>
        <p:txBody>
          <a:bodyPr>
            <a:noAutofit/>
          </a:bodyPr>
          <a:lstStyle/>
          <a:p>
            <a:pPr eaLnBrk="1" fontAlgn="auto" hangingPunct="1">
              <a:spcAft>
                <a:spcPts val="0"/>
              </a:spcAft>
              <a:defRPr/>
            </a:pPr>
            <a:r>
              <a:rPr lang="en-US" b="1" dirty="0">
                <a:solidFill>
                  <a:schemeClr val="accent1">
                    <a:satMod val="150000"/>
                  </a:schemeClr>
                </a:solidFill>
              </a:rPr>
              <a:t>The Seventh Star In The Right Hand </a:t>
            </a:r>
            <a:br>
              <a:rPr lang="en-US" b="1" dirty="0">
                <a:solidFill>
                  <a:schemeClr val="accent1">
                    <a:satMod val="150000"/>
                  </a:schemeClr>
                </a:solidFill>
              </a:rPr>
            </a:br>
            <a:r>
              <a:rPr lang="en-US" b="1" dirty="0">
                <a:solidFill>
                  <a:schemeClr val="accent1">
                    <a:satMod val="150000"/>
                  </a:schemeClr>
                </a:solidFill>
              </a:rPr>
              <a:t>Of Jesus – Rev. 1:20b</a:t>
            </a:r>
          </a:p>
        </p:txBody>
      </p:sp>
      <p:sp>
        <p:nvSpPr>
          <p:cNvPr id="20483" name="Rectangle 3"/>
          <p:cNvSpPr>
            <a:spLocks noGrp="1" noChangeArrowheads="1"/>
          </p:cNvSpPr>
          <p:nvPr>
            <p:ph type="body" idx="1"/>
          </p:nvPr>
        </p:nvSpPr>
        <p:spPr/>
        <p:txBody>
          <a:bodyPr/>
          <a:lstStyle/>
          <a:p>
            <a:pPr eaLnBrk="1" hangingPunct="1">
              <a:buFont typeface="Wingdings" pitchFamily="2" charset="2"/>
              <a:buNone/>
            </a:pPr>
            <a:r>
              <a:rPr lang="en-US" dirty="0"/>
              <a:t>Last, or seventh church age:</a:t>
            </a:r>
          </a:p>
          <a:p>
            <a:pPr eaLnBrk="1" hangingPunct="1">
              <a:buFont typeface="Wingdings" pitchFamily="2" charset="2"/>
              <a:buNone/>
            </a:pPr>
            <a:r>
              <a:rPr lang="en-US" b="1" dirty="0"/>
              <a:t>Rev. 3:14 </a:t>
            </a:r>
            <a:r>
              <a:rPr lang="en-US" i="1" dirty="0"/>
              <a:t>“Unto the angel of the church of the Laodiceans, write …”</a:t>
            </a:r>
          </a:p>
          <a:p>
            <a:pPr eaLnBrk="1" hangingPunct="1">
              <a:buFont typeface="Wingdings" pitchFamily="2" charset="2"/>
              <a:buNone/>
            </a:pPr>
            <a:endParaRPr lang="en-US" dirty="0"/>
          </a:p>
          <a:p>
            <a:pPr eaLnBrk="1" hangingPunct="1">
              <a:buFont typeface="Wingdings" pitchFamily="2" charset="2"/>
              <a:buNone/>
            </a:pPr>
            <a:r>
              <a:rPr lang="en-US" b="1" dirty="0"/>
              <a:t>Rev. 10:7 “</a:t>
            </a:r>
            <a:r>
              <a:rPr lang="en-US" i="1" dirty="0"/>
              <a:t>But in the days of the voice of the seventh angel … the mystery of God should be finished …</a:t>
            </a:r>
          </a:p>
        </p:txBody>
      </p:sp>
      <p:sp>
        <p:nvSpPr>
          <p:cNvPr id="5" name="Date Placeholder 4"/>
          <p:cNvSpPr>
            <a:spLocks noGrp="1"/>
          </p:cNvSpPr>
          <p:nvPr>
            <p:ph type="dt" sz="half" idx="10"/>
          </p:nvPr>
        </p:nvSpPr>
        <p:spPr/>
        <p:txBody>
          <a:bodyPr/>
          <a:lstStyle/>
          <a:p>
            <a:pPr>
              <a:defRPr/>
            </a:pPr>
            <a:r>
              <a:rPr lang="en-US"/>
              <a:t>5-16-2018</a:t>
            </a:r>
          </a:p>
        </p:txBody>
      </p:sp>
      <p:sp>
        <p:nvSpPr>
          <p:cNvPr id="6" name="Footer Placeholder 5"/>
          <p:cNvSpPr>
            <a:spLocks noGrp="1"/>
          </p:cNvSpPr>
          <p:nvPr>
            <p:ph type="ftr" sz="quarter" idx="11"/>
          </p:nvPr>
        </p:nvSpPr>
        <p:spPr/>
        <p:txBody>
          <a:bodyPr/>
          <a:lstStyle/>
          <a:p>
            <a:pPr>
              <a:defRPr/>
            </a:pPr>
            <a:r>
              <a:rPr lang="en-US"/>
              <a:t>Open Book 2</a:t>
            </a:r>
          </a:p>
        </p:txBody>
      </p:sp>
    </p:spTree>
    <p:extLst>
      <p:ext uri="{BB962C8B-B14F-4D97-AF65-F5344CB8AC3E}">
        <p14:creationId xmlns:p14="http://schemas.microsoft.com/office/powerpoint/2010/main" val="319548662"/>
      </p:ext>
    </p:extLst>
  </p:cSld>
  <p:clrMapOvr>
    <a:masterClrMapping/>
  </p:clrMapOvr>
  <p:transition>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304800" y="240804"/>
            <a:ext cx="8610600" cy="6617196"/>
          </a:xfrm>
          <a:prstGeom prst="rect">
            <a:avLst/>
          </a:prstGeom>
          <a:noFill/>
          <a:ln w="9525">
            <a:noFill/>
            <a:miter lim="800000"/>
            <a:headEnd/>
            <a:tailEnd/>
          </a:ln>
        </p:spPr>
        <p:txBody>
          <a:bodyPr wrap="square">
            <a:spAutoFit/>
          </a:bodyPr>
          <a:lstStyle/>
          <a:p>
            <a:r>
              <a:rPr lang="en-US" sz="2400" dirty="0"/>
              <a:t>	</a:t>
            </a:r>
            <a:r>
              <a:rPr lang="en-US" sz="3200" i="1" dirty="0">
                <a:latin typeface="Cambria" pitchFamily="18" charset="0"/>
              </a:rPr>
              <a:t>10  I was in the Spirit on the Lord's day, and heard behind me a great voice, as of a trumpet, </a:t>
            </a:r>
          </a:p>
          <a:p>
            <a:r>
              <a:rPr lang="en-US" sz="3200" i="1" dirty="0">
                <a:latin typeface="Cambria" pitchFamily="18" charset="0"/>
              </a:rPr>
              <a:t>	</a:t>
            </a:r>
          </a:p>
          <a:p>
            <a:r>
              <a:rPr lang="en-US" sz="3200" i="1" dirty="0">
                <a:latin typeface="Cambria" pitchFamily="18" charset="0"/>
              </a:rPr>
              <a:t>	16  And he had in his right hand seven stars:</a:t>
            </a:r>
          </a:p>
          <a:p>
            <a:r>
              <a:rPr lang="en-US" sz="3200" i="1" dirty="0">
                <a:latin typeface="Cambria" pitchFamily="18" charset="0"/>
              </a:rPr>
              <a:t>	</a:t>
            </a:r>
          </a:p>
          <a:p>
            <a:r>
              <a:rPr lang="en-US" sz="3200" i="1" dirty="0">
                <a:latin typeface="Cambria" pitchFamily="18" charset="0"/>
              </a:rPr>
              <a:t>	20    The mystery of the seven stars which thou </a:t>
            </a:r>
            <a:r>
              <a:rPr lang="en-US" sz="3200" i="1" dirty="0" err="1">
                <a:latin typeface="Cambria" pitchFamily="18" charset="0"/>
              </a:rPr>
              <a:t>sawest</a:t>
            </a:r>
            <a:r>
              <a:rPr lang="en-US" sz="3200" i="1" dirty="0">
                <a:latin typeface="Cambria" pitchFamily="18" charset="0"/>
              </a:rPr>
              <a:t> in my right hand, and the seven golden candlesticks. The seven stars are the angels of the seven churches: and the seven candlesticks which thou </a:t>
            </a:r>
            <a:r>
              <a:rPr lang="en-US" sz="3200" i="1" dirty="0" err="1">
                <a:latin typeface="Cambria" pitchFamily="18" charset="0"/>
              </a:rPr>
              <a:t>sawest</a:t>
            </a:r>
            <a:r>
              <a:rPr lang="en-US" sz="3200" i="1" dirty="0">
                <a:latin typeface="Cambria" pitchFamily="18" charset="0"/>
              </a:rPr>
              <a:t> are the seven churches.</a:t>
            </a:r>
          </a:p>
          <a:p>
            <a:pPr algn="r"/>
            <a:endParaRPr lang="en-US" sz="2400" b="1" dirty="0"/>
          </a:p>
          <a:p>
            <a:pPr algn="r"/>
            <a:r>
              <a:rPr lang="en-US" sz="2400" b="1" dirty="0"/>
              <a:t>Revelation 1: 10-20</a:t>
            </a:r>
          </a:p>
          <a:p>
            <a:endParaRPr lang="en-US" sz="2400" dirty="0"/>
          </a:p>
        </p:txBody>
      </p:sp>
      <p:sp>
        <p:nvSpPr>
          <p:cNvPr id="3" name="Date Placeholder 2"/>
          <p:cNvSpPr>
            <a:spLocks noGrp="1"/>
          </p:cNvSpPr>
          <p:nvPr>
            <p:ph type="dt" sz="half" idx="10"/>
          </p:nvPr>
        </p:nvSpPr>
        <p:spPr/>
        <p:txBody>
          <a:bodyPr/>
          <a:lstStyle/>
          <a:p>
            <a:pPr>
              <a:defRPr/>
            </a:pPr>
            <a:r>
              <a:rPr lang="en-US"/>
              <a:t>5-16-2018</a:t>
            </a:r>
          </a:p>
        </p:txBody>
      </p:sp>
      <p:sp>
        <p:nvSpPr>
          <p:cNvPr id="4" name="Slide Number Placeholder 3"/>
          <p:cNvSpPr>
            <a:spLocks noGrp="1"/>
          </p:cNvSpPr>
          <p:nvPr>
            <p:ph type="sldNum" sz="quarter" idx="12"/>
          </p:nvPr>
        </p:nvSpPr>
        <p:spPr/>
        <p:txBody>
          <a:bodyPr/>
          <a:lstStyle/>
          <a:p>
            <a:pPr>
              <a:defRPr/>
            </a:pPr>
            <a:fld id="{5473B590-2F88-4A44-86DC-AB8C0847865A}" type="slidenum">
              <a:rPr lang="en-US" smtClean="0"/>
              <a:pPr>
                <a:defRPr/>
              </a:pPr>
              <a:t>71</a:t>
            </a:fld>
            <a:endParaRPr lang="en-US"/>
          </a:p>
        </p:txBody>
      </p:sp>
      <p:sp>
        <p:nvSpPr>
          <p:cNvPr id="5" name="Footer Placeholder 4"/>
          <p:cNvSpPr>
            <a:spLocks noGrp="1"/>
          </p:cNvSpPr>
          <p:nvPr>
            <p:ph type="ftr" sz="quarter" idx="11"/>
          </p:nvPr>
        </p:nvSpPr>
        <p:spPr/>
        <p:txBody>
          <a:bodyPr/>
          <a:lstStyle/>
          <a:p>
            <a:pPr>
              <a:defRPr/>
            </a:pPr>
            <a:r>
              <a:rPr lang="en-US"/>
              <a:t>Open Book 2</a:t>
            </a:r>
          </a:p>
        </p:txBody>
      </p:sp>
    </p:spTree>
    <p:extLst>
      <p:ext uri="{BB962C8B-B14F-4D97-AF65-F5344CB8AC3E}">
        <p14:creationId xmlns:p14="http://schemas.microsoft.com/office/powerpoint/2010/main" val="2466807226"/>
      </p:ext>
    </p:extLst>
  </p:cSld>
  <p:clrMapOvr>
    <a:masterClrMapping/>
  </p:clrMapOvr>
  <p:transition>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78441AE3-7E2C-4902-9A4E-93F0987B4D82}" type="slidenum">
              <a:rPr lang="en-US"/>
              <a:pPr>
                <a:defRPr/>
              </a:pPr>
              <a:t>72</a:t>
            </a:fld>
            <a:endParaRPr lang="en-US"/>
          </a:p>
        </p:txBody>
      </p:sp>
      <p:sp>
        <p:nvSpPr>
          <p:cNvPr id="20482" name="Rectangle 2"/>
          <p:cNvSpPr>
            <a:spLocks noGrp="1" noChangeArrowheads="1"/>
          </p:cNvSpPr>
          <p:nvPr>
            <p:ph type="title"/>
          </p:nvPr>
        </p:nvSpPr>
        <p:spPr>
          <a:xfrm>
            <a:off x="76200" y="274638"/>
            <a:ext cx="8915400" cy="1143000"/>
          </a:xfrm>
        </p:spPr>
        <p:txBody>
          <a:bodyPr>
            <a:noAutofit/>
          </a:bodyPr>
          <a:lstStyle/>
          <a:p>
            <a:pPr eaLnBrk="1" fontAlgn="auto" hangingPunct="1">
              <a:spcAft>
                <a:spcPts val="0"/>
              </a:spcAft>
              <a:defRPr/>
            </a:pPr>
            <a:r>
              <a:rPr lang="en-US" b="1" dirty="0">
                <a:solidFill>
                  <a:schemeClr val="accent1">
                    <a:satMod val="150000"/>
                  </a:schemeClr>
                </a:solidFill>
              </a:rPr>
              <a:t>The Seventh Star In The Right Hand </a:t>
            </a:r>
            <a:br>
              <a:rPr lang="en-US" b="1" dirty="0">
                <a:solidFill>
                  <a:schemeClr val="accent1">
                    <a:satMod val="150000"/>
                  </a:schemeClr>
                </a:solidFill>
              </a:rPr>
            </a:br>
            <a:r>
              <a:rPr lang="en-US" b="1" dirty="0">
                <a:solidFill>
                  <a:schemeClr val="accent1">
                    <a:satMod val="150000"/>
                  </a:schemeClr>
                </a:solidFill>
              </a:rPr>
              <a:t>Of Jesus – Rev. 1:20b</a:t>
            </a:r>
          </a:p>
        </p:txBody>
      </p:sp>
      <p:sp>
        <p:nvSpPr>
          <p:cNvPr id="20483" name="Rectangle 3"/>
          <p:cNvSpPr>
            <a:spLocks noGrp="1" noChangeArrowheads="1"/>
          </p:cNvSpPr>
          <p:nvPr>
            <p:ph type="body" idx="1"/>
          </p:nvPr>
        </p:nvSpPr>
        <p:spPr/>
        <p:txBody>
          <a:bodyPr/>
          <a:lstStyle/>
          <a:p>
            <a:pPr eaLnBrk="1" hangingPunct="1">
              <a:buFont typeface="Wingdings" pitchFamily="2" charset="2"/>
              <a:buNone/>
            </a:pPr>
            <a:r>
              <a:rPr lang="en-US" dirty="0"/>
              <a:t>Last, or seventh church age:</a:t>
            </a:r>
          </a:p>
          <a:p>
            <a:pPr eaLnBrk="1" hangingPunct="1">
              <a:buFont typeface="Wingdings" pitchFamily="2" charset="2"/>
              <a:buNone/>
            </a:pPr>
            <a:r>
              <a:rPr lang="en-US" b="1" dirty="0"/>
              <a:t>Rev. 3:14 </a:t>
            </a:r>
            <a:r>
              <a:rPr lang="en-US" i="1" dirty="0"/>
              <a:t>“Unto the angel of the church of the Laodiceans, write …”</a:t>
            </a:r>
          </a:p>
          <a:p>
            <a:pPr eaLnBrk="1" hangingPunct="1">
              <a:buFont typeface="Wingdings" pitchFamily="2" charset="2"/>
              <a:buNone/>
            </a:pPr>
            <a:endParaRPr lang="en-US" dirty="0"/>
          </a:p>
          <a:p>
            <a:pPr eaLnBrk="1" hangingPunct="1">
              <a:buFont typeface="Wingdings" pitchFamily="2" charset="2"/>
              <a:buNone/>
            </a:pPr>
            <a:r>
              <a:rPr lang="en-US" b="1" dirty="0"/>
              <a:t>Rev. 10:7 “</a:t>
            </a:r>
            <a:r>
              <a:rPr lang="en-US" i="1" dirty="0"/>
              <a:t>But in the days of the voice of the seventh angel … the mystery of God should be finished …</a:t>
            </a:r>
          </a:p>
        </p:txBody>
      </p:sp>
      <p:sp>
        <p:nvSpPr>
          <p:cNvPr id="5" name="Date Placeholder 4"/>
          <p:cNvSpPr>
            <a:spLocks noGrp="1"/>
          </p:cNvSpPr>
          <p:nvPr>
            <p:ph type="dt" sz="half" idx="10"/>
          </p:nvPr>
        </p:nvSpPr>
        <p:spPr/>
        <p:txBody>
          <a:bodyPr/>
          <a:lstStyle/>
          <a:p>
            <a:pPr>
              <a:defRPr/>
            </a:pPr>
            <a:r>
              <a:rPr lang="en-US"/>
              <a:t>5-16-2018</a:t>
            </a:r>
          </a:p>
        </p:txBody>
      </p:sp>
      <p:sp>
        <p:nvSpPr>
          <p:cNvPr id="6" name="Footer Placeholder 5"/>
          <p:cNvSpPr>
            <a:spLocks noGrp="1"/>
          </p:cNvSpPr>
          <p:nvPr>
            <p:ph type="ftr" sz="quarter" idx="11"/>
          </p:nvPr>
        </p:nvSpPr>
        <p:spPr/>
        <p:txBody>
          <a:bodyPr/>
          <a:lstStyle/>
          <a:p>
            <a:pPr>
              <a:defRPr/>
            </a:pPr>
            <a:r>
              <a:rPr lang="en-US"/>
              <a:t>Open Book 2</a:t>
            </a:r>
          </a:p>
        </p:txBody>
      </p:sp>
    </p:spTree>
    <p:extLst>
      <p:ext uri="{BB962C8B-B14F-4D97-AF65-F5344CB8AC3E}">
        <p14:creationId xmlns:p14="http://schemas.microsoft.com/office/powerpoint/2010/main" val="128480706"/>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573DBF-BEFB-DD42-82E1-5C8E4586AA6A}"/>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0A4B9B01-68D6-DE48-ACC4-42E0CC65BCD5}"/>
              </a:ext>
            </a:extLst>
          </p:cNvPr>
          <p:cNvSpPr>
            <a:spLocks noGrp="1"/>
          </p:cNvSpPr>
          <p:nvPr>
            <p:ph type="ftr" sz="quarter" idx="11"/>
          </p:nvPr>
        </p:nvSpPr>
        <p:spPr/>
        <p:txBody>
          <a:bodyPr/>
          <a:lstStyle/>
          <a:p>
            <a:r>
              <a:rPr lang="en-US"/>
              <a:t>Open Book 2</a:t>
            </a:r>
          </a:p>
        </p:txBody>
      </p:sp>
      <p:sp>
        <p:nvSpPr>
          <p:cNvPr id="4" name="Slide Number Placeholder 3">
            <a:extLst>
              <a:ext uri="{FF2B5EF4-FFF2-40B4-BE49-F238E27FC236}">
                <a16:creationId xmlns:a16="http://schemas.microsoft.com/office/drawing/2014/main" id="{0A41AA50-8D9A-2A4D-BF06-031F2AD9FE29}"/>
              </a:ext>
            </a:extLst>
          </p:cNvPr>
          <p:cNvSpPr>
            <a:spLocks noGrp="1"/>
          </p:cNvSpPr>
          <p:nvPr>
            <p:ph type="sldNum" sz="quarter" idx="12"/>
          </p:nvPr>
        </p:nvSpPr>
        <p:spPr/>
        <p:txBody>
          <a:bodyPr/>
          <a:lstStyle/>
          <a:p>
            <a:fld id="{10E2ABC3-AE4C-4B4E-A8EA-F0F8409DB4D6}" type="slidenum">
              <a:rPr lang="en-US" smtClean="0"/>
              <a:pPr/>
              <a:t>8</a:t>
            </a:fld>
            <a:endParaRPr lang="en-US"/>
          </a:p>
        </p:txBody>
      </p:sp>
      <p:pic>
        <p:nvPicPr>
          <p:cNvPr id="5" name="Picture 4">
            <a:extLst>
              <a:ext uri="{FF2B5EF4-FFF2-40B4-BE49-F238E27FC236}">
                <a16:creationId xmlns:a16="http://schemas.microsoft.com/office/drawing/2014/main" id="{FD6A45E2-F7D5-784F-A1D0-E235CBEF0A4F}"/>
              </a:ext>
            </a:extLst>
          </p:cNvPr>
          <p:cNvPicPr>
            <a:picLocks noChangeAspect="1"/>
          </p:cNvPicPr>
          <p:nvPr/>
        </p:nvPicPr>
        <p:blipFill>
          <a:blip r:embed="rId2"/>
          <a:stretch>
            <a:fillRect/>
          </a:stretch>
        </p:blipFill>
        <p:spPr>
          <a:xfrm>
            <a:off x="207760" y="152399"/>
            <a:ext cx="8749624" cy="6569075"/>
          </a:xfrm>
          <a:prstGeom prst="rect">
            <a:avLst/>
          </a:prstGeom>
        </p:spPr>
      </p:pic>
    </p:spTree>
    <p:extLst>
      <p:ext uri="{BB962C8B-B14F-4D97-AF65-F5344CB8AC3E}">
        <p14:creationId xmlns:p14="http://schemas.microsoft.com/office/powerpoint/2010/main" val="2141073247"/>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E837F-CDF8-1749-9C9A-81B355C72A3E}"/>
              </a:ext>
            </a:extLst>
          </p:cNvPr>
          <p:cNvSpPr>
            <a:spLocks noGrp="1"/>
          </p:cNvSpPr>
          <p:nvPr>
            <p:ph type="dt" sz="half" idx="10"/>
          </p:nvPr>
        </p:nvSpPr>
        <p:spPr/>
        <p:txBody>
          <a:bodyPr/>
          <a:lstStyle/>
          <a:p>
            <a:r>
              <a:rPr lang="en-US"/>
              <a:t>5-16-2018</a:t>
            </a:r>
          </a:p>
        </p:txBody>
      </p:sp>
      <p:sp>
        <p:nvSpPr>
          <p:cNvPr id="3" name="Footer Placeholder 2">
            <a:extLst>
              <a:ext uri="{FF2B5EF4-FFF2-40B4-BE49-F238E27FC236}">
                <a16:creationId xmlns:a16="http://schemas.microsoft.com/office/drawing/2014/main" id="{4411AC7A-09D0-5B4E-A880-D60835FA149E}"/>
              </a:ext>
            </a:extLst>
          </p:cNvPr>
          <p:cNvSpPr>
            <a:spLocks noGrp="1"/>
          </p:cNvSpPr>
          <p:nvPr>
            <p:ph type="ftr" sz="quarter" idx="11"/>
          </p:nvPr>
        </p:nvSpPr>
        <p:spPr/>
        <p:txBody>
          <a:bodyPr/>
          <a:lstStyle/>
          <a:p>
            <a:r>
              <a:rPr lang="en-US"/>
              <a:t>Open Book 2</a:t>
            </a:r>
          </a:p>
        </p:txBody>
      </p:sp>
      <p:sp>
        <p:nvSpPr>
          <p:cNvPr id="4" name="Slide Number Placeholder 3">
            <a:extLst>
              <a:ext uri="{FF2B5EF4-FFF2-40B4-BE49-F238E27FC236}">
                <a16:creationId xmlns:a16="http://schemas.microsoft.com/office/drawing/2014/main" id="{DBF5901E-B9B5-7A47-B9B6-DD11BE256436}"/>
              </a:ext>
            </a:extLst>
          </p:cNvPr>
          <p:cNvSpPr>
            <a:spLocks noGrp="1"/>
          </p:cNvSpPr>
          <p:nvPr>
            <p:ph type="sldNum" sz="quarter" idx="12"/>
          </p:nvPr>
        </p:nvSpPr>
        <p:spPr/>
        <p:txBody>
          <a:bodyPr/>
          <a:lstStyle/>
          <a:p>
            <a:fld id="{10E2ABC3-AE4C-4B4E-A8EA-F0F8409DB4D6}" type="slidenum">
              <a:rPr lang="en-US" smtClean="0"/>
              <a:pPr/>
              <a:t>9</a:t>
            </a:fld>
            <a:endParaRPr lang="en-US"/>
          </a:p>
        </p:txBody>
      </p:sp>
      <p:sp>
        <p:nvSpPr>
          <p:cNvPr id="5" name="Rectangle 4">
            <a:extLst>
              <a:ext uri="{FF2B5EF4-FFF2-40B4-BE49-F238E27FC236}">
                <a16:creationId xmlns:a16="http://schemas.microsoft.com/office/drawing/2014/main" id="{9C9CB615-3FA2-8D45-903E-32A1FCB1879D}"/>
              </a:ext>
            </a:extLst>
          </p:cNvPr>
          <p:cNvSpPr/>
          <p:nvPr/>
        </p:nvSpPr>
        <p:spPr>
          <a:xfrm>
            <a:off x="228600" y="58847"/>
            <a:ext cx="8763000" cy="6309420"/>
          </a:xfrm>
          <a:prstGeom prst="rect">
            <a:avLst/>
          </a:prstGeom>
        </p:spPr>
        <p:txBody>
          <a:bodyPr wrap="square">
            <a:spAutoFit/>
          </a:bodyPr>
          <a:lstStyle/>
          <a:p>
            <a:r>
              <a:rPr lang="en-US" sz="4000" b="1" dirty="0"/>
              <a:t>II KINGS 22:18</a:t>
            </a:r>
            <a:endParaRPr lang="en-US" sz="4000" b="1" i="1" dirty="0"/>
          </a:p>
          <a:p>
            <a:r>
              <a:rPr lang="en-US" sz="2800" i="1" dirty="0"/>
              <a:t>	But to the king of Judah which sent you to enquire of the LORD, thus shall ye say to him, Thus </a:t>
            </a:r>
            <a:r>
              <a:rPr lang="en-US" sz="2800" i="1" dirty="0" err="1"/>
              <a:t>saith</a:t>
            </a:r>
            <a:r>
              <a:rPr lang="en-US" sz="2800" i="1" dirty="0"/>
              <a:t> the LORD God of Israel, As touching the words which thou hast heard; 19 Because thine heart was tender, and thou hast humbled thyself before the LORD, when thou </a:t>
            </a:r>
            <a:r>
              <a:rPr lang="en-US" sz="2800" i="1" dirty="0" err="1"/>
              <a:t>heardest</a:t>
            </a:r>
            <a:r>
              <a:rPr lang="en-US" sz="2800" i="1" dirty="0"/>
              <a:t> what I </a:t>
            </a:r>
            <a:r>
              <a:rPr lang="en-US" sz="2800" i="1" dirty="0" err="1"/>
              <a:t>spake</a:t>
            </a:r>
            <a:r>
              <a:rPr lang="en-US" sz="2800" i="1" dirty="0"/>
              <a:t> against this place, and against the inhabitants thereof, that they should become a desolation and a curse, and hast rent thy clothes, and wept before me; I also have heard thee, </a:t>
            </a:r>
            <a:r>
              <a:rPr lang="en-US" sz="2800" i="1" dirty="0" err="1"/>
              <a:t>saith</a:t>
            </a:r>
            <a:r>
              <a:rPr lang="en-US" sz="2800" i="1" dirty="0"/>
              <a:t> the LORD. 20 Behold therefore, I will gather thee unto thy fathers, and thou shalt be gathered into thy grave in peace; and thine eyes shall not see all the evil which I will bring upon this place. And they brought the king word again.</a:t>
            </a:r>
          </a:p>
        </p:txBody>
      </p:sp>
    </p:spTree>
    <p:extLst>
      <p:ext uri="{BB962C8B-B14F-4D97-AF65-F5344CB8AC3E}">
        <p14:creationId xmlns:p14="http://schemas.microsoft.com/office/powerpoint/2010/main" val="25159817"/>
      </p:ext>
    </p:extLst>
  </p:cSld>
  <p:clrMapOvr>
    <a:masterClrMapping/>
  </p:clrMapOvr>
  <p:transition>
    <p:fade thruBlk="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3538</TotalTime>
  <Words>1710</Words>
  <Application>Microsoft Macintosh PowerPoint</Application>
  <PresentationFormat>On-screen Show (4:3)</PresentationFormat>
  <Paragraphs>525</Paragraphs>
  <Slides>72</Slides>
  <Notes>48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72</vt:i4>
      </vt:variant>
    </vt:vector>
  </HeadingPairs>
  <TitlesOfParts>
    <vt:vector size="82" baseType="lpstr">
      <vt:lpstr>Arial</vt:lpstr>
      <vt:lpstr>Calibri</vt:lpstr>
      <vt:lpstr>Cambria</vt:lpstr>
      <vt:lpstr>Chiller</vt:lpstr>
      <vt:lpstr>Cooper Black</vt:lpstr>
      <vt:lpstr>Corbel</vt:lpstr>
      <vt:lpstr>Symbol</vt:lpstr>
      <vt:lpstr>Times New Roman</vt:lpstr>
      <vt:lpstr>Wingdings</vt:lpstr>
      <vt:lpstr>Office Theme</vt:lpstr>
      <vt:lpstr>The Open Book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Seventh Star In The Right Hand  Of Jesus – Rev. 1:20b</vt:lpstr>
      <vt:lpstr>PowerPoint Presentation</vt:lpstr>
      <vt:lpstr>The Seventh Star In The Right Hand  Of Jesus – Rev. 1:20b</vt:lpstr>
      <vt:lpstr>PowerPoint Presentation</vt:lpstr>
      <vt:lpstr>The Seventh Star In The Right Hand  Of Jesus – Rev. 1:20b</vt:lpstr>
    </vt:vector>
  </TitlesOfParts>
  <Company>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Barry Coffey</dc:creator>
  <cp:lastModifiedBy>Barry Coffey</cp:lastModifiedBy>
  <cp:revision>174</cp:revision>
  <dcterms:created xsi:type="dcterms:W3CDTF">2009-07-24T19:09:27Z</dcterms:created>
  <dcterms:modified xsi:type="dcterms:W3CDTF">2018-05-16T23:16:34Z</dcterms:modified>
</cp:coreProperties>
</file>