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2"/>
  </p:sldMasterIdLst>
  <p:notesMasterIdLst>
    <p:notesMasterId r:id="rId48"/>
  </p:notesMasterIdLst>
  <p:handoutMasterIdLst>
    <p:handoutMasterId r:id="rId49"/>
  </p:handoutMasterIdLst>
  <p:sldIdLst>
    <p:sldId id="275" r:id="rId3"/>
    <p:sldId id="313" r:id="rId4"/>
    <p:sldId id="273" r:id="rId5"/>
    <p:sldId id="342" r:id="rId6"/>
    <p:sldId id="347" r:id="rId7"/>
    <p:sldId id="267" r:id="rId8"/>
    <p:sldId id="279" r:id="rId9"/>
    <p:sldId id="351" r:id="rId10"/>
    <p:sldId id="350" r:id="rId11"/>
    <p:sldId id="384" r:id="rId12"/>
    <p:sldId id="404" r:id="rId13"/>
    <p:sldId id="302" r:id="rId14"/>
    <p:sldId id="356" r:id="rId15"/>
    <p:sldId id="411" r:id="rId16"/>
    <p:sldId id="383" r:id="rId17"/>
    <p:sldId id="382" r:id="rId18"/>
    <p:sldId id="358" r:id="rId19"/>
    <p:sldId id="357" r:id="rId20"/>
    <p:sldId id="413" r:id="rId21"/>
    <p:sldId id="359" r:id="rId22"/>
    <p:sldId id="368" r:id="rId23"/>
    <p:sldId id="475" r:id="rId24"/>
    <p:sldId id="371" r:id="rId25"/>
    <p:sldId id="474" r:id="rId26"/>
    <p:sldId id="372" r:id="rId27"/>
    <p:sldId id="405" r:id="rId28"/>
    <p:sldId id="406" r:id="rId29"/>
    <p:sldId id="476" r:id="rId30"/>
    <p:sldId id="407" r:id="rId31"/>
    <p:sldId id="408" r:id="rId32"/>
    <p:sldId id="409" r:id="rId33"/>
    <p:sldId id="410" r:id="rId34"/>
    <p:sldId id="457" r:id="rId35"/>
    <p:sldId id="473" r:id="rId36"/>
    <p:sldId id="465" r:id="rId37"/>
    <p:sldId id="466" r:id="rId38"/>
    <p:sldId id="467" r:id="rId39"/>
    <p:sldId id="468" r:id="rId40"/>
    <p:sldId id="460" r:id="rId41"/>
    <p:sldId id="461" r:id="rId42"/>
    <p:sldId id="459" r:id="rId43"/>
    <p:sldId id="462" r:id="rId44"/>
    <p:sldId id="463" r:id="rId45"/>
    <p:sldId id="464" r:id="rId46"/>
    <p:sldId id="458"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2880"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1139" autoAdjust="0"/>
    <p:restoredTop sz="94660"/>
  </p:normalViewPr>
  <p:slideViewPr>
    <p:cSldViewPr>
      <p:cViewPr varScale="1">
        <p:scale>
          <a:sx n="63" d="100"/>
          <a:sy n="63" d="100"/>
        </p:scale>
        <p:origin x="784" y="64"/>
      </p:cViewPr>
      <p:guideLst>
        <p:guide pos="2880"/>
        <p:guide orient="horz" pos="2160"/>
      </p:guideLst>
    </p:cSldViewPr>
  </p:slideViewPr>
  <p:notesTextViewPr>
    <p:cViewPr>
      <p:scale>
        <a:sx n="1" d="1"/>
        <a:sy n="1" d="1"/>
      </p:scale>
      <p:origin x="0" y="0"/>
    </p:cViewPr>
  </p:notesTextViewPr>
  <p:sorterViewPr>
    <p:cViewPr>
      <p:scale>
        <a:sx n="110" d="100"/>
        <a:sy n="110" d="100"/>
      </p:scale>
      <p:origin x="0" y="-8884"/>
    </p:cViewPr>
  </p:sorterViewPr>
  <p:notesViewPr>
    <p:cSldViewPr>
      <p:cViewPr varScale="1">
        <p:scale>
          <a:sx n="63" d="100"/>
          <a:sy n="63" d="100"/>
        </p:scale>
        <p:origin x="283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482589-CB2F-4003-801D-095B67490E73}" type="datetimeFigureOut">
              <a:rPr lang="en-US"/>
              <a:t>5/30/2018</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4A4844B-5D5D-4D8E-9E71-6B297DF4019B}" type="slidenum">
              <a:rPr/>
              <a:t>‹#›</a:t>
            </a:fld>
            <a:endParaRPr/>
          </a:p>
        </p:txBody>
      </p:sp>
    </p:spTree>
    <p:extLst>
      <p:ext uri="{BB962C8B-B14F-4D97-AF65-F5344CB8AC3E}">
        <p14:creationId xmlns:p14="http://schemas.microsoft.com/office/powerpoint/2010/main" val="38589861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7D4DBF-746C-4C25-853D-8A1CBE8404F4}" type="datetimeFigureOut">
              <a:rPr lang="en-US"/>
              <a:t>5/30/2018</a:t>
            </a:fld>
            <a:endParaRP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E0FDE7-FE71-46E3-9512-437B13AD5F46}" type="slidenum">
              <a:rPr/>
              <a:t>‹#›</a:t>
            </a:fld>
            <a:endParaRPr/>
          </a:p>
        </p:txBody>
      </p:sp>
    </p:spTree>
    <p:extLst>
      <p:ext uri="{BB962C8B-B14F-4D97-AF65-F5344CB8AC3E}">
        <p14:creationId xmlns:p14="http://schemas.microsoft.com/office/powerpoint/2010/main" val="356697948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E0FDE7-FE71-46E3-9512-437B13AD5F46}" type="slidenum">
              <a:rPr lang="uk-UA" smtClean="0"/>
              <a:t>2</a:t>
            </a:fld>
            <a:endParaRPr lang="uk-UA"/>
          </a:p>
        </p:txBody>
      </p:sp>
    </p:spTree>
    <p:extLst>
      <p:ext uri="{BB962C8B-B14F-4D97-AF65-F5344CB8AC3E}">
        <p14:creationId xmlns:p14="http://schemas.microsoft.com/office/powerpoint/2010/main" val="20555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A10B8A-D49B-4187-A4EE-8B7A854FD680}" type="slidenum">
              <a:rPr lang="en-US" smtClean="0"/>
              <a:pPr/>
              <a:t>13</a:t>
            </a:fld>
            <a:endParaRPr lang="en-US"/>
          </a:p>
        </p:txBody>
      </p:sp>
    </p:spTree>
    <p:extLst>
      <p:ext uri="{BB962C8B-B14F-4D97-AF65-F5344CB8AC3E}">
        <p14:creationId xmlns:p14="http://schemas.microsoft.com/office/powerpoint/2010/main" val="15933876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A10B8A-D49B-4187-A4EE-8B7A854FD680}" type="slidenum">
              <a:rPr lang="en-US" smtClean="0"/>
              <a:pPr/>
              <a:t>16</a:t>
            </a:fld>
            <a:endParaRPr lang="en-US"/>
          </a:p>
        </p:txBody>
      </p:sp>
    </p:spTree>
    <p:extLst>
      <p:ext uri="{BB962C8B-B14F-4D97-AF65-F5344CB8AC3E}">
        <p14:creationId xmlns:p14="http://schemas.microsoft.com/office/powerpoint/2010/main" val="9443932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A10B8A-D49B-4187-A4EE-8B7A854FD680}" type="slidenum">
              <a:rPr lang="en-US" smtClean="0"/>
              <a:pPr/>
              <a:t>18</a:t>
            </a:fld>
            <a:endParaRPr lang="en-US"/>
          </a:p>
        </p:txBody>
      </p:sp>
    </p:spTree>
    <p:extLst>
      <p:ext uri="{BB962C8B-B14F-4D97-AF65-F5344CB8AC3E}">
        <p14:creationId xmlns:p14="http://schemas.microsoft.com/office/powerpoint/2010/main" val="10297455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56436" y="1524000"/>
            <a:ext cx="6631128" cy="3200400"/>
          </a:xfrm>
        </p:spPr>
        <p:txBody>
          <a:bodyPr>
            <a:noAutofit/>
          </a:bodyPr>
          <a:lstStyle>
            <a:lvl1pPr>
              <a:defRPr sz="4051"/>
            </a:lvl1pPr>
          </a:lstStyle>
          <a:p>
            <a:r>
              <a:rPr lang="en-US"/>
              <a:t>Click to edit Master title style</a:t>
            </a:r>
            <a:endParaRPr/>
          </a:p>
        </p:txBody>
      </p:sp>
      <p:sp>
        <p:nvSpPr>
          <p:cNvPr id="3" name="Subtitle 2"/>
          <p:cNvSpPr>
            <a:spLocks noGrp="1"/>
          </p:cNvSpPr>
          <p:nvPr>
            <p:ph type="subTitle" idx="1"/>
          </p:nvPr>
        </p:nvSpPr>
        <p:spPr>
          <a:xfrm>
            <a:off x="1256437" y="4876800"/>
            <a:ext cx="5373499" cy="990600"/>
          </a:xfrm>
        </p:spPr>
        <p:txBody>
          <a:bodyPr lIns="91440">
            <a:normAutofit/>
          </a:bodyPr>
          <a:lstStyle>
            <a:lvl1pPr marL="0" indent="0" algn="l">
              <a:spcBef>
                <a:spcPts val="0"/>
              </a:spcBef>
              <a:buNone/>
              <a:defRPr sz="1500" cap="all" spc="188" baseline="0">
                <a:solidFill>
                  <a:schemeClr val="bg2">
                    <a:lumMod val="75000"/>
                  </a:schemeClr>
                </a:solidFill>
              </a:defRPr>
            </a:lvl1pPr>
            <a:lvl2pPr marL="342991" indent="0" algn="ctr">
              <a:buNone/>
              <a:defRPr>
                <a:solidFill>
                  <a:schemeClr val="tx1">
                    <a:tint val="75000"/>
                  </a:schemeClr>
                </a:solidFill>
              </a:defRPr>
            </a:lvl2pPr>
            <a:lvl3pPr marL="685983" indent="0" algn="ctr">
              <a:buNone/>
              <a:defRPr>
                <a:solidFill>
                  <a:schemeClr val="tx1">
                    <a:tint val="75000"/>
                  </a:schemeClr>
                </a:solidFill>
              </a:defRPr>
            </a:lvl3pPr>
            <a:lvl4pPr marL="1028974" indent="0" algn="ctr">
              <a:buNone/>
              <a:defRPr>
                <a:solidFill>
                  <a:schemeClr val="tx1">
                    <a:tint val="75000"/>
                  </a:schemeClr>
                </a:solidFill>
              </a:defRPr>
            </a:lvl4pPr>
            <a:lvl5pPr marL="1371966" indent="0" algn="ctr">
              <a:buNone/>
              <a:defRPr>
                <a:solidFill>
                  <a:schemeClr val="tx1">
                    <a:tint val="75000"/>
                  </a:schemeClr>
                </a:solidFill>
              </a:defRPr>
            </a:lvl5pPr>
            <a:lvl6pPr marL="1714957" indent="0" algn="ctr">
              <a:buNone/>
              <a:defRPr>
                <a:solidFill>
                  <a:schemeClr val="tx1">
                    <a:tint val="75000"/>
                  </a:schemeClr>
                </a:solidFill>
              </a:defRPr>
            </a:lvl6pPr>
            <a:lvl7pPr marL="2057949" indent="0" algn="ctr">
              <a:buNone/>
              <a:defRPr>
                <a:solidFill>
                  <a:schemeClr val="tx1">
                    <a:tint val="75000"/>
                  </a:schemeClr>
                </a:solidFill>
              </a:defRPr>
            </a:lvl7pPr>
            <a:lvl8pPr marL="2400940" indent="0" algn="ctr">
              <a:buNone/>
              <a:defRPr>
                <a:solidFill>
                  <a:schemeClr val="tx1">
                    <a:tint val="75000"/>
                  </a:schemeClr>
                </a:solidFill>
              </a:defRPr>
            </a:lvl8pPr>
            <a:lvl9pPr marL="2743932"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1988707708"/>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10" name="Rectangle 9"/>
          <p:cNvSpPr/>
          <p:nvPr/>
        </p:nvSpPr>
        <p:spPr>
          <a:xfrm>
            <a:off x="4046082" y="0"/>
            <a:ext cx="5097917"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sz="1350"/>
          </a:p>
        </p:txBody>
      </p:sp>
      <p:sp>
        <p:nvSpPr>
          <p:cNvPr id="11" name="Rectangle 10"/>
          <p:cNvSpPr/>
          <p:nvPr/>
        </p:nvSpPr>
        <p:spPr>
          <a:xfrm>
            <a:off x="4114680" y="0"/>
            <a:ext cx="5029319" cy="6858000"/>
          </a:xfrm>
          <a:prstGeom prst="rect">
            <a:avLst/>
          </a:prstGeom>
          <a:solidFill>
            <a:schemeClr val="bg2">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sz="1350"/>
          </a:p>
        </p:txBody>
      </p:sp>
      <p:sp>
        <p:nvSpPr>
          <p:cNvPr id="2" name="Title 1"/>
          <p:cNvSpPr>
            <a:spLocks noGrp="1"/>
          </p:cNvSpPr>
          <p:nvPr>
            <p:ph type="title"/>
          </p:nvPr>
        </p:nvSpPr>
        <p:spPr>
          <a:xfrm>
            <a:off x="456128" y="685800"/>
            <a:ext cx="3201234" cy="3886200"/>
          </a:xfrm>
        </p:spPr>
        <p:txBody>
          <a:bodyPr anchor="b">
            <a:noAutofit/>
          </a:bodyPr>
          <a:lstStyle>
            <a:lvl1pPr algn="l">
              <a:defRPr sz="3001" b="0"/>
            </a:lvl1pPr>
          </a:lstStyle>
          <a:p>
            <a:r>
              <a:rPr lang="en-US"/>
              <a:t>Click to edit Master title style</a:t>
            </a:r>
            <a:endParaRPr/>
          </a:p>
        </p:txBody>
      </p:sp>
      <p:sp>
        <p:nvSpPr>
          <p:cNvPr id="3" name="Picture Placeholder 2"/>
          <p:cNvSpPr>
            <a:spLocks noGrp="1"/>
          </p:cNvSpPr>
          <p:nvPr>
            <p:ph type="pic" idx="1"/>
          </p:nvPr>
        </p:nvSpPr>
        <p:spPr>
          <a:xfrm>
            <a:off x="4572000" y="685800"/>
            <a:ext cx="4115872" cy="5486400"/>
          </a:xfrm>
          <a:solidFill>
            <a:schemeClr val="tx2">
              <a:lumMod val="10000"/>
            </a:schemeClr>
          </a:solidFill>
          <a:ln w="50800">
            <a:solidFill>
              <a:schemeClr val="tx1"/>
            </a:solidFill>
            <a:miter lim="800000"/>
          </a:ln>
          <a:effectLst>
            <a:outerShdw blurRad="190500" algn="ctr" rotWithShape="0">
              <a:prstClr val="black">
                <a:alpha val="50000"/>
              </a:prstClr>
            </a:outerShdw>
          </a:effectLst>
        </p:spPr>
        <p:txBody>
          <a:bodyPr>
            <a:normAutofit/>
          </a:bodyPr>
          <a:lstStyle>
            <a:lvl1pPr marL="0" indent="0" algn="ctr">
              <a:buNone/>
              <a:defRPr sz="1800"/>
            </a:lvl1pPr>
            <a:lvl2pPr marL="342991" indent="0">
              <a:buNone/>
              <a:defRPr sz="2101"/>
            </a:lvl2pPr>
            <a:lvl3pPr marL="685983" indent="0">
              <a:buNone/>
              <a:defRPr sz="1800"/>
            </a:lvl3pPr>
            <a:lvl4pPr marL="1028974" indent="0">
              <a:buNone/>
              <a:defRPr sz="1500"/>
            </a:lvl4pPr>
            <a:lvl5pPr marL="1371966" indent="0">
              <a:buNone/>
              <a:defRPr sz="1500"/>
            </a:lvl5pPr>
            <a:lvl6pPr marL="1714957" indent="0">
              <a:buNone/>
              <a:defRPr sz="1500"/>
            </a:lvl6pPr>
            <a:lvl7pPr marL="2057949" indent="0">
              <a:buNone/>
              <a:defRPr sz="1500"/>
            </a:lvl7pPr>
            <a:lvl8pPr marL="2400940" indent="0">
              <a:buNone/>
              <a:defRPr sz="1500"/>
            </a:lvl8pPr>
            <a:lvl9pPr marL="2743932" indent="0">
              <a:buNone/>
              <a:defRPr sz="1500"/>
            </a:lvl9pPr>
          </a:lstStyle>
          <a:p>
            <a:r>
              <a:rPr lang="en-US"/>
              <a:t>Click icon to add picture</a:t>
            </a:r>
            <a:endParaRPr/>
          </a:p>
        </p:txBody>
      </p:sp>
      <p:sp>
        <p:nvSpPr>
          <p:cNvPr id="4" name="Text Placeholder 3"/>
          <p:cNvSpPr>
            <a:spLocks noGrp="1"/>
          </p:cNvSpPr>
          <p:nvPr>
            <p:ph type="body" sz="half" idx="2"/>
          </p:nvPr>
        </p:nvSpPr>
        <p:spPr>
          <a:xfrm>
            <a:off x="456128" y="4724400"/>
            <a:ext cx="3201234" cy="1447800"/>
          </a:xfrm>
        </p:spPr>
        <p:txBody>
          <a:bodyPr>
            <a:normAutofit/>
          </a:bodyPr>
          <a:lstStyle>
            <a:lvl1pPr marL="0" indent="0">
              <a:spcBef>
                <a:spcPts val="900"/>
              </a:spcBef>
              <a:buNone/>
              <a:defRPr sz="1500"/>
            </a:lvl1pPr>
            <a:lvl2pPr marL="342991" indent="0">
              <a:buNone/>
              <a:defRPr sz="900"/>
            </a:lvl2pPr>
            <a:lvl3pPr marL="685983" indent="0">
              <a:buNone/>
              <a:defRPr sz="750"/>
            </a:lvl3pPr>
            <a:lvl4pPr marL="1028974" indent="0">
              <a:buNone/>
              <a:defRPr sz="675"/>
            </a:lvl4pPr>
            <a:lvl5pPr marL="1371966" indent="0">
              <a:buNone/>
              <a:defRPr sz="675"/>
            </a:lvl5pPr>
            <a:lvl6pPr marL="1714957" indent="0">
              <a:buNone/>
              <a:defRPr sz="675"/>
            </a:lvl6pPr>
            <a:lvl7pPr marL="2057949" indent="0">
              <a:buNone/>
              <a:defRPr sz="675"/>
            </a:lvl7pPr>
            <a:lvl8pPr marL="2400940" indent="0">
              <a:buNone/>
              <a:defRPr sz="675"/>
            </a:lvl8pPr>
            <a:lvl9pPr marL="2743932"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5-30-2018</a:t>
            </a:r>
            <a:endParaRPr/>
          </a:p>
        </p:txBody>
      </p:sp>
      <p:sp>
        <p:nvSpPr>
          <p:cNvPr id="6" name="Footer Placeholder 5"/>
          <p:cNvSpPr>
            <a:spLocks noGrp="1"/>
          </p:cNvSpPr>
          <p:nvPr>
            <p:ph type="ftr" sz="quarter" idx="11"/>
          </p:nvPr>
        </p:nvSpPr>
        <p:spPr/>
        <p:txBody>
          <a:bodyPr/>
          <a:lstStyle/>
          <a:p>
            <a:r>
              <a:rPr lang="en-US"/>
              <a:t>A Proud Look</a:t>
            </a:r>
            <a:endParaRPr/>
          </a:p>
        </p:txBody>
      </p:sp>
      <p:sp>
        <p:nvSpPr>
          <p:cNvPr id="7" name="Slide Number Placeholder 6"/>
          <p:cNvSpPr>
            <a:spLocks noGrp="1"/>
          </p:cNvSpPr>
          <p:nvPr>
            <p:ph type="sldNum" sz="quarter" idx="12"/>
          </p:nvPr>
        </p:nvSpPr>
        <p:spPr/>
        <p:txBody>
          <a:bodyPr/>
          <a:lstStyle/>
          <a:p>
            <a:fld id="{299542E4-2CCF-42F6-9D92-ED568035133D}" type="slidenum">
              <a:rPr/>
              <a:t>‹#›</a:t>
            </a:fld>
            <a:endParaRPr/>
          </a:p>
        </p:txBody>
      </p:sp>
    </p:spTree>
    <p:extLst>
      <p:ext uri="{BB962C8B-B14F-4D97-AF65-F5344CB8AC3E}">
        <p14:creationId xmlns:p14="http://schemas.microsoft.com/office/powerpoint/2010/main" val="2139536954"/>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r>
              <a:rPr lang="en-US"/>
              <a:t>5-30-2018</a:t>
            </a:r>
            <a:endParaRPr/>
          </a:p>
        </p:txBody>
      </p:sp>
      <p:sp>
        <p:nvSpPr>
          <p:cNvPr id="5" name="Footer Placeholder 4"/>
          <p:cNvSpPr>
            <a:spLocks noGrp="1"/>
          </p:cNvSpPr>
          <p:nvPr>
            <p:ph type="ftr" sz="quarter" idx="11"/>
          </p:nvPr>
        </p:nvSpPr>
        <p:spPr/>
        <p:txBody>
          <a:bodyPr/>
          <a:lstStyle/>
          <a:p>
            <a:r>
              <a:rPr lang="en-US"/>
              <a:t>A Proud Look</a:t>
            </a:r>
            <a:endParaRPr/>
          </a:p>
        </p:txBody>
      </p:sp>
      <p:sp>
        <p:nvSpPr>
          <p:cNvPr id="6" name="Slide Number Placeholder 5"/>
          <p:cNvSpPr>
            <a:spLocks noGrp="1"/>
          </p:cNvSpPr>
          <p:nvPr>
            <p:ph type="sldNum" sz="quarter" idx="12"/>
          </p:nvPr>
        </p:nvSpPr>
        <p:spPr/>
        <p:txBody>
          <a:bodyPr/>
          <a:lstStyle/>
          <a:p>
            <a:fld id="{299542E4-2CCF-42F6-9D92-ED568035133D}" type="slidenum">
              <a:rPr/>
              <a:t>‹#›</a:t>
            </a:fld>
            <a:endParaRPr/>
          </a:p>
        </p:txBody>
      </p:sp>
    </p:spTree>
    <p:extLst>
      <p:ext uri="{BB962C8B-B14F-4D97-AF65-F5344CB8AC3E}">
        <p14:creationId xmlns:p14="http://schemas.microsoft.com/office/powerpoint/2010/main" val="214899604"/>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58750" y="685801"/>
            <a:ext cx="914639" cy="5486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970613" y="685800"/>
            <a:ext cx="6116642" cy="5486400"/>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r>
              <a:rPr lang="en-US"/>
              <a:t>5-30-2018</a:t>
            </a:r>
            <a:endParaRPr/>
          </a:p>
        </p:txBody>
      </p:sp>
      <p:sp>
        <p:nvSpPr>
          <p:cNvPr id="5" name="Footer Placeholder 4"/>
          <p:cNvSpPr>
            <a:spLocks noGrp="1"/>
          </p:cNvSpPr>
          <p:nvPr>
            <p:ph type="ftr" sz="quarter" idx="11"/>
          </p:nvPr>
        </p:nvSpPr>
        <p:spPr/>
        <p:txBody>
          <a:bodyPr/>
          <a:lstStyle/>
          <a:p>
            <a:r>
              <a:rPr lang="en-US"/>
              <a:t>A Proud Look</a:t>
            </a:r>
            <a:endParaRPr/>
          </a:p>
        </p:txBody>
      </p:sp>
      <p:sp>
        <p:nvSpPr>
          <p:cNvPr id="6" name="Slide Number Placeholder 5"/>
          <p:cNvSpPr>
            <a:spLocks noGrp="1"/>
          </p:cNvSpPr>
          <p:nvPr>
            <p:ph type="sldNum" sz="quarter" idx="12"/>
          </p:nvPr>
        </p:nvSpPr>
        <p:spPr/>
        <p:txBody>
          <a:bodyPr/>
          <a:lstStyle/>
          <a:p>
            <a:fld id="{299542E4-2CCF-42F6-9D92-ED568035133D}" type="slidenum">
              <a:rPr/>
              <a:t>‹#›</a:t>
            </a:fld>
            <a:endParaRPr/>
          </a:p>
        </p:txBody>
      </p:sp>
    </p:spTree>
    <p:extLst>
      <p:ext uri="{BB962C8B-B14F-4D97-AF65-F5344CB8AC3E}">
        <p14:creationId xmlns:p14="http://schemas.microsoft.com/office/powerpoint/2010/main" val="3127202115"/>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r>
              <a:rPr lang="en-US"/>
              <a:t>5-30-2018</a:t>
            </a:r>
            <a:endParaRPr/>
          </a:p>
        </p:txBody>
      </p:sp>
      <p:sp>
        <p:nvSpPr>
          <p:cNvPr id="5" name="Footer Placeholder 4"/>
          <p:cNvSpPr>
            <a:spLocks noGrp="1"/>
          </p:cNvSpPr>
          <p:nvPr>
            <p:ph type="ftr" sz="quarter" idx="11"/>
          </p:nvPr>
        </p:nvSpPr>
        <p:spPr/>
        <p:txBody>
          <a:bodyPr/>
          <a:lstStyle/>
          <a:p>
            <a:r>
              <a:rPr lang="en-US"/>
              <a:t>A Proud Look</a:t>
            </a:r>
            <a:endParaRPr/>
          </a:p>
        </p:txBody>
      </p:sp>
      <p:sp>
        <p:nvSpPr>
          <p:cNvPr id="6" name="Slide Number Placeholder 5"/>
          <p:cNvSpPr>
            <a:spLocks noGrp="1"/>
          </p:cNvSpPr>
          <p:nvPr>
            <p:ph type="sldNum" sz="quarter" idx="12"/>
          </p:nvPr>
        </p:nvSpPr>
        <p:spPr/>
        <p:txBody>
          <a:bodyPr/>
          <a:lstStyle/>
          <a:p>
            <a:fld id="{299542E4-2CCF-42F6-9D92-ED568035133D}" type="slidenum">
              <a:rPr/>
              <a:t>‹#›</a:t>
            </a:fld>
            <a:endParaRPr/>
          </a:p>
        </p:txBody>
      </p:sp>
    </p:spTree>
    <p:extLst>
      <p:ext uri="{BB962C8B-B14F-4D97-AF65-F5344CB8AC3E}">
        <p14:creationId xmlns:p14="http://schemas.microsoft.com/office/powerpoint/2010/main" val="440086934"/>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0613" y="3429000"/>
            <a:ext cx="7202776" cy="2286000"/>
          </a:xfrm>
        </p:spPr>
        <p:txBody>
          <a:bodyPr anchor="b">
            <a:normAutofit/>
          </a:bodyPr>
          <a:lstStyle>
            <a:lvl1pPr algn="l">
              <a:defRPr sz="3601" b="0" cap="none" baseline="0"/>
            </a:lvl1pPr>
          </a:lstStyle>
          <a:p>
            <a:r>
              <a:rPr lang="en-US"/>
              <a:t>Click to edit Master title style</a:t>
            </a:r>
            <a:endParaRPr/>
          </a:p>
        </p:txBody>
      </p:sp>
      <p:sp>
        <p:nvSpPr>
          <p:cNvPr id="3" name="Text Placeholder 2"/>
          <p:cNvSpPr>
            <a:spLocks noGrp="1"/>
          </p:cNvSpPr>
          <p:nvPr>
            <p:ph type="body" idx="1"/>
          </p:nvPr>
        </p:nvSpPr>
        <p:spPr>
          <a:xfrm>
            <a:off x="970612" y="685800"/>
            <a:ext cx="5659324" cy="1066800"/>
          </a:xfrm>
        </p:spPr>
        <p:txBody>
          <a:bodyPr lIns="91440" anchor="t"/>
          <a:lstStyle>
            <a:lvl1pPr marL="0" indent="0">
              <a:spcBef>
                <a:spcPts val="0"/>
              </a:spcBef>
              <a:buNone/>
              <a:defRPr sz="1500" cap="all" spc="188" baseline="0">
                <a:solidFill>
                  <a:schemeClr val="bg2"/>
                </a:solidFill>
              </a:defRPr>
            </a:lvl1pPr>
            <a:lvl2pPr marL="342991" indent="0">
              <a:buNone/>
              <a:defRPr sz="1350">
                <a:solidFill>
                  <a:schemeClr val="tx1">
                    <a:tint val="75000"/>
                  </a:schemeClr>
                </a:solidFill>
              </a:defRPr>
            </a:lvl2pPr>
            <a:lvl3pPr marL="685983" indent="0">
              <a:buNone/>
              <a:defRPr sz="1200">
                <a:solidFill>
                  <a:schemeClr val="tx1">
                    <a:tint val="75000"/>
                  </a:schemeClr>
                </a:solidFill>
              </a:defRPr>
            </a:lvl3pPr>
            <a:lvl4pPr marL="1028974" indent="0">
              <a:buNone/>
              <a:defRPr sz="1050">
                <a:solidFill>
                  <a:schemeClr val="tx1">
                    <a:tint val="75000"/>
                  </a:schemeClr>
                </a:solidFill>
              </a:defRPr>
            </a:lvl4pPr>
            <a:lvl5pPr marL="1371966" indent="0">
              <a:buNone/>
              <a:defRPr sz="1050">
                <a:solidFill>
                  <a:schemeClr val="tx1">
                    <a:tint val="75000"/>
                  </a:schemeClr>
                </a:solidFill>
              </a:defRPr>
            </a:lvl5pPr>
            <a:lvl6pPr marL="1714957" indent="0">
              <a:buNone/>
              <a:defRPr sz="1050">
                <a:solidFill>
                  <a:schemeClr val="tx1">
                    <a:tint val="75000"/>
                  </a:schemeClr>
                </a:solidFill>
              </a:defRPr>
            </a:lvl6pPr>
            <a:lvl7pPr marL="2057949" indent="0">
              <a:buNone/>
              <a:defRPr sz="1050">
                <a:solidFill>
                  <a:schemeClr val="tx1">
                    <a:tint val="75000"/>
                  </a:schemeClr>
                </a:solidFill>
              </a:defRPr>
            </a:lvl7pPr>
            <a:lvl8pPr marL="2400940" indent="0">
              <a:buNone/>
              <a:defRPr sz="1050">
                <a:solidFill>
                  <a:schemeClr val="tx1">
                    <a:tint val="75000"/>
                  </a:schemeClr>
                </a:solidFill>
              </a:defRPr>
            </a:lvl8pPr>
            <a:lvl9pPr marL="2743932"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5-30-2018</a:t>
            </a:r>
            <a:endParaRPr/>
          </a:p>
        </p:txBody>
      </p:sp>
      <p:sp>
        <p:nvSpPr>
          <p:cNvPr id="5" name="Footer Placeholder 4"/>
          <p:cNvSpPr>
            <a:spLocks noGrp="1"/>
          </p:cNvSpPr>
          <p:nvPr>
            <p:ph type="ftr" sz="quarter" idx="11"/>
          </p:nvPr>
        </p:nvSpPr>
        <p:spPr/>
        <p:txBody>
          <a:bodyPr/>
          <a:lstStyle/>
          <a:p>
            <a:r>
              <a:rPr lang="en-US"/>
              <a:t>A Proud Look</a:t>
            </a:r>
            <a:endParaRPr/>
          </a:p>
        </p:txBody>
      </p:sp>
      <p:sp>
        <p:nvSpPr>
          <p:cNvPr id="6" name="Slide Number Placeholder 5"/>
          <p:cNvSpPr>
            <a:spLocks noGrp="1"/>
          </p:cNvSpPr>
          <p:nvPr>
            <p:ph type="sldNum" sz="quarter" idx="12"/>
          </p:nvPr>
        </p:nvSpPr>
        <p:spPr/>
        <p:txBody>
          <a:bodyPr/>
          <a:lstStyle/>
          <a:p>
            <a:fld id="{299542E4-2CCF-42F6-9D92-ED568035133D}" type="slidenum">
              <a:rPr/>
              <a:t>‹#›</a:t>
            </a:fld>
            <a:endParaRPr/>
          </a:p>
        </p:txBody>
      </p:sp>
    </p:spTree>
    <p:extLst>
      <p:ext uri="{BB962C8B-B14F-4D97-AF65-F5344CB8AC3E}">
        <p14:creationId xmlns:p14="http://schemas.microsoft.com/office/powerpoint/2010/main" val="3357889115"/>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970613" y="1828800"/>
            <a:ext cx="3487057" cy="4343400"/>
          </a:xfrm>
        </p:spPr>
        <p:txBody>
          <a:bodyPr>
            <a:normAutofit/>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686329" y="1828801"/>
            <a:ext cx="3487060" cy="4343400"/>
          </a:xfrm>
        </p:spPr>
        <p:txBody>
          <a:bodyPr>
            <a:normAutofit/>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r>
              <a:rPr lang="en-US"/>
              <a:t>5-30-2018</a:t>
            </a:r>
            <a:endParaRPr/>
          </a:p>
        </p:txBody>
      </p:sp>
      <p:sp>
        <p:nvSpPr>
          <p:cNvPr id="6" name="Footer Placeholder 5"/>
          <p:cNvSpPr>
            <a:spLocks noGrp="1"/>
          </p:cNvSpPr>
          <p:nvPr>
            <p:ph type="ftr" sz="quarter" idx="11"/>
          </p:nvPr>
        </p:nvSpPr>
        <p:spPr/>
        <p:txBody>
          <a:bodyPr/>
          <a:lstStyle/>
          <a:p>
            <a:r>
              <a:rPr lang="en-US"/>
              <a:t>A Proud Look</a:t>
            </a:r>
            <a:endParaRPr/>
          </a:p>
        </p:txBody>
      </p:sp>
      <p:sp>
        <p:nvSpPr>
          <p:cNvPr id="7" name="Slide Number Placeholder 6"/>
          <p:cNvSpPr>
            <a:spLocks noGrp="1"/>
          </p:cNvSpPr>
          <p:nvPr>
            <p:ph type="sldNum" sz="quarter" idx="12"/>
          </p:nvPr>
        </p:nvSpPr>
        <p:spPr/>
        <p:txBody>
          <a:bodyPr/>
          <a:lstStyle/>
          <a:p>
            <a:fld id="{299542E4-2CCF-42F6-9D92-ED568035133D}" type="slidenum">
              <a:rPr/>
              <a:t>‹#›</a:t>
            </a:fld>
            <a:endParaRPr/>
          </a:p>
        </p:txBody>
      </p:sp>
    </p:spTree>
    <p:extLst>
      <p:ext uri="{BB962C8B-B14F-4D97-AF65-F5344CB8AC3E}">
        <p14:creationId xmlns:p14="http://schemas.microsoft.com/office/powerpoint/2010/main" val="1413878386"/>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970612" y="1676400"/>
            <a:ext cx="3485690" cy="762000"/>
          </a:xfrm>
        </p:spPr>
        <p:txBody>
          <a:bodyPr anchor="ctr"/>
          <a:lstStyle>
            <a:lvl1pPr marL="0" indent="0">
              <a:spcBef>
                <a:spcPts val="0"/>
              </a:spcBef>
              <a:buNone/>
              <a:defRPr sz="1800" b="0"/>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en-US"/>
              <a:t>Click to edit Master text styles</a:t>
            </a:r>
          </a:p>
        </p:txBody>
      </p:sp>
      <p:sp>
        <p:nvSpPr>
          <p:cNvPr id="4" name="Content Placeholder 3"/>
          <p:cNvSpPr>
            <a:spLocks noGrp="1"/>
          </p:cNvSpPr>
          <p:nvPr>
            <p:ph sz="half" idx="2"/>
          </p:nvPr>
        </p:nvSpPr>
        <p:spPr>
          <a:xfrm>
            <a:off x="970613" y="2438400"/>
            <a:ext cx="3487057" cy="3733800"/>
          </a:xfrm>
        </p:spPr>
        <p:txBody>
          <a:bodyP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686330" y="1676400"/>
            <a:ext cx="3487059" cy="762000"/>
          </a:xfrm>
        </p:spPr>
        <p:txBody>
          <a:bodyPr anchor="ctr"/>
          <a:lstStyle>
            <a:lvl1pPr marL="0" indent="0">
              <a:spcBef>
                <a:spcPts val="0"/>
              </a:spcBef>
              <a:buNone/>
              <a:defRPr sz="1800" b="0"/>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86330" y="2438400"/>
            <a:ext cx="3487059" cy="3733800"/>
          </a:xfrm>
        </p:spPr>
        <p:txBody>
          <a:bodyP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r>
              <a:rPr lang="en-US"/>
              <a:t>5-30-2018</a:t>
            </a:r>
            <a:endParaRPr/>
          </a:p>
        </p:txBody>
      </p:sp>
      <p:sp>
        <p:nvSpPr>
          <p:cNvPr id="8" name="Footer Placeholder 7"/>
          <p:cNvSpPr>
            <a:spLocks noGrp="1"/>
          </p:cNvSpPr>
          <p:nvPr>
            <p:ph type="ftr" sz="quarter" idx="11"/>
          </p:nvPr>
        </p:nvSpPr>
        <p:spPr/>
        <p:txBody>
          <a:bodyPr/>
          <a:lstStyle/>
          <a:p>
            <a:r>
              <a:rPr lang="en-US"/>
              <a:t>A Proud Look</a:t>
            </a:r>
            <a:endParaRPr/>
          </a:p>
        </p:txBody>
      </p:sp>
      <p:sp>
        <p:nvSpPr>
          <p:cNvPr id="9" name="Slide Number Placeholder 8"/>
          <p:cNvSpPr>
            <a:spLocks noGrp="1"/>
          </p:cNvSpPr>
          <p:nvPr>
            <p:ph type="sldNum" sz="quarter" idx="12"/>
          </p:nvPr>
        </p:nvSpPr>
        <p:spPr/>
        <p:txBody>
          <a:bodyPr/>
          <a:lstStyle/>
          <a:p>
            <a:fld id="{299542E4-2CCF-42F6-9D92-ED568035133D}" type="slidenum">
              <a:rPr/>
              <a:t>‹#›</a:t>
            </a:fld>
            <a:endParaRPr/>
          </a:p>
        </p:txBody>
      </p:sp>
    </p:spTree>
    <p:extLst>
      <p:ext uri="{BB962C8B-B14F-4D97-AF65-F5344CB8AC3E}">
        <p14:creationId xmlns:p14="http://schemas.microsoft.com/office/powerpoint/2010/main" val="3195692022"/>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r>
              <a:rPr lang="en-US"/>
              <a:t>5-30-2018</a:t>
            </a:r>
            <a:endParaRPr/>
          </a:p>
        </p:txBody>
      </p:sp>
      <p:sp>
        <p:nvSpPr>
          <p:cNvPr id="4" name="Footer Placeholder 3"/>
          <p:cNvSpPr>
            <a:spLocks noGrp="1"/>
          </p:cNvSpPr>
          <p:nvPr>
            <p:ph type="ftr" sz="quarter" idx="11"/>
          </p:nvPr>
        </p:nvSpPr>
        <p:spPr/>
        <p:txBody>
          <a:bodyPr/>
          <a:lstStyle/>
          <a:p>
            <a:r>
              <a:rPr lang="en-US"/>
              <a:t>A Proud Look</a:t>
            </a:r>
            <a:endParaRPr/>
          </a:p>
        </p:txBody>
      </p:sp>
      <p:sp>
        <p:nvSpPr>
          <p:cNvPr id="5" name="Slide Number Placeholder 4"/>
          <p:cNvSpPr>
            <a:spLocks noGrp="1"/>
          </p:cNvSpPr>
          <p:nvPr>
            <p:ph type="sldNum" sz="quarter" idx="12"/>
          </p:nvPr>
        </p:nvSpPr>
        <p:spPr/>
        <p:txBody>
          <a:bodyPr/>
          <a:lstStyle/>
          <a:p>
            <a:fld id="{299542E4-2CCF-42F6-9D92-ED568035133D}" type="slidenum">
              <a:rPr/>
              <a:t>‹#›</a:t>
            </a:fld>
            <a:endParaRPr/>
          </a:p>
        </p:txBody>
      </p:sp>
    </p:spTree>
    <p:extLst>
      <p:ext uri="{BB962C8B-B14F-4D97-AF65-F5344CB8AC3E}">
        <p14:creationId xmlns:p14="http://schemas.microsoft.com/office/powerpoint/2010/main" val="1021311206"/>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5-30-2018</a:t>
            </a:r>
            <a:endParaRPr/>
          </a:p>
        </p:txBody>
      </p:sp>
      <p:sp>
        <p:nvSpPr>
          <p:cNvPr id="3" name="Footer Placeholder 2"/>
          <p:cNvSpPr>
            <a:spLocks noGrp="1"/>
          </p:cNvSpPr>
          <p:nvPr>
            <p:ph type="ftr" sz="quarter" idx="11"/>
          </p:nvPr>
        </p:nvSpPr>
        <p:spPr/>
        <p:txBody>
          <a:bodyPr/>
          <a:lstStyle/>
          <a:p>
            <a:r>
              <a:rPr lang="en-US"/>
              <a:t>A Proud Look</a:t>
            </a:r>
            <a:endParaRPr/>
          </a:p>
        </p:txBody>
      </p:sp>
      <p:sp>
        <p:nvSpPr>
          <p:cNvPr id="4" name="Slide Number Placeholder 3"/>
          <p:cNvSpPr>
            <a:spLocks noGrp="1"/>
          </p:cNvSpPr>
          <p:nvPr>
            <p:ph type="sldNum" sz="quarter" idx="12"/>
          </p:nvPr>
        </p:nvSpPr>
        <p:spPr/>
        <p:txBody>
          <a:bodyPr/>
          <a:lstStyle/>
          <a:p>
            <a:fld id="{299542E4-2CCF-42F6-9D92-ED568035133D}" type="slidenum">
              <a:rPr/>
              <a:t>‹#›</a:t>
            </a:fld>
            <a:endParaRPr/>
          </a:p>
        </p:txBody>
      </p:sp>
    </p:spTree>
    <p:extLst>
      <p:ext uri="{BB962C8B-B14F-4D97-AF65-F5344CB8AC3E}">
        <p14:creationId xmlns:p14="http://schemas.microsoft.com/office/powerpoint/2010/main" val="2536631275"/>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 name="Rectangle 9"/>
          <p:cNvSpPr/>
          <p:nvPr/>
        </p:nvSpPr>
        <p:spPr>
          <a:xfrm>
            <a:off x="456128" y="0"/>
            <a:ext cx="3663626"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sz="1350"/>
          </a:p>
        </p:txBody>
      </p:sp>
      <p:sp>
        <p:nvSpPr>
          <p:cNvPr id="11" name="Rectangle 10"/>
          <p:cNvSpPr/>
          <p:nvPr/>
        </p:nvSpPr>
        <p:spPr>
          <a:xfrm>
            <a:off x="524726" y="0"/>
            <a:ext cx="3526431" cy="6858000"/>
          </a:xfrm>
          <a:prstGeom prst="rect">
            <a:avLst/>
          </a:prstGeom>
          <a:solidFill>
            <a:schemeClr val="bg2">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sz="1350"/>
          </a:p>
        </p:txBody>
      </p:sp>
      <p:sp>
        <p:nvSpPr>
          <p:cNvPr id="2" name="Title 1"/>
          <p:cNvSpPr>
            <a:spLocks noGrp="1"/>
          </p:cNvSpPr>
          <p:nvPr>
            <p:ph type="title"/>
          </p:nvPr>
        </p:nvSpPr>
        <p:spPr>
          <a:xfrm>
            <a:off x="970612" y="685800"/>
            <a:ext cx="2686750" cy="3886200"/>
          </a:xfrm>
        </p:spPr>
        <p:txBody>
          <a:bodyPr anchor="b">
            <a:noAutofit/>
          </a:bodyPr>
          <a:lstStyle>
            <a:lvl1pPr algn="l">
              <a:defRPr sz="3001" b="0"/>
            </a:lvl1pPr>
          </a:lstStyle>
          <a:p>
            <a:r>
              <a:rPr lang="en-US"/>
              <a:t>Click to edit Master title style</a:t>
            </a:r>
            <a:endParaRPr/>
          </a:p>
        </p:txBody>
      </p:sp>
      <p:sp>
        <p:nvSpPr>
          <p:cNvPr id="3" name="Content Placeholder 2"/>
          <p:cNvSpPr>
            <a:spLocks noGrp="1"/>
          </p:cNvSpPr>
          <p:nvPr>
            <p:ph idx="1"/>
          </p:nvPr>
        </p:nvSpPr>
        <p:spPr>
          <a:xfrm>
            <a:off x="4572000" y="685800"/>
            <a:ext cx="4114799" cy="5486400"/>
          </a:xfrm>
        </p:spPr>
        <p:txBody>
          <a:bodyPr>
            <a:normAutofit/>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970612" y="4724400"/>
            <a:ext cx="2686750" cy="1401764"/>
          </a:xfrm>
        </p:spPr>
        <p:txBody>
          <a:bodyPr>
            <a:normAutofit/>
          </a:bodyPr>
          <a:lstStyle>
            <a:lvl1pPr marL="0" indent="0">
              <a:spcBef>
                <a:spcPts val="900"/>
              </a:spcBef>
              <a:buNone/>
              <a:defRPr sz="1500"/>
            </a:lvl1pPr>
            <a:lvl2pPr marL="342991" indent="0">
              <a:buNone/>
              <a:defRPr sz="900"/>
            </a:lvl2pPr>
            <a:lvl3pPr marL="685983" indent="0">
              <a:buNone/>
              <a:defRPr sz="750"/>
            </a:lvl3pPr>
            <a:lvl4pPr marL="1028974" indent="0">
              <a:buNone/>
              <a:defRPr sz="675"/>
            </a:lvl4pPr>
            <a:lvl5pPr marL="1371966" indent="0">
              <a:buNone/>
              <a:defRPr sz="675"/>
            </a:lvl5pPr>
            <a:lvl6pPr marL="1714957" indent="0">
              <a:buNone/>
              <a:defRPr sz="675"/>
            </a:lvl6pPr>
            <a:lvl7pPr marL="2057949" indent="0">
              <a:buNone/>
              <a:defRPr sz="675"/>
            </a:lvl7pPr>
            <a:lvl8pPr marL="2400940" indent="0">
              <a:buNone/>
              <a:defRPr sz="675"/>
            </a:lvl8pPr>
            <a:lvl9pPr marL="2743932"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5-30-2018</a:t>
            </a:r>
            <a:endParaRPr/>
          </a:p>
        </p:txBody>
      </p:sp>
      <p:sp>
        <p:nvSpPr>
          <p:cNvPr id="6" name="Footer Placeholder 5"/>
          <p:cNvSpPr>
            <a:spLocks noGrp="1"/>
          </p:cNvSpPr>
          <p:nvPr>
            <p:ph type="ftr" sz="quarter" idx="11"/>
          </p:nvPr>
        </p:nvSpPr>
        <p:spPr/>
        <p:txBody>
          <a:bodyPr/>
          <a:lstStyle/>
          <a:p>
            <a:r>
              <a:rPr lang="en-US"/>
              <a:t>A Proud Look</a:t>
            </a:r>
            <a:endParaRPr/>
          </a:p>
        </p:txBody>
      </p:sp>
      <p:sp>
        <p:nvSpPr>
          <p:cNvPr id="7" name="Slide Number Placeholder 6"/>
          <p:cNvSpPr>
            <a:spLocks noGrp="1"/>
          </p:cNvSpPr>
          <p:nvPr>
            <p:ph type="sldNum" sz="quarter" idx="12"/>
          </p:nvPr>
        </p:nvSpPr>
        <p:spPr/>
        <p:txBody>
          <a:bodyPr/>
          <a:lstStyle/>
          <a:p>
            <a:fld id="{299542E4-2CCF-42F6-9D92-ED568035133D}" type="slidenum">
              <a:rPr/>
              <a:t>‹#›</a:t>
            </a:fld>
            <a:endParaRPr/>
          </a:p>
        </p:txBody>
      </p:sp>
    </p:spTree>
    <p:extLst>
      <p:ext uri="{BB962C8B-B14F-4D97-AF65-F5344CB8AC3E}">
        <p14:creationId xmlns:p14="http://schemas.microsoft.com/office/powerpoint/2010/main" val="1219575847"/>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2" name="Rectangle 11"/>
          <p:cNvSpPr/>
          <p:nvPr/>
        </p:nvSpPr>
        <p:spPr>
          <a:xfrm>
            <a:off x="456128" y="0"/>
            <a:ext cx="3663626"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sz="1350"/>
          </a:p>
        </p:txBody>
      </p:sp>
      <p:sp>
        <p:nvSpPr>
          <p:cNvPr id="13" name="Rectangle 12"/>
          <p:cNvSpPr/>
          <p:nvPr/>
        </p:nvSpPr>
        <p:spPr>
          <a:xfrm>
            <a:off x="524726" y="0"/>
            <a:ext cx="3526431" cy="6858000"/>
          </a:xfrm>
          <a:prstGeom prst="rect">
            <a:avLst/>
          </a:prstGeom>
          <a:solidFill>
            <a:schemeClr val="bg2">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sz="1350"/>
          </a:p>
        </p:txBody>
      </p:sp>
      <p:sp>
        <p:nvSpPr>
          <p:cNvPr id="2" name="Title 1"/>
          <p:cNvSpPr>
            <a:spLocks noGrp="1"/>
          </p:cNvSpPr>
          <p:nvPr>
            <p:ph type="title"/>
          </p:nvPr>
        </p:nvSpPr>
        <p:spPr>
          <a:xfrm>
            <a:off x="970612" y="685800"/>
            <a:ext cx="2686750" cy="3886200"/>
          </a:xfrm>
        </p:spPr>
        <p:txBody>
          <a:bodyPr anchor="b">
            <a:noAutofit/>
          </a:bodyPr>
          <a:lstStyle>
            <a:lvl1pPr algn="l">
              <a:defRPr sz="3001" b="0"/>
            </a:lvl1pPr>
          </a:lstStyle>
          <a:p>
            <a:r>
              <a:rPr lang="en-US"/>
              <a:t>Click to edit Master title style</a:t>
            </a:r>
            <a:endParaRPr/>
          </a:p>
        </p:txBody>
      </p:sp>
      <p:sp>
        <p:nvSpPr>
          <p:cNvPr id="3" name="Picture Placeholder 2"/>
          <p:cNvSpPr>
            <a:spLocks noGrp="1"/>
          </p:cNvSpPr>
          <p:nvPr>
            <p:ph type="pic" idx="1"/>
          </p:nvPr>
        </p:nvSpPr>
        <p:spPr>
          <a:xfrm>
            <a:off x="4572000" y="685800"/>
            <a:ext cx="4115872" cy="5486400"/>
          </a:xfrm>
          <a:solidFill>
            <a:schemeClr val="tx2">
              <a:lumMod val="10000"/>
            </a:schemeClr>
          </a:solidFill>
          <a:ln w="50800">
            <a:solidFill>
              <a:schemeClr val="tx1"/>
            </a:solidFill>
            <a:miter lim="800000"/>
          </a:ln>
          <a:effectLst>
            <a:outerShdw blurRad="190500" algn="ctr" rotWithShape="0">
              <a:prstClr val="black">
                <a:alpha val="50000"/>
              </a:prstClr>
            </a:outerShdw>
          </a:effectLst>
        </p:spPr>
        <p:txBody>
          <a:bodyPr>
            <a:normAutofit/>
          </a:bodyPr>
          <a:lstStyle>
            <a:lvl1pPr marL="0" indent="0" algn="ctr">
              <a:buNone/>
              <a:defRPr sz="1800"/>
            </a:lvl1pPr>
            <a:lvl2pPr marL="342991" indent="0">
              <a:buNone/>
              <a:defRPr sz="2101"/>
            </a:lvl2pPr>
            <a:lvl3pPr marL="685983" indent="0">
              <a:buNone/>
              <a:defRPr sz="1800"/>
            </a:lvl3pPr>
            <a:lvl4pPr marL="1028974" indent="0">
              <a:buNone/>
              <a:defRPr sz="1500"/>
            </a:lvl4pPr>
            <a:lvl5pPr marL="1371966" indent="0">
              <a:buNone/>
              <a:defRPr sz="1500"/>
            </a:lvl5pPr>
            <a:lvl6pPr marL="1714957" indent="0">
              <a:buNone/>
              <a:defRPr sz="1500"/>
            </a:lvl6pPr>
            <a:lvl7pPr marL="2057949" indent="0">
              <a:buNone/>
              <a:defRPr sz="1500"/>
            </a:lvl7pPr>
            <a:lvl8pPr marL="2400940" indent="0">
              <a:buNone/>
              <a:defRPr sz="1500"/>
            </a:lvl8pPr>
            <a:lvl9pPr marL="2743932" indent="0">
              <a:buNone/>
              <a:defRPr sz="1500"/>
            </a:lvl9pPr>
          </a:lstStyle>
          <a:p>
            <a:r>
              <a:rPr lang="en-US"/>
              <a:t>Click icon to add picture</a:t>
            </a:r>
            <a:endParaRPr/>
          </a:p>
        </p:txBody>
      </p:sp>
      <p:sp>
        <p:nvSpPr>
          <p:cNvPr id="4" name="Text Placeholder 3"/>
          <p:cNvSpPr>
            <a:spLocks noGrp="1"/>
          </p:cNvSpPr>
          <p:nvPr>
            <p:ph type="body" sz="half" idx="2"/>
          </p:nvPr>
        </p:nvSpPr>
        <p:spPr>
          <a:xfrm>
            <a:off x="970612" y="4724400"/>
            <a:ext cx="2686750" cy="1401764"/>
          </a:xfrm>
        </p:spPr>
        <p:txBody>
          <a:bodyPr>
            <a:normAutofit/>
          </a:bodyPr>
          <a:lstStyle>
            <a:lvl1pPr marL="0" indent="0">
              <a:spcBef>
                <a:spcPts val="900"/>
              </a:spcBef>
              <a:buNone/>
              <a:defRPr sz="1500"/>
            </a:lvl1pPr>
            <a:lvl2pPr marL="342991" indent="0">
              <a:buNone/>
              <a:defRPr sz="900"/>
            </a:lvl2pPr>
            <a:lvl3pPr marL="685983" indent="0">
              <a:buNone/>
              <a:defRPr sz="750"/>
            </a:lvl3pPr>
            <a:lvl4pPr marL="1028974" indent="0">
              <a:buNone/>
              <a:defRPr sz="675"/>
            </a:lvl4pPr>
            <a:lvl5pPr marL="1371966" indent="0">
              <a:buNone/>
              <a:defRPr sz="675"/>
            </a:lvl5pPr>
            <a:lvl6pPr marL="1714957" indent="0">
              <a:buNone/>
              <a:defRPr sz="675"/>
            </a:lvl6pPr>
            <a:lvl7pPr marL="2057949" indent="0">
              <a:buNone/>
              <a:defRPr sz="675"/>
            </a:lvl7pPr>
            <a:lvl8pPr marL="2400940" indent="0">
              <a:buNone/>
              <a:defRPr sz="675"/>
            </a:lvl8pPr>
            <a:lvl9pPr marL="2743932"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5-30-2018</a:t>
            </a:r>
            <a:endParaRPr/>
          </a:p>
        </p:txBody>
      </p:sp>
      <p:sp>
        <p:nvSpPr>
          <p:cNvPr id="6" name="Footer Placeholder 5"/>
          <p:cNvSpPr>
            <a:spLocks noGrp="1"/>
          </p:cNvSpPr>
          <p:nvPr>
            <p:ph type="ftr" sz="quarter" idx="11"/>
          </p:nvPr>
        </p:nvSpPr>
        <p:spPr/>
        <p:txBody>
          <a:bodyPr/>
          <a:lstStyle/>
          <a:p>
            <a:r>
              <a:rPr lang="en-US"/>
              <a:t>A Proud Look</a:t>
            </a:r>
            <a:endParaRPr/>
          </a:p>
        </p:txBody>
      </p:sp>
      <p:sp>
        <p:nvSpPr>
          <p:cNvPr id="7" name="Slide Number Placeholder 6"/>
          <p:cNvSpPr>
            <a:spLocks noGrp="1"/>
          </p:cNvSpPr>
          <p:nvPr>
            <p:ph type="sldNum" sz="quarter" idx="12"/>
          </p:nvPr>
        </p:nvSpPr>
        <p:spPr/>
        <p:txBody>
          <a:bodyPr/>
          <a:lstStyle/>
          <a:p>
            <a:fld id="{299542E4-2CCF-42F6-9D92-ED568035133D}" type="slidenum">
              <a:rPr/>
              <a:t>‹#›</a:t>
            </a:fld>
            <a:endParaRPr/>
          </a:p>
        </p:txBody>
      </p:sp>
    </p:spTree>
    <p:extLst>
      <p:ext uri="{BB962C8B-B14F-4D97-AF65-F5344CB8AC3E}">
        <p14:creationId xmlns:p14="http://schemas.microsoft.com/office/powerpoint/2010/main" val="3971934091"/>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70612" y="381000"/>
            <a:ext cx="7202776" cy="11430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970613" y="1828800"/>
            <a:ext cx="7202776"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6001122" y="6400801"/>
            <a:ext cx="990302" cy="276226"/>
          </a:xfrm>
          <a:prstGeom prst="rect">
            <a:avLst/>
          </a:prstGeom>
        </p:spPr>
        <p:txBody>
          <a:bodyPr vert="horz" lIns="91440" tIns="45720" rIns="91440" bIns="45720" rtlCol="0" anchor="ctr"/>
          <a:lstStyle>
            <a:lvl1pPr algn="r">
              <a:defRPr sz="750">
                <a:solidFill>
                  <a:schemeClr val="tx1">
                    <a:tint val="75000"/>
                  </a:schemeClr>
                </a:solidFill>
              </a:defRPr>
            </a:lvl1pPr>
          </a:lstStyle>
          <a:p>
            <a:r>
              <a:rPr lang="en-US"/>
              <a:t>5-30-2018</a:t>
            </a:r>
            <a:endParaRPr/>
          </a:p>
        </p:txBody>
      </p:sp>
      <p:sp>
        <p:nvSpPr>
          <p:cNvPr id="5" name="Footer Placeholder 4"/>
          <p:cNvSpPr>
            <a:spLocks noGrp="1"/>
          </p:cNvSpPr>
          <p:nvPr>
            <p:ph type="ftr" sz="quarter" idx="3"/>
          </p:nvPr>
        </p:nvSpPr>
        <p:spPr>
          <a:xfrm>
            <a:off x="970613" y="6400801"/>
            <a:ext cx="4744685" cy="276226"/>
          </a:xfrm>
          <a:prstGeom prst="rect">
            <a:avLst/>
          </a:prstGeom>
        </p:spPr>
        <p:txBody>
          <a:bodyPr vert="horz" lIns="91440" tIns="45720" rIns="91440" bIns="45720" rtlCol="0" anchor="ctr"/>
          <a:lstStyle>
            <a:lvl1pPr algn="l">
              <a:defRPr sz="750" cap="all" baseline="0">
                <a:solidFill>
                  <a:schemeClr val="tx1">
                    <a:tint val="75000"/>
                  </a:schemeClr>
                </a:solidFill>
              </a:defRPr>
            </a:lvl1pPr>
          </a:lstStyle>
          <a:p>
            <a:r>
              <a:rPr lang="en-US"/>
              <a:t>A Proud Look</a:t>
            </a:r>
            <a:endParaRPr/>
          </a:p>
        </p:txBody>
      </p:sp>
      <p:sp>
        <p:nvSpPr>
          <p:cNvPr id="6" name="Slide Number Placeholder 5"/>
          <p:cNvSpPr>
            <a:spLocks noGrp="1"/>
          </p:cNvSpPr>
          <p:nvPr>
            <p:ph type="sldNum" sz="quarter" idx="4"/>
          </p:nvPr>
        </p:nvSpPr>
        <p:spPr>
          <a:xfrm>
            <a:off x="7258749" y="6400801"/>
            <a:ext cx="914640" cy="276226"/>
          </a:xfrm>
          <a:prstGeom prst="rect">
            <a:avLst/>
          </a:prstGeom>
        </p:spPr>
        <p:txBody>
          <a:bodyPr vert="horz" lIns="91440" tIns="45720" rIns="91440" bIns="45720" rtlCol="0" anchor="ctr"/>
          <a:lstStyle>
            <a:lvl1pPr algn="r">
              <a:defRPr sz="750">
                <a:solidFill>
                  <a:schemeClr val="tx1">
                    <a:tint val="75000"/>
                  </a:schemeClr>
                </a:solidFill>
              </a:defRPr>
            </a:lvl1pPr>
          </a:lstStyle>
          <a:p>
            <a:fld id="{299542E4-2CCF-42F6-9D92-ED568035133D}" type="slidenum">
              <a:rPr/>
              <a:pPr/>
              <a:t>‹#›</a:t>
            </a:fld>
            <a:endParaRPr/>
          </a:p>
        </p:txBody>
      </p:sp>
    </p:spTree>
    <p:extLst>
      <p:ext uri="{BB962C8B-B14F-4D97-AF65-F5344CB8AC3E}">
        <p14:creationId xmlns:p14="http://schemas.microsoft.com/office/powerpoint/2010/main" val="4108209902"/>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2" r:id="rId10"/>
    <p:sldLayoutId id="2147483658" r:id="rId11"/>
    <p:sldLayoutId id="2147483659" r:id="rId12"/>
  </p:sldLayoutIdLst>
  <p:transition spd="slow">
    <p:wipe/>
  </p:transition>
  <p:hf hdr="0"/>
  <p:txStyles>
    <p:titleStyle>
      <a:lvl1pPr algn="l" defTabSz="685983" rtl="0" eaLnBrk="1" latinLnBrk="0" hangingPunct="1">
        <a:lnSpc>
          <a:spcPct val="80000"/>
        </a:lnSpc>
        <a:spcBef>
          <a:spcPct val="0"/>
        </a:spcBef>
        <a:buNone/>
        <a:defRPr sz="3001" kern="1200">
          <a:solidFill>
            <a:schemeClr val="tx1"/>
          </a:solidFill>
          <a:latin typeface="+mj-lt"/>
          <a:ea typeface="+mj-ea"/>
          <a:cs typeface="+mj-cs"/>
        </a:defRPr>
      </a:lvl1pPr>
    </p:titleStyle>
    <p:bodyStyle>
      <a:lvl1pPr marL="171496" indent="-171496" algn="l" defTabSz="685983" rtl="0" eaLnBrk="1" latinLnBrk="0" hangingPunct="1">
        <a:lnSpc>
          <a:spcPct val="90000"/>
        </a:lnSpc>
        <a:spcBef>
          <a:spcPts val="1200"/>
        </a:spcBef>
        <a:buFont typeface="Arial" pitchFamily="34" charset="0"/>
        <a:buChar char="•"/>
        <a:defRPr sz="1800" kern="1200">
          <a:solidFill>
            <a:schemeClr val="tx1"/>
          </a:solidFill>
          <a:latin typeface="+mn-lt"/>
          <a:ea typeface="+mn-ea"/>
          <a:cs typeface="+mn-cs"/>
        </a:defRPr>
      </a:lvl1pPr>
      <a:lvl2pPr marL="445889" indent="-171496" algn="l" defTabSz="685983" rtl="0" eaLnBrk="1" latinLnBrk="0" hangingPunct="1">
        <a:lnSpc>
          <a:spcPct val="90000"/>
        </a:lnSpc>
        <a:spcBef>
          <a:spcPts val="600"/>
        </a:spcBef>
        <a:buFont typeface="Century" pitchFamily="18" charset="0"/>
        <a:buChar char="–"/>
        <a:defRPr sz="1500" kern="1200">
          <a:solidFill>
            <a:schemeClr val="tx1"/>
          </a:solidFill>
          <a:latin typeface="+mn-lt"/>
          <a:ea typeface="+mn-ea"/>
          <a:cs typeface="+mn-cs"/>
        </a:defRPr>
      </a:lvl2pPr>
      <a:lvl3pPr marL="720282" indent="-171496" algn="l" defTabSz="685983" rtl="0" eaLnBrk="1" latinLnBrk="0" hangingPunct="1">
        <a:lnSpc>
          <a:spcPct val="90000"/>
        </a:lnSpc>
        <a:spcBef>
          <a:spcPts val="450"/>
        </a:spcBef>
        <a:buFont typeface="Arial" pitchFamily="34" charset="0"/>
        <a:buChar char="•"/>
        <a:defRPr sz="1350" kern="1200">
          <a:solidFill>
            <a:schemeClr val="tx1"/>
          </a:solidFill>
          <a:latin typeface="+mn-lt"/>
          <a:ea typeface="+mn-ea"/>
          <a:cs typeface="+mn-cs"/>
        </a:defRPr>
      </a:lvl3pPr>
      <a:lvl4pPr marL="994675" indent="-171496" algn="l" defTabSz="685983" rtl="0" eaLnBrk="1" latinLnBrk="0" hangingPunct="1">
        <a:lnSpc>
          <a:spcPct val="90000"/>
        </a:lnSpc>
        <a:spcBef>
          <a:spcPts val="450"/>
        </a:spcBef>
        <a:buFont typeface="Arial" pitchFamily="34" charset="0"/>
        <a:buChar char="–"/>
        <a:defRPr sz="1200" kern="1200">
          <a:solidFill>
            <a:schemeClr val="tx1"/>
          </a:solidFill>
          <a:latin typeface="+mn-lt"/>
          <a:ea typeface="+mn-ea"/>
          <a:cs typeface="+mn-cs"/>
        </a:defRPr>
      </a:lvl4pPr>
      <a:lvl5pPr marL="1269068" indent="-171496" algn="l" defTabSz="685983" rtl="0" eaLnBrk="1" latinLnBrk="0" hangingPunct="1">
        <a:lnSpc>
          <a:spcPct val="90000"/>
        </a:lnSpc>
        <a:spcBef>
          <a:spcPts val="450"/>
        </a:spcBef>
        <a:buFont typeface="Arial" pitchFamily="34" charset="0"/>
        <a:buChar char="•"/>
        <a:defRPr sz="1200" kern="1200">
          <a:solidFill>
            <a:schemeClr val="tx1"/>
          </a:solidFill>
          <a:latin typeface="+mn-lt"/>
          <a:ea typeface="+mn-ea"/>
          <a:cs typeface="+mn-cs"/>
        </a:defRPr>
      </a:lvl5pPr>
      <a:lvl6pPr marL="1543461" indent="-171496" algn="l" defTabSz="685983" rtl="0" eaLnBrk="1" latinLnBrk="0" hangingPunct="1">
        <a:spcBef>
          <a:spcPts val="450"/>
        </a:spcBef>
        <a:buFont typeface="Arial" pitchFamily="34" charset="0"/>
        <a:buChar char="–"/>
        <a:defRPr sz="1200" kern="1200">
          <a:solidFill>
            <a:schemeClr val="tx1"/>
          </a:solidFill>
          <a:latin typeface="+mn-lt"/>
          <a:ea typeface="+mn-ea"/>
          <a:cs typeface="+mn-cs"/>
        </a:defRPr>
      </a:lvl6pPr>
      <a:lvl7pPr marL="1817855" indent="-171496" algn="l" defTabSz="685983" rtl="0" eaLnBrk="1" latinLnBrk="0" hangingPunct="1">
        <a:spcBef>
          <a:spcPts val="450"/>
        </a:spcBef>
        <a:buFont typeface="Arial" pitchFamily="34" charset="0"/>
        <a:buChar char="•"/>
        <a:defRPr sz="1200" kern="1200">
          <a:solidFill>
            <a:schemeClr val="tx1"/>
          </a:solidFill>
          <a:latin typeface="+mn-lt"/>
          <a:ea typeface="+mn-ea"/>
          <a:cs typeface="+mn-cs"/>
        </a:defRPr>
      </a:lvl7pPr>
      <a:lvl8pPr marL="2092248" indent="-171496" algn="l" defTabSz="685983" rtl="0" eaLnBrk="1" latinLnBrk="0" hangingPunct="1">
        <a:spcBef>
          <a:spcPts val="450"/>
        </a:spcBef>
        <a:buFont typeface="Arial" pitchFamily="34" charset="0"/>
        <a:buChar char="–"/>
        <a:defRPr sz="1200" kern="1200">
          <a:solidFill>
            <a:schemeClr val="tx1"/>
          </a:solidFill>
          <a:latin typeface="+mn-lt"/>
          <a:ea typeface="+mn-ea"/>
          <a:cs typeface="+mn-cs"/>
        </a:defRPr>
      </a:lvl8pPr>
      <a:lvl9pPr marL="2366641" indent="-171496" algn="l" defTabSz="685983" rtl="0" eaLnBrk="1" latinLnBrk="0" hangingPunct="1">
        <a:spcBef>
          <a:spcPts val="450"/>
        </a:spcBef>
        <a:buFont typeface="Arial" pitchFamily="34" charset="0"/>
        <a:buChar char="•"/>
        <a:defRPr sz="1200" kern="1200">
          <a:solidFill>
            <a:schemeClr val="tx1"/>
          </a:solidFill>
          <a:latin typeface="+mn-lt"/>
          <a:ea typeface="+mn-ea"/>
          <a:cs typeface="+mn-cs"/>
        </a:defRPr>
      </a:lvl9pPr>
    </p:bodyStyle>
    <p:otherStyle>
      <a:defPPr>
        <a:defRPr/>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2924" y="304800"/>
            <a:ext cx="3571875" cy="2638425"/>
          </a:xfrm>
        </p:spPr>
        <p:txBody>
          <a:bodyPr/>
          <a:lstStyle/>
          <a:p>
            <a:r>
              <a:rPr lang="en-US" sz="6400" spc="-300" dirty="0"/>
              <a:t>A Proud Look</a:t>
            </a:r>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00600" y="1143000"/>
            <a:ext cx="3800475" cy="3800475"/>
          </a:xfrm>
          <a:prstGeom prst="rect">
            <a:avLst/>
          </a:prstGeom>
          <a:ln>
            <a:noFill/>
          </a:ln>
          <a:effectLst>
            <a:softEdge rad="112500"/>
          </a:effectLst>
        </p:spPr>
      </p:pic>
      <p:sp>
        <p:nvSpPr>
          <p:cNvPr id="4" name="Text Placeholder 3"/>
          <p:cNvSpPr>
            <a:spLocks noGrp="1"/>
          </p:cNvSpPr>
          <p:nvPr>
            <p:ph type="body" sz="half" idx="2"/>
          </p:nvPr>
        </p:nvSpPr>
        <p:spPr>
          <a:xfrm>
            <a:off x="542925" y="3614738"/>
            <a:ext cx="3429000" cy="2057400"/>
          </a:xfrm>
        </p:spPr>
        <p:txBody>
          <a:bodyPr>
            <a:noAutofit/>
          </a:bodyPr>
          <a:lstStyle/>
          <a:p>
            <a:r>
              <a:rPr lang="en-US" sz="2800" b="1" dirty="0">
                <a:latin typeface="+mj-lt"/>
              </a:rPr>
              <a:t>PROV. 6:16</a:t>
            </a:r>
          </a:p>
          <a:p>
            <a:r>
              <a:rPr lang="en-US" sz="2800" i="1" dirty="0">
                <a:latin typeface="+mj-lt"/>
              </a:rPr>
              <a:t>These six things doth the LORD hate: yea, seven are an abomination unto him:</a:t>
            </a:r>
            <a:r>
              <a:rPr lang="en-US" sz="2800" dirty="0">
                <a:latin typeface="+mj-lt"/>
              </a:rPr>
              <a:t> </a:t>
            </a:r>
            <a:r>
              <a:rPr lang="en-US" sz="2800" i="1" dirty="0">
                <a:latin typeface="+mj-lt"/>
              </a:rPr>
              <a:t>17 A proud look… </a:t>
            </a:r>
            <a:endParaRPr lang="en-US" sz="2800" i="1" spc="-150" dirty="0">
              <a:latin typeface="+mj-lt"/>
            </a:endParaRPr>
          </a:p>
        </p:txBody>
      </p:sp>
      <p:sp>
        <p:nvSpPr>
          <p:cNvPr id="5" name="Date Placeholder 4"/>
          <p:cNvSpPr>
            <a:spLocks noGrp="1"/>
          </p:cNvSpPr>
          <p:nvPr>
            <p:ph type="dt" sz="half" idx="10"/>
          </p:nvPr>
        </p:nvSpPr>
        <p:spPr/>
        <p:txBody>
          <a:bodyPr/>
          <a:lstStyle/>
          <a:p>
            <a:r>
              <a:rPr lang="en-US"/>
              <a:t>5-30-2018</a:t>
            </a:r>
          </a:p>
        </p:txBody>
      </p:sp>
      <p:sp>
        <p:nvSpPr>
          <p:cNvPr id="7" name="Slide Number Placeholder 6"/>
          <p:cNvSpPr>
            <a:spLocks noGrp="1"/>
          </p:cNvSpPr>
          <p:nvPr>
            <p:ph type="sldNum" sz="quarter" idx="12"/>
          </p:nvPr>
        </p:nvSpPr>
        <p:spPr/>
        <p:txBody>
          <a:bodyPr/>
          <a:lstStyle/>
          <a:p>
            <a:fld id="{299542E4-2CCF-42F6-9D92-ED568035133D}" type="slidenum">
              <a:rPr lang="en-US" smtClean="0"/>
              <a:t>1</a:t>
            </a:fld>
            <a:endParaRPr lang="en-US"/>
          </a:p>
        </p:txBody>
      </p:sp>
      <p:sp>
        <p:nvSpPr>
          <p:cNvPr id="3" name="Footer Placeholder 2">
            <a:extLst>
              <a:ext uri="{FF2B5EF4-FFF2-40B4-BE49-F238E27FC236}">
                <a16:creationId xmlns:a16="http://schemas.microsoft.com/office/drawing/2014/main" id="{1E46E211-E9E1-40D3-ACCF-994F45BDC947}"/>
              </a:ext>
            </a:extLst>
          </p:cNvPr>
          <p:cNvSpPr>
            <a:spLocks noGrp="1"/>
          </p:cNvSpPr>
          <p:nvPr>
            <p:ph type="ftr" sz="quarter" idx="11"/>
          </p:nvPr>
        </p:nvSpPr>
        <p:spPr/>
        <p:txBody>
          <a:bodyPr/>
          <a:lstStyle/>
          <a:p>
            <a:r>
              <a:rPr lang="en-US"/>
              <a:t>A Proud Look</a:t>
            </a:r>
          </a:p>
        </p:txBody>
      </p:sp>
    </p:spTree>
    <p:extLst>
      <p:ext uri="{BB962C8B-B14F-4D97-AF65-F5344CB8AC3E}">
        <p14:creationId xmlns:p14="http://schemas.microsoft.com/office/powerpoint/2010/main" val="1249502989"/>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70190A-653A-43D8-9E15-97188B2D8936}"/>
              </a:ext>
            </a:extLst>
          </p:cNvPr>
          <p:cNvSpPr>
            <a:spLocks noGrp="1"/>
          </p:cNvSpPr>
          <p:nvPr>
            <p:ph type="dt" sz="half" idx="10"/>
          </p:nvPr>
        </p:nvSpPr>
        <p:spPr/>
        <p:txBody>
          <a:bodyPr/>
          <a:lstStyle/>
          <a:p>
            <a:r>
              <a:rPr lang="en-US"/>
              <a:t>5-30-2018</a:t>
            </a:r>
          </a:p>
        </p:txBody>
      </p:sp>
      <p:sp>
        <p:nvSpPr>
          <p:cNvPr id="3" name="Footer Placeholder 2">
            <a:extLst>
              <a:ext uri="{FF2B5EF4-FFF2-40B4-BE49-F238E27FC236}">
                <a16:creationId xmlns:a16="http://schemas.microsoft.com/office/drawing/2014/main" id="{9B082887-CAC1-496D-9C9B-F58AA265F2B5}"/>
              </a:ext>
            </a:extLst>
          </p:cNvPr>
          <p:cNvSpPr>
            <a:spLocks noGrp="1"/>
          </p:cNvSpPr>
          <p:nvPr>
            <p:ph type="ftr" sz="quarter" idx="11"/>
          </p:nvPr>
        </p:nvSpPr>
        <p:spPr/>
        <p:txBody>
          <a:bodyPr/>
          <a:lstStyle/>
          <a:p>
            <a:r>
              <a:rPr lang="en-US"/>
              <a:t>A Proud Look</a:t>
            </a:r>
          </a:p>
        </p:txBody>
      </p:sp>
      <p:sp>
        <p:nvSpPr>
          <p:cNvPr id="4" name="Slide Number Placeholder 3">
            <a:extLst>
              <a:ext uri="{FF2B5EF4-FFF2-40B4-BE49-F238E27FC236}">
                <a16:creationId xmlns:a16="http://schemas.microsoft.com/office/drawing/2014/main" id="{497BB18A-6638-4C5C-A472-7E0DBF8B9067}"/>
              </a:ext>
            </a:extLst>
          </p:cNvPr>
          <p:cNvSpPr>
            <a:spLocks noGrp="1"/>
          </p:cNvSpPr>
          <p:nvPr>
            <p:ph type="sldNum" sz="quarter" idx="12"/>
          </p:nvPr>
        </p:nvSpPr>
        <p:spPr/>
        <p:txBody>
          <a:bodyPr/>
          <a:lstStyle/>
          <a:p>
            <a:fld id="{299542E4-2CCF-42F6-9D92-ED568035133D}" type="slidenum">
              <a:rPr lang="en-US" smtClean="0"/>
              <a:t>10</a:t>
            </a:fld>
            <a:endParaRPr lang="en-US"/>
          </a:p>
        </p:txBody>
      </p:sp>
      <p:sp>
        <p:nvSpPr>
          <p:cNvPr id="5" name="Rectangle 4">
            <a:extLst>
              <a:ext uri="{FF2B5EF4-FFF2-40B4-BE49-F238E27FC236}">
                <a16:creationId xmlns:a16="http://schemas.microsoft.com/office/drawing/2014/main" id="{65F4F346-CC73-4D01-82A0-35F4DC74BBC7}"/>
              </a:ext>
            </a:extLst>
          </p:cNvPr>
          <p:cNvSpPr/>
          <p:nvPr/>
        </p:nvSpPr>
        <p:spPr>
          <a:xfrm>
            <a:off x="152400" y="173534"/>
            <a:ext cx="8839200" cy="5693866"/>
          </a:xfrm>
          <a:prstGeom prst="rect">
            <a:avLst/>
          </a:prstGeom>
        </p:spPr>
        <p:txBody>
          <a:bodyPr wrap="square">
            <a:spAutoFit/>
          </a:bodyPr>
          <a:lstStyle/>
          <a:p>
            <a:r>
              <a:rPr lang="en-US" sz="2800" b="1" dirty="0">
                <a:latin typeface="+mj-lt"/>
              </a:rPr>
              <a:t>MATTHEW 6:34</a:t>
            </a:r>
          </a:p>
          <a:p>
            <a:r>
              <a:rPr lang="en-US" sz="2800" i="1" dirty="0">
                <a:latin typeface="+mj-lt"/>
              </a:rPr>
              <a:t>Take therefore no thought for the morrow: for the morrow shall take thought for the things of itself. Sufficient unto the day is the evil thereof.</a:t>
            </a:r>
          </a:p>
          <a:p>
            <a:endParaRPr lang="en-US" sz="2800" i="1" dirty="0">
              <a:latin typeface="+mj-lt"/>
            </a:endParaRPr>
          </a:p>
          <a:p>
            <a:r>
              <a:rPr lang="en-US" sz="2800" b="1" dirty="0">
                <a:latin typeface="+mj-lt"/>
              </a:rPr>
              <a:t>MATTHEW 10:19</a:t>
            </a:r>
          </a:p>
          <a:p>
            <a:r>
              <a:rPr lang="en-US" sz="2800" i="1" dirty="0">
                <a:latin typeface="+mj-lt"/>
              </a:rPr>
              <a:t> But when they deliver you up, take no thought how or what ye shall speak: for it shall be given you in that same hour what ye shall speak.</a:t>
            </a:r>
          </a:p>
          <a:p>
            <a:endParaRPr lang="en-US" sz="2800" i="1" dirty="0">
              <a:latin typeface="+mj-lt"/>
            </a:endParaRPr>
          </a:p>
          <a:p>
            <a:r>
              <a:rPr lang="en-US" sz="2800" b="1" dirty="0">
                <a:latin typeface="+mj-lt"/>
              </a:rPr>
              <a:t>LUKE 10:41</a:t>
            </a:r>
          </a:p>
          <a:p>
            <a:r>
              <a:rPr lang="en-US" sz="2800" i="1" dirty="0">
                <a:latin typeface="+mj-lt"/>
              </a:rPr>
              <a:t>And Jesus answered and said unto her, Martha, Martha, thou art careful and troubled about many things: </a:t>
            </a:r>
          </a:p>
        </p:txBody>
      </p:sp>
    </p:spTree>
    <p:extLst>
      <p:ext uri="{BB962C8B-B14F-4D97-AF65-F5344CB8AC3E}">
        <p14:creationId xmlns:p14="http://schemas.microsoft.com/office/powerpoint/2010/main" val="4078441800"/>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5-30-2018</a:t>
            </a:r>
          </a:p>
        </p:txBody>
      </p:sp>
      <p:sp>
        <p:nvSpPr>
          <p:cNvPr id="5" name="Footer Placeholder 4"/>
          <p:cNvSpPr>
            <a:spLocks noGrp="1"/>
          </p:cNvSpPr>
          <p:nvPr>
            <p:ph type="ftr" sz="quarter" idx="11"/>
          </p:nvPr>
        </p:nvSpPr>
        <p:spPr/>
        <p:txBody>
          <a:bodyPr/>
          <a:lstStyle/>
          <a:p>
            <a:r>
              <a:rPr lang="en-US"/>
              <a:t>A Proud Look</a:t>
            </a:r>
          </a:p>
        </p:txBody>
      </p:sp>
      <p:sp>
        <p:nvSpPr>
          <p:cNvPr id="6" name="Slide Number Placeholder 5"/>
          <p:cNvSpPr>
            <a:spLocks noGrp="1"/>
          </p:cNvSpPr>
          <p:nvPr>
            <p:ph type="sldNum" sz="quarter" idx="12"/>
          </p:nvPr>
        </p:nvSpPr>
        <p:spPr/>
        <p:txBody>
          <a:bodyPr/>
          <a:lstStyle/>
          <a:p>
            <a:fld id="{7236359D-76D1-4D70-9888-ED2044F0AE38}" type="slidenum">
              <a:rPr lang="en-US" smtClean="0"/>
              <a:pPr/>
              <a:t>11</a:t>
            </a:fld>
            <a:endParaRPr lang="en-US"/>
          </a:p>
        </p:txBody>
      </p:sp>
      <p:sp>
        <p:nvSpPr>
          <p:cNvPr id="7" name="Rectangle 6"/>
          <p:cNvSpPr/>
          <p:nvPr/>
        </p:nvSpPr>
        <p:spPr>
          <a:xfrm>
            <a:off x="152400" y="0"/>
            <a:ext cx="8839200" cy="4278094"/>
          </a:xfrm>
          <a:prstGeom prst="rect">
            <a:avLst/>
          </a:prstGeom>
        </p:spPr>
        <p:txBody>
          <a:bodyPr wrap="square">
            <a:spAutoFit/>
          </a:bodyPr>
          <a:lstStyle/>
          <a:p>
            <a:r>
              <a:rPr lang="en-US" sz="4400" b="1" dirty="0">
                <a:latin typeface="+mj-lt"/>
              </a:rPr>
              <a:t>TO.WHOM.WOULD.WE.GO</a:t>
            </a:r>
          </a:p>
          <a:p>
            <a:r>
              <a:rPr lang="en-US" sz="3600" dirty="0">
                <a:latin typeface="+mj-lt"/>
              </a:rPr>
              <a:t>	</a:t>
            </a:r>
            <a:r>
              <a:rPr lang="en-US" sz="3200" dirty="0">
                <a:latin typeface="+mj-lt"/>
              </a:rPr>
              <a:t>…See, in here it's unsettled peace. You don't have no peace. </a:t>
            </a:r>
            <a:r>
              <a:rPr lang="en-US" sz="3200" dirty="0">
                <a:solidFill>
                  <a:srgbClr val="FFFF00"/>
                </a:solidFill>
                <a:latin typeface="+mj-lt"/>
              </a:rPr>
              <a:t>It wasn't meant for you to have peace here. If you did, you'd get customized to the world. God don't want you customized to this world. He wants you to rest in Him. Come to Him, then you have peace.							</a:t>
            </a:r>
            <a:r>
              <a:rPr lang="en-US" sz="2400" dirty="0">
                <a:latin typeface="+mj-lt"/>
              </a:rPr>
              <a:t>60-0606 </a:t>
            </a:r>
          </a:p>
        </p:txBody>
      </p:sp>
      <p:sp>
        <p:nvSpPr>
          <p:cNvPr id="2" name="Rectangle 1">
            <a:extLst>
              <a:ext uri="{FF2B5EF4-FFF2-40B4-BE49-F238E27FC236}">
                <a16:creationId xmlns:a16="http://schemas.microsoft.com/office/drawing/2014/main" id="{0655292C-7BC7-45E2-8ADA-5570C2C67215}"/>
              </a:ext>
            </a:extLst>
          </p:cNvPr>
          <p:cNvSpPr/>
          <p:nvPr/>
        </p:nvSpPr>
        <p:spPr>
          <a:xfrm>
            <a:off x="147320" y="4648200"/>
            <a:ext cx="8839200" cy="1692771"/>
          </a:xfrm>
          <a:prstGeom prst="rect">
            <a:avLst/>
          </a:prstGeom>
        </p:spPr>
        <p:txBody>
          <a:bodyPr wrap="square">
            <a:spAutoFit/>
          </a:bodyPr>
          <a:lstStyle/>
          <a:p>
            <a:pPr algn="ctr"/>
            <a:r>
              <a:rPr lang="en-US" sz="4000" b="1" dirty="0">
                <a:latin typeface="+mj-lt"/>
              </a:rPr>
              <a:t>Nahum 1:7</a:t>
            </a:r>
          </a:p>
          <a:p>
            <a:pPr algn="ctr"/>
            <a:r>
              <a:rPr lang="en-US" sz="3200" i="1" dirty="0">
                <a:latin typeface="+mj-lt"/>
              </a:rPr>
              <a:t>The LORD is good, a strong hold in the day of trouble; and he </a:t>
            </a:r>
            <a:r>
              <a:rPr lang="en-US" sz="3200" i="1" dirty="0" err="1">
                <a:latin typeface="+mj-lt"/>
              </a:rPr>
              <a:t>knoweth</a:t>
            </a:r>
            <a:r>
              <a:rPr lang="en-US" sz="3200" i="1" dirty="0">
                <a:latin typeface="+mj-lt"/>
              </a:rPr>
              <a:t> them that trust in him.</a:t>
            </a:r>
          </a:p>
        </p:txBody>
      </p:sp>
    </p:spTree>
    <p:extLst>
      <p:ext uri="{BB962C8B-B14F-4D97-AF65-F5344CB8AC3E}">
        <p14:creationId xmlns:p14="http://schemas.microsoft.com/office/powerpoint/2010/main" val="2969776273"/>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5-30-2018</a:t>
            </a:r>
          </a:p>
        </p:txBody>
      </p:sp>
      <p:sp>
        <p:nvSpPr>
          <p:cNvPr id="3" name="Footer Placeholder 2"/>
          <p:cNvSpPr>
            <a:spLocks noGrp="1"/>
          </p:cNvSpPr>
          <p:nvPr>
            <p:ph type="ftr" sz="quarter" idx="11"/>
          </p:nvPr>
        </p:nvSpPr>
        <p:spPr/>
        <p:txBody>
          <a:bodyPr/>
          <a:lstStyle/>
          <a:p>
            <a:r>
              <a:rPr lang="en-US"/>
              <a:t>A Proud Look</a:t>
            </a:r>
          </a:p>
        </p:txBody>
      </p:sp>
      <p:sp>
        <p:nvSpPr>
          <p:cNvPr id="4" name="Slide Number Placeholder 3"/>
          <p:cNvSpPr>
            <a:spLocks noGrp="1"/>
          </p:cNvSpPr>
          <p:nvPr>
            <p:ph type="sldNum" sz="quarter" idx="12"/>
          </p:nvPr>
        </p:nvSpPr>
        <p:spPr/>
        <p:txBody>
          <a:bodyPr/>
          <a:lstStyle/>
          <a:p>
            <a:fld id="{299542E4-2CCF-42F6-9D92-ED568035133D}" type="slidenum">
              <a:rPr lang="en-US" smtClean="0"/>
              <a:t>12</a:t>
            </a:fld>
            <a:endParaRPr lang="en-US"/>
          </a:p>
        </p:txBody>
      </p:sp>
      <p:pic>
        <p:nvPicPr>
          <p:cNvPr id="23554" name="Picture 2" descr="http://refe99.com/wp-content/uploads/2014/09/quote-Alan-K.-Simpson-if-you-have-integrity-nothing-else-matters-106166.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3876"/>
          <a:stretch/>
        </p:blipFill>
        <p:spPr bwMode="auto">
          <a:xfrm>
            <a:off x="-838200" y="-232828"/>
            <a:ext cx="10490476" cy="4419600"/>
          </a:xfrm>
          <a:prstGeom prst="rect">
            <a:avLst/>
          </a:prstGeom>
          <a:noFill/>
          <a:extLst>
            <a:ext uri="{909E8E84-426E-40dd-AFC4-6F175D3DCCD1}">
              <a14:hiddenFill xmlns="" xmlns:a14="http://schemas.microsoft.com/office/drawing/2010/main">
                <a:solidFill>
                  <a:srgbClr val="FFFFFF"/>
                </a:solidFill>
              </a14:hiddenFill>
            </a:ext>
          </a:extLst>
        </p:spPr>
      </p:pic>
      <p:sp>
        <p:nvSpPr>
          <p:cNvPr id="5" name="Rectangle 4"/>
          <p:cNvSpPr/>
          <p:nvPr/>
        </p:nvSpPr>
        <p:spPr>
          <a:xfrm>
            <a:off x="381000" y="4724400"/>
            <a:ext cx="8229600" cy="1138773"/>
          </a:xfrm>
          <a:prstGeom prst="rect">
            <a:avLst/>
          </a:prstGeom>
        </p:spPr>
        <p:txBody>
          <a:bodyPr wrap="square">
            <a:spAutoFit/>
          </a:bodyPr>
          <a:lstStyle/>
          <a:p>
            <a:pPr algn="ctr"/>
            <a:r>
              <a:rPr lang="en-US" sz="2400" i="1" dirty="0">
                <a:latin typeface="+mj-lt"/>
              </a:rPr>
              <a:t>Wherefore is there a price in the hand of a fool to get wisdom, </a:t>
            </a:r>
          </a:p>
          <a:p>
            <a:pPr algn="ctr"/>
            <a:r>
              <a:rPr lang="en-US" sz="2400" i="1" dirty="0">
                <a:latin typeface="+mj-lt"/>
              </a:rPr>
              <a:t>seeing he hath no heart to it?</a:t>
            </a:r>
          </a:p>
          <a:p>
            <a:pPr algn="ctr"/>
            <a:r>
              <a:rPr lang="en-US" sz="2000" b="1" dirty="0">
                <a:latin typeface="+mj-lt"/>
              </a:rPr>
              <a:t>PROVERBS 17:16</a:t>
            </a:r>
          </a:p>
        </p:txBody>
      </p:sp>
    </p:spTree>
    <p:extLst>
      <p:ext uri="{BB962C8B-B14F-4D97-AF65-F5344CB8AC3E}">
        <p14:creationId xmlns:p14="http://schemas.microsoft.com/office/powerpoint/2010/main" val="1102663718"/>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2400"/>
            <a:ext cx="9194800" cy="6896100"/>
          </a:xfrm>
          <a:prstGeom prst="rect">
            <a:avLst/>
          </a:prstGeom>
          <a:noFill/>
          <a:ln w="9525">
            <a:noFill/>
            <a:miter lim="800000"/>
            <a:headEnd/>
            <a:tailEnd/>
          </a:ln>
          <a:effectLst/>
        </p:spPr>
      </p:pic>
      <p:sp>
        <p:nvSpPr>
          <p:cNvPr id="2" name="Title 1"/>
          <p:cNvSpPr>
            <a:spLocks noGrp="1"/>
          </p:cNvSpPr>
          <p:nvPr>
            <p:ph type="ctrTitle"/>
          </p:nvPr>
        </p:nvSpPr>
        <p:spPr/>
        <p:txBody>
          <a:bodyPr>
            <a:noAutofit/>
          </a:bodyPr>
          <a:lstStyle/>
          <a:p>
            <a:pPr algn="r"/>
            <a:r>
              <a:rPr lang="en-US" sz="9600" i="1" dirty="0">
                <a:solidFill>
                  <a:schemeClr val="bg1"/>
                </a:solidFill>
                <a:latin typeface="+mn-lt"/>
              </a:rPr>
              <a:t>Pride</a:t>
            </a:r>
          </a:p>
        </p:txBody>
      </p:sp>
      <p:sp>
        <p:nvSpPr>
          <p:cNvPr id="3" name="Subtitle 2"/>
          <p:cNvSpPr>
            <a:spLocks noGrp="1"/>
          </p:cNvSpPr>
          <p:nvPr>
            <p:ph type="subTitle" idx="1"/>
          </p:nvPr>
        </p:nvSpPr>
        <p:spPr>
          <a:xfrm>
            <a:off x="457200" y="4495800"/>
            <a:ext cx="8549640" cy="2286000"/>
          </a:xfrm>
          <a:solidFill>
            <a:schemeClr val="bg2">
              <a:lumMod val="25000"/>
              <a:alpha val="82000"/>
            </a:schemeClr>
          </a:solidFill>
        </p:spPr>
        <p:txBody>
          <a:bodyPr>
            <a:noAutofit/>
          </a:bodyPr>
          <a:lstStyle/>
          <a:p>
            <a:pPr algn="r"/>
            <a:r>
              <a:rPr lang="en-US" sz="3600" b="1" cap="none" dirty="0">
                <a:solidFill>
                  <a:schemeClr val="tx1"/>
                </a:solidFill>
                <a:latin typeface="+mj-lt"/>
              </a:rPr>
              <a:t>Proverbs 16:18</a:t>
            </a:r>
          </a:p>
          <a:p>
            <a:pPr algn="r"/>
            <a:r>
              <a:rPr lang="en-US" sz="2800" cap="none" dirty="0">
                <a:solidFill>
                  <a:schemeClr val="tx1"/>
                </a:solidFill>
                <a:latin typeface="+mj-lt"/>
              </a:rPr>
              <a:t>     </a:t>
            </a:r>
            <a:r>
              <a:rPr lang="en-US" sz="2800" i="1" cap="none" dirty="0">
                <a:solidFill>
                  <a:schemeClr val="tx1"/>
                </a:solidFill>
                <a:latin typeface="+mj-lt"/>
              </a:rPr>
              <a:t>Pride </a:t>
            </a:r>
            <a:r>
              <a:rPr lang="en-US" sz="2800" i="1" cap="none" dirty="0" err="1">
                <a:solidFill>
                  <a:schemeClr val="tx1"/>
                </a:solidFill>
                <a:latin typeface="+mj-lt"/>
              </a:rPr>
              <a:t>goeth</a:t>
            </a:r>
            <a:r>
              <a:rPr lang="en-US" sz="2800" i="1" cap="none" dirty="0">
                <a:solidFill>
                  <a:schemeClr val="tx1"/>
                </a:solidFill>
                <a:latin typeface="+mj-lt"/>
              </a:rPr>
              <a:t> before destruction, and an haughty spirit before a fall. 19 better it is to be of an humble spirit with the lowly, than to divide the spoil with the proud.</a:t>
            </a:r>
          </a:p>
          <a:p>
            <a:pPr algn="r"/>
            <a:endParaRPr lang="en-US" sz="2800" b="1" cap="none" dirty="0">
              <a:solidFill>
                <a:schemeClr val="tx1"/>
              </a:solidFill>
              <a:latin typeface="+mj-lt"/>
            </a:endParaRPr>
          </a:p>
        </p:txBody>
      </p:sp>
      <p:sp>
        <p:nvSpPr>
          <p:cNvPr id="4" name="TextBox 3"/>
          <p:cNvSpPr txBox="1"/>
          <p:nvPr/>
        </p:nvSpPr>
        <p:spPr>
          <a:xfrm>
            <a:off x="5486400" y="685800"/>
            <a:ext cx="3783804" cy="2554545"/>
          </a:xfrm>
          <a:prstGeom prst="rect">
            <a:avLst/>
          </a:prstGeom>
          <a:noFill/>
        </p:spPr>
        <p:txBody>
          <a:bodyPr wrap="square" rtlCol="0">
            <a:spAutoFit/>
          </a:bodyPr>
          <a:lstStyle/>
          <a:p>
            <a:r>
              <a:rPr lang="en-US" sz="8000" i="1" spc="-300" dirty="0">
                <a:latin typeface="+mj-lt"/>
              </a:rPr>
              <a:t>A Proud</a:t>
            </a:r>
          </a:p>
          <a:p>
            <a:r>
              <a:rPr lang="en-US" sz="8000" i="1" spc="-300" dirty="0">
                <a:latin typeface="+mj-lt"/>
              </a:rPr>
              <a:t>Look</a:t>
            </a:r>
          </a:p>
        </p:txBody>
      </p:sp>
    </p:spTree>
    <p:extLst>
      <p:ext uri="{BB962C8B-B14F-4D97-AF65-F5344CB8AC3E}">
        <p14:creationId xmlns:p14="http://schemas.microsoft.com/office/powerpoint/2010/main" val="1387328098"/>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80C047-67FA-4DB8-A716-83961D68FC6E}"/>
              </a:ext>
            </a:extLst>
          </p:cNvPr>
          <p:cNvSpPr>
            <a:spLocks noGrp="1"/>
          </p:cNvSpPr>
          <p:nvPr>
            <p:ph type="dt" sz="half" idx="10"/>
          </p:nvPr>
        </p:nvSpPr>
        <p:spPr/>
        <p:txBody>
          <a:bodyPr/>
          <a:lstStyle/>
          <a:p>
            <a:r>
              <a:rPr lang="en-US"/>
              <a:t>5-30-2018</a:t>
            </a:r>
          </a:p>
        </p:txBody>
      </p:sp>
      <p:sp>
        <p:nvSpPr>
          <p:cNvPr id="3" name="Footer Placeholder 2">
            <a:extLst>
              <a:ext uri="{FF2B5EF4-FFF2-40B4-BE49-F238E27FC236}">
                <a16:creationId xmlns:a16="http://schemas.microsoft.com/office/drawing/2014/main" id="{3955F1B4-E5EC-4150-A6A4-6DE4CF217439}"/>
              </a:ext>
            </a:extLst>
          </p:cNvPr>
          <p:cNvSpPr>
            <a:spLocks noGrp="1"/>
          </p:cNvSpPr>
          <p:nvPr>
            <p:ph type="ftr" sz="quarter" idx="11"/>
          </p:nvPr>
        </p:nvSpPr>
        <p:spPr/>
        <p:txBody>
          <a:bodyPr/>
          <a:lstStyle/>
          <a:p>
            <a:r>
              <a:rPr lang="en-US"/>
              <a:t>A Proud Look</a:t>
            </a:r>
          </a:p>
        </p:txBody>
      </p:sp>
      <p:sp>
        <p:nvSpPr>
          <p:cNvPr id="4" name="Slide Number Placeholder 3">
            <a:extLst>
              <a:ext uri="{FF2B5EF4-FFF2-40B4-BE49-F238E27FC236}">
                <a16:creationId xmlns:a16="http://schemas.microsoft.com/office/drawing/2014/main" id="{A8BD8C6D-F774-4517-BA9C-B4AEF625889B}"/>
              </a:ext>
            </a:extLst>
          </p:cNvPr>
          <p:cNvSpPr>
            <a:spLocks noGrp="1"/>
          </p:cNvSpPr>
          <p:nvPr>
            <p:ph type="sldNum" sz="quarter" idx="12"/>
          </p:nvPr>
        </p:nvSpPr>
        <p:spPr/>
        <p:txBody>
          <a:bodyPr/>
          <a:lstStyle/>
          <a:p>
            <a:fld id="{299542E4-2CCF-42F6-9D92-ED568035133D}" type="slidenum">
              <a:rPr lang="en-US" smtClean="0"/>
              <a:t>14</a:t>
            </a:fld>
            <a:endParaRPr lang="en-US"/>
          </a:p>
        </p:txBody>
      </p:sp>
      <p:sp>
        <p:nvSpPr>
          <p:cNvPr id="5" name="Rectangle 4">
            <a:extLst>
              <a:ext uri="{FF2B5EF4-FFF2-40B4-BE49-F238E27FC236}">
                <a16:creationId xmlns:a16="http://schemas.microsoft.com/office/drawing/2014/main" id="{70DFC8FD-F056-498D-8353-0950893206B3}"/>
              </a:ext>
            </a:extLst>
          </p:cNvPr>
          <p:cNvSpPr/>
          <p:nvPr/>
        </p:nvSpPr>
        <p:spPr>
          <a:xfrm>
            <a:off x="152400" y="76201"/>
            <a:ext cx="8839200" cy="6338710"/>
          </a:xfrm>
          <a:prstGeom prst="rect">
            <a:avLst/>
          </a:prstGeom>
        </p:spPr>
        <p:txBody>
          <a:bodyPr wrap="square">
            <a:spAutoFit/>
          </a:bodyPr>
          <a:lstStyle/>
          <a:p>
            <a:r>
              <a:rPr lang="en-US" sz="4400" i="1" dirty="0">
                <a:solidFill>
                  <a:srgbClr val="FFFF00"/>
                </a:solidFill>
                <a:latin typeface="+mj-lt"/>
              </a:rPr>
              <a:t>The Ten Commandments</a:t>
            </a:r>
          </a:p>
          <a:p>
            <a:r>
              <a:rPr lang="en-US" sz="3200" b="1" dirty="0">
                <a:latin typeface="+mj-lt"/>
              </a:rPr>
              <a:t>EXODUS 20:2-17 </a:t>
            </a:r>
            <a:r>
              <a:rPr lang="en-US" sz="3200" i="1" dirty="0">
                <a:latin typeface="+mj-lt"/>
              </a:rPr>
              <a:t>And God </a:t>
            </a:r>
            <a:r>
              <a:rPr lang="en-US" sz="3200" i="1" dirty="0" err="1">
                <a:latin typeface="+mj-lt"/>
              </a:rPr>
              <a:t>spake</a:t>
            </a:r>
            <a:r>
              <a:rPr lang="en-US" sz="3200" i="1" dirty="0">
                <a:latin typeface="+mj-lt"/>
              </a:rPr>
              <a:t> all these words, saying, 2 I am the LORD thy God, which have brought thee out of the land of Egypt, out of the house of bondage. 3 Thou shalt have no other gods before me…</a:t>
            </a:r>
          </a:p>
          <a:p>
            <a:r>
              <a:rPr lang="en-US" sz="3200" i="1" dirty="0">
                <a:latin typeface="+mj-lt"/>
              </a:rPr>
              <a:t>12 </a:t>
            </a:r>
            <a:r>
              <a:rPr lang="en-US" sz="3200" i="1" dirty="0" err="1">
                <a:latin typeface="+mj-lt"/>
              </a:rPr>
              <a:t>Honour</a:t>
            </a:r>
            <a:r>
              <a:rPr lang="en-US" sz="3200" i="1" dirty="0">
                <a:latin typeface="+mj-lt"/>
              </a:rPr>
              <a:t> thy father and thy mother: that thy days may be long upon the land which the LORD thy God giveth thee.</a:t>
            </a:r>
          </a:p>
          <a:p>
            <a:r>
              <a:rPr lang="en-US" sz="3200" i="1" dirty="0">
                <a:latin typeface="+mj-lt"/>
              </a:rPr>
              <a:t>13 Thou shalt not kill. </a:t>
            </a:r>
            <a:r>
              <a:rPr lang="en-US" sz="2000" dirty="0">
                <a:latin typeface="+mj-lt"/>
              </a:rPr>
              <a:t>(Heb. </a:t>
            </a:r>
            <a:r>
              <a:rPr lang="en-US" sz="2000" dirty="0" err="1">
                <a:latin typeface="+mj-lt"/>
              </a:rPr>
              <a:t>Ratsach</a:t>
            </a:r>
            <a:r>
              <a:rPr lang="en-US" sz="2000" dirty="0">
                <a:latin typeface="+mj-lt"/>
              </a:rPr>
              <a:t>)</a:t>
            </a:r>
            <a:endParaRPr lang="en-US" sz="3200" i="1" dirty="0">
              <a:latin typeface="+mj-lt"/>
            </a:endParaRPr>
          </a:p>
          <a:p>
            <a:r>
              <a:rPr lang="en-US" sz="3200" i="1" dirty="0">
                <a:latin typeface="+mj-lt"/>
              </a:rPr>
              <a:t>14 Thou shalt not commit adultery.</a:t>
            </a:r>
          </a:p>
          <a:p>
            <a:r>
              <a:rPr lang="en-US" sz="3200" i="1" dirty="0">
                <a:latin typeface="+mj-lt"/>
              </a:rPr>
              <a:t>15 Thou shalt not steal.</a:t>
            </a:r>
          </a:p>
        </p:txBody>
      </p:sp>
    </p:spTree>
    <p:extLst>
      <p:ext uri="{BB962C8B-B14F-4D97-AF65-F5344CB8AC3E}">
        <p14:creationId xmlns:p14="http://schemas.microsoft.com/office/powerpoint/2010/main" val="4094074157"/>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074071-2C41-4FC4-8144-8C82B6B6B06D}"/>
              </a:ext>
            </a:extLst>
          </p:cNvPr>
          <p:cNvSpPr>
            <a:spLocks noGrp="1"/>
          </p:cNvSpPr>
          <p:nvPr>
            <p:ph type="dt" sz="half" idx="10"/>
          </p:nvPr>
        </p:nvSpPr>
        <p:spPr/>
        <p:txBody>
          <a:bodyPr/>
          <a:lstStyle/>
          <a:p>
            <a:r>
              <a:rPr lang="en-US"/>
              <a:t>5-30-2018</a:t>
            </a:r>
          </a:p>
        </p:txBody>
      </p:sp>
      <p:sp>
        <p:nvSpPr>
          <p:cNvPr id="3" name="Footer Placeholder 2">
            <a:extLst>
              <a:ext uri="{FF2B5EF4-FFF2-40B4-BE49-F238E27FC236}">
                <a16:creationId xmlns:a16="http://schemas.microsoft.com/office/drawing/2014/main" id="{2329503D-3321-41CF-B811-38650AFEBB0D}"/>
              </a:ext>
            </a:extLst>
          </p:cNvPr>
          <p:cNvSpPr>
            <a:spLocks noGrp="1"/>
          </p:cNvSpPr>
          <p:nvPr>
            <p:ph type="ftr" sz="quarter" idx="11"/>
          </p:nvPr>
        </p:nvSpPr>
        <p:spPr/>
        <p:txBody>
          <a:bodyPr/>
          <a:lstStyle/>
          <a:p>
            <a:r>
              <a:rPr lang="en-US"/>
              <a:t>A Proud Look</a:t>
            </a:r>
          </a:p>
        </p:txBody>
      </p:sp>
      <p:sp>
        <p:nvSpPr>
          <p:cNvPr id="4" name="Slide Number Placeholder 3">
            <a:extLst>
              <a:ext uri="{FF2B5EF4-FFF2-40B4-BE49-F238E27FC236}">
                <a16:creationId xmlns:a16="http://schemas.microsoft.com/office/drawing/2014/main" id="{9C19967F-84F9-4894-8E84-D0F25B07D3C7}"/>
              </a:ext>
            </a:extLst>
          </p:cNvPr>
          <p:cNvSpPr>
            <a:spLocks noGrp="1"/>
          </p:cNvSpPr>
          <p:nvPr>
            <p:ph type="sldNum" sz="quarter" idx="12"/>
          </p:nvPr>
        </p:nvSpPr>
        <p:spPr/>
        <p:txBody>
          <a:bodyPr/>
          <a:lstStyle/>
          <a:p>
            <a:fld id="{299542E4-2CCF-42F6-9D92-ED568035133D}" type="slidenum">
              <a:rPr lang="en-US" smtClean="0"/>
              <a:t>15</a:t>
            </a:fld>
            <a:endParaRPr lang="en-US"/>
          </a:p>
        </p:txBody>
      </p:sp>
      <p:sp>
        <p:nvSpPr>
          <p:cNvPr id="5" name="Rectangle 4">
            <a:extLst>
              <a:ext uri="{FF2B5EF4-FFF2-40B4-BE49-F238E27FC236}">
                <a16:creationId xmlns:a16="http://schemas.microsoft.com/office/drawing/2014/main" id="{20CE69D8-8609-4FC2-95D7-D375DA7E2173}"/>
              </a:ext>
            </a:extLst>
          </p:cNvPr>
          <p:cNvSpPr/>
          <p:nvPr/>
        </p:nvSpPr>
        <p:spPr>
          <a:xfrm>
            <a:off x="228600" y="180973"/>
            <a:ext cx="8686800" cy="5879249"/>
          </a:xfrm>
          <a:prstGeom prst="rect">
            <a:avLst/>
          </a:prstGeom>
        </p:spPr>
        <p:txBody>
          <a:bodyPr wrap="square">
            <a:spAutoFit/>
          </a:bodyPr>
          <a:lstStyle/>
          <a:p>
            <a:r>
              <a:rPr lang="en-US" sz="4400" b="1" dirty="0">
                <a:latin typeface="+mj-lt"/>
              </a:rPr>
              <a:t>PROVERBS 6:16-19</a:t>
            </a:r>
          </a:p>
          <a:p>
            <a:r>
              <a:rPr lang="en-US" sz="3600" i="1" dirty="0">
                <a:latin typeface="+mj-lt"/>
              </a:rPr>
              <a:t>	These six things doth the LORD hate: yea, seven are an abomination unto him: 17  A proud look, a lying tongue, and hands that shed innocent blood, 18 An heart that </a:t>
            </a:r>
            <a:r>
              <a:rPr lang="en-US" sz="3600" i="1" dirty="0" err="1">
                <a:latin typeface="+mj-lt"/>
              </a:rPr>
              <a:t>deviseth</a:t>
            </a:r>
            <a:r>
              <a:rPr lang="en-US" sz="3600" i="1" dirty="0">
                <a:latin typeface="+mj-lt"/>
              </a:rPr>
              <a:t> wicked imaginations, feet that be swift in running to mischief, 19 A false witness that </a:t>
            </a:r>
            <a:r>
              <a:rPr lang="en-US" sz="3600" i="1" dirty="0" err="1">
                <a:latin typeface="+mj-lt"/>
              </a:rPr>
              <a:t>speaketh</a:t>
            </a:r>
            <a:r>
              <a:rPr lang="en-US" sz="3600" i="1" dirty="0">
                <a:latin typeface="+mj-lt"/>
              </a:rPr>
              <a:t> lies, and he that soweth discord among brethren.</a:t>
            </a:r>
          </a:p>
          <a:p>
            <a:endParaRPr lang="en-US" sz="3600" i="1" dirty="0">
              <a:latin typeface="+mj-lt"/>
            </a:endParaRPr>
          </a:p>
        </p:txBody>
      </p:sp>
    </p:spTree>
    <p:extLst>
      <p:ext uri="{BB962C8B-B14F-4D97-AF65-F5344CB8AC3E}">
        <p14:creationId xmlns:p14="http://schemas.microsoft.com/office/powerpoint/2010/main" val="704778106"/>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5-30-2018</a:t>
            </a:r>
          </a:p>
        </p:txBody>
      </p:sp>
      <p:sp>
        <p:nvSpPr>
          <p:cNvPr id="3" name="Footer Placeholder 2"/>
          <p:cNvSpPr>
            <a:spLocks noGrp="1"/>
          </p:cNvSpPr>
          <p:nvPr>
            <p:ph type="ftr" sz="quarter" idx="11"/>
          </p:nvPr>
        </p:nvSpPr>
        <p:spPr/>
        <p:txBody>
          <a:bodyPr/>
          <a:lstStyle/>
          <a:p>
            <a:r>
              <a:rPr lang="en-US"/>
              <a:t>A Proud Look</a:t>
            </a:r>
          </a:p>
        </p:txBody>
      </p:sp>
      <p:sp>
        <p:nvSpPr>
          <p:cNvPr id="4" name="Slide Number Placeholder 3"/>
          <p:cNvSpPr>
            <a:spLocks noGrp="1"/>
          </p:cNvSpPr>
          <p:nvPr>
            <p:ph type="sldNum" sz="quarter" idx="12"/>
          </p:nvPr>
        </p:nvSpPr>
        <p:spPr/>
        <p:txBody>
          <a:bodyPr/>
          <a:lstStyle/>
          <a:p>
            <a:fld id="{2621D8A4-3378-4F30-A8A8-5E277074B0AC}" type="slidenum">
              <a:rPr lang="en-US" smtClean="0"/>
              <a:pPr/>
              <a:t>16</a:t>
            </a:fld>
            <a:endParaRPr lang="en-US"/>
          </a:p>
        </p:txBody>
      </p:sp>
      <p:sp>
        <p:nvSpPr>
          <p:cNvPr id="30721" name="Rectangle 1"/>
          <p:cNvSpPr>
            <a:spLocks noChangeArrowheads="1"/>
          </p:cNvSpPr>
          <p:nvPr/>
        </p:nvSpPr>
        <p:spPr bwMode="auto">
          <a:xfrm>
            <a:off x="152400" y="0"/>
            <a:ext cx="8763000" cy="640175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en-US" sz="4000" b="1" i="0" u="none" strike="noStrike" cap="none" normalizeH="0" baseline="0" dirty="0">
                <a:ln>
                  <a:noFill/>
                </a:ln>
                <a:effectLst/>
                <a:latin typeface="+mj-lt"/>
                <a:ea typeface="Calibri" pitchFamily="34" charset="0"/>
                <a:cs typeface="Times New Roman" pitchFamily="18" charset="0"/>
              </a:rPr>
              <a:t>II TIMOTHY 3:1-5</a:t>
            </a:r>
            <a:endParaRPr kumimoji="0" lang="en-US" sz="4000" b="1" i="1" u="none" strike="noStrike" cap="none" normalizeH="0" baseline="0" dirty="0">
              <a:ln>
                <a:noFill/>
              </a:ln>
              <a:effectLst/>
              <a:latin typeface="+mj-lt"/>
              <a:ea typeface="Calibri" pitchFamily="34" charset="0"/>
              <a:cs typeface="Times New Roman" pitchFamily="18" charset="0"/>
            </a:endParaRPr>
          </a:p>
          <a:p>
            <a:pPr lvl="0" fontAlgn="base">
              <a:spcBef>
                <a:spcPct val="0"/>
              </a:spcBef>
              <a:spcAft>
                <a:spcPct val="0"/>
              </a:spcAft>
            </a:pPr>
            <a:r>
              <a:rPr kumimoji="0" lang="en-US" sz="3200" b="0" i="1" u="none" strike="noStrike" cap="none" normalizeH="0" baseline="0" dirty="0">
                <a:ln>
                  <a:noFill/>
                </a:ln>
                <a:effectLst/>
                <a:latin typeface="+mj-lt"/>
                <a:ea typeface="Calibri" pitchFamily="34" charset="0"/>
                <a:cs typeface="Times New Roman" pitchFamily="18" charset="0"/>
              </a:rPr>
              <a:t>      This know also, that in the last days perilous times shall come. 2 For men shall be lovers of their own selves, covetous, boasters, proud, blasphemers, disobedient to parents, unthankful, unholy,  3 Without natural affection, trucebreakers, false accusers, incontinent, fierce, despisers of those that are good, 4 Traitors, heady, </a:t>
            </a:r>
            <a:r>
              <a:rPr kumimoji="0" lang="en-US" sz="3200" b="0" i="1" u="none" strike="noStrike" cap="none" normalizeH="0" baseline="0" dirty="0" err="1">
                <a:ln>
                  <a:noFill/>
                </a:ln>
                <a:effectLst/>
                <a:latin typeface="+mj-lt"/>
                <a:ea typeface="Calibri" pitchFamily="34" charset="0"/>
                <a:cs typeface="Times New Roman" pitchFamily="18" charset="0"/>
              </a:rPr>
              <a:t>highminded</a:t>
            </a:r>
            <a:r>
              <a:rPr kumimoji="0" lang="en-US" sz="3200" b="0" i="1" u="none" strike="noStrike" cap="none" normalizeH="0" baseline="0" dirty="0">
                <a:ln>
                  <a:noFill/>
                </a:ln>
                <a:effectLst/>
                <a:latin typeface="+mj-lt"/>
                <a:ea typeface="Calibri" pitchFamily="34" charset="0"/>
                <a:cs typeface="Times New Roman" pitchFamily="18" charset="0"/>
              </a:rPr>
              <a:t>, lovers of pleasures more than lovers of God; 5 Having a form of godliness</a:t>
            </a:r>
            <a:r>
              <a:rPr lang="en-US" sz="3200" i="1" dirty="0">
                <a:latin typeface="+mj-lt"/>
                <a:ea typeface="Calibri" pitchFamily="34" charset="0"/>
                <a:cs typeface="Times New Roman" pitchFamily="18" charset="0"/>
              </a:rPr>
              <a:t>…</a:t>
            </a:r>
          </a:p>
          <a:p>
            <a:pPr lvl="0" fontAlgn="base">
              <a:spcBef>
                <a:spcPct val="0"/>
              </a:spcBef>
              <a:spcAft>
                <a:spcPct val="0"/>
              </a:spcAft>
            </a:pPr>
            <a:r>
              <a:rPr kumimoji="0" lang="en-US" sz="2800" b="1" i="0" u="none" strike="noStrike" cap="none" normalizeH="0" baseline="0" dirty="0">
                <a:ln>
                  <a:noFill/>
                </a:ln>
                <a:effectLst/>
                <a:latin typeface="+mj-lt"/>
                <a:ea typeface="Calibri" pitchFamily="34" charset="0"/>
                <a:cs typeface="Arial" pitchFamily="34" charset="0"/>
              </a:rPr>
              <a:t>	</a:t>
            </a:r>
            <a:r>
              <a:rPr kumimoji="0" lang="en-US" sz="2800" b="1" i="0" u="none" strike="noStrike" cap="none" normalizeH="0" baseline="0" dirty="0" err="1">
                <a:ln>
                  <a:noFill/>
                </a:ln>
                <a:effectLst/>
                <a:latin typeface="+mj-lt"/>
                <a:ea typeface="Calibri" pitchFamily="34" charset="0"/>
                <a:cs typeface="Arial" pitchFamily="34" charset="0"/>
              </a:rPr>
              <a:t>Highminded</a:t>
            </a:r>
            <a:r>
              <a:rPr kumimoji="0" lang="en-US" sz="2800" b="1" i="0" u="none" strike="noStrike" cap="none" normalizeH="0" baseline="0" dirty="0">
                <a:ln>
                  <a:noFill/>
                </a:ln>
                <a:effectLst/>
                <a:latin typeface="+mj-lt"/>
                <a:ea typeface="Calibri" pitchFamily="34" charset="0"/>
                <a:cs typeface="Arial" pitchFamily="34" charset="0"/>
              </a:rPr>
              <a:t>: </a:t>
            </a:r>
            <a:r>
              <a:rPr kumimoji="0" lang="en-US" sz="2000" i="1" u="none" strike="noStrike" cap="none" normalizeH="0" baseline="0" dirty="0">
                <a:ln>
                  <a:noFill/>
                </a:ln>
                <a:effectLst/>
                <a:latin typeface="+mj-lt"/>
                <a:ea typeface="Calibri" pitchFamily="34" charset="0"/>
                <a:cs typeface="Arial" pitchFamily="34" charset="0"/>
              </a:rPr>
              <a:t>(Gr.) </a:t>
            </a:r>
            <a:r>
              <a:rPr kumimoji="0" lang="en-US" sz="2000" i="1" u="none" strike="noStrike" cap="none" normalizeH="0" baseline="0" dirty="0" err="1">
                <a:ln>
                  <a:noFill/>
                </a:ln>
                <a:effectLst/>
                <a:latin typeface="+mj-lt"/>
                <a:ea typeface="Calibri" pitchFamily="34" charset="0"/>
                <a:cs typeface="Arial" pitchFamily="34" charset="0"/>
              </a:rPr>
              <a:t>Tuphoo</a:t>
            </a:r>
            <a:r>
              <a:rPr kumimoji="0" lang="en-US" sz="2000" i="1" u="none" strike="noStrike" cap="none" normalizeH="0" baseline="0" dirty="0">
                <a:ln>
                  <a:noFill/>
                </a:ln>
                <a:effectLst/>
                <a:latin typeface="+mj-lt"/>
                <a:ea typeface="Calibri" pitchFamily="34" charset="0"/>
                <a:cs typeface="Arial" pitchFamily="34" charset="0"/>
              </a:rPr>
              <a:t> </a:t>
            </a:r>
            <a:endParaRPr kumimoji="0" lang="en-US" sz="2800" i="1" u="none" strike="noStrike" cap="none" normalizeH="0" baseline="0" dirty="0">
              <a:ln>
                <a:noFill/>
              </a:ln>
              <a:effectLst/>
              <a:latin typeface="+mj-lt"/>
              <a:ea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en-US" sz="2800" dirty="0">
                <a:latin typeface="+mj-lt"/>
                <a:ea typeface="Calibri" pitchFamily="34" charset="0"/>
                <a:cs typeface="Arial" pitchFamily="34" charset="0"/>
              </a:rPr>
              <a:t>	</a:t>
            </a:r>
            <a:r>
              <a:rPr lang="en-US" sz="2600" dirty="0">
                <a:latin typeface="+mj-lt"/>
                <a:ea typeface="Calibri" pitchFamily="34" charset="0"/>
                <a:cs typeface="Arial" pitchFamily="34" charset="0"/>
              </a:rPr>
              <a:t>P</a:t>
            </a:r>
            <a:r>
              <a:rPr kumimoji="0" lang="en-US" sz="2600" b="0" i="0" u="none" strike="noStrike" cap="none" normalizeH="0" baseline="0" dirty="0">
                <a:ln>
                  <a:noFill/>
                </a:ln>
                <a:effectLst/>
                <a:latin typeface="+mj-lt"/>
                <a:ea typeface="Calibri" pitchFamily="34" charset="0"/>
                <a:cs typeface="Arial" pitchFamily="34" charset="0"/>
              </a:rPr>
              <a:t>uffed up with haughtiness or pride; to blind with pride or conceit, to render foolish or stupid.</a:t>
            </a:r>
            <a:endParaRPr kumimoji="0" lang="en-US" sz="2600" b="0" i="0" u="none" strike="noStrike" cap="none" normalizeH="0" baseline="0" dirty="0">
              <a:ln>
                <a:noFill/>
              </a:ln>
              <a:effectLst/>
              <a:latin typeface="+mj-lt"/>
              <a:cs typeface="Arial" pitchFamily="34" charset="0"/>
            </a:endParaRPr>
          </a:p>
        </p:txBody>
      </p:sp>
    </p:spTree>
    <p:extLst>
      <p:ext uri="{BB962C8B-B14F-4D97-AF65-F5344CB8AC3E}">
        <p14:creationId xmlns:p14="http://schemas.microsoft.com/office/powerpoint/2010/main" val="597906847"/>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5-30-2018</a:t>
            </a:r>
          </a:p>
        </p:txBody>
      </p:sp>
      <p:sp>
        <p:nvSpPr>
          <p:cNvPr id="3" name="Footer Placeholder 2"/>
          <p:cNvSpPr>
            <a:spLocks noGrp="1"/>
          </p:cNvSpPr>
          <p:nvPr>
            <p:ph type="ftr" sz="quarter" idx="11"/>
          </p:nvPr>
        </p:nvSpPr>
        <p:spPr/>
        <p:txBody>
          <a:bodyPr/>
          <a:lstStyle/>
          <a:p>
            <a:r>
              <a:rPr lang="en-US"/>
              <a:t>A Proud Look</a:t>
            </a:r>
          </a:p>
        </p:txBody>
      </p:sp>
      <p:sp>
        <p:nvSpPr>
          <p:cNvPr id="4" name="Slide Number Placeholder 3"/>
          <p:cNvSpPr>
            <a:spLocks noGrp="1"/>
          </p:cNvSpPr>
          <p:nvPr>
            <p:ph type="sldNum" sz="quarter" idx="12"/>
          </p:nvPr>
        </p:nvSpPr>
        <p:spPr/>
        <p:txBody>
          <a:bodyPr/>
          <a:lstStyle/>
          <a:p>
            <a:fld id="{2621D8A4-3378-4F30-A8A8-5E277074B0AC}" type="slidenum">
              <a:rPr lang="en-US" smtClean="0"/>
              <a:pPr/>
              <a:t>17</a:t>
            </a:fld>
            <a:endParaRPr lang="en-US"/>
          </a:p>
        </p:txBody>
      </p:sp>
      <p:sp>
        <p:nvSpPr>
          <p:cNvPr id="5" name="Rectangle 4"/>
          <p:cNvSpPr/>
          <p:nvPr/>
        </p:nvSpPr>
        <p:spPr>
          <a:xfrm>
            <a:off x="228600" y="152400"/>
            <a:ext cx="8763000" cy="6494085"/>
          </a:xfrm>
          <a:prstGeom prst="rect">
            <a:avLst/>
          </a:prstGeom>
        </p:spPr>
        <p:txBody>
          <a:bodyPr wrap="square">
            <a:spAutoFit/>
          </a:bodyPr>
          <a:lstStyle/>
          <a:p>
            <a:r>
              <a:rPr lang="en-US" sz="4400" b="1" dirty="0">
                <a:latin typeface="Arial" pitchFamily="34" charset="0"/>
                <a:cs typeface="Arial" pitchFamily="34" charset="0"/>
              </a:rPr>
              <a:t>Pride (w)</a:t>
            </a:r>
          </a:p>
          <a:p>
            <a:r>
              <a:rPr lang="en-US" sz="2000" dirty="0">
                <a:latin typeface="Arial" pitchFamily="34" charset="0"/>
                <a:cs typeface="Arial" pitchFamily="34" charset="0"/>
              </a:rPr>
              <a:t>	</a:t>
            </a:r>
            <a:r>
              <a:rPr lang="en-US" sz="3200" dirty="0">
                <a:latin typeface="Arial" pitchFamily="34" charset="0"/>
                <a:cs typeface="Arial" pitchFamily="34" charset="0"/>
              </a:rPr>
              <a:t>Implies an unduly favorable idea of one's own appearance, advantages, achievements, etc. Pride is a lofty and often arrogant assumption of superiority in some respect.</a:t>
            </a:r>
          </a:p>
          <a:p>
            <a:r>
              <a:rPr lang="en-US" sz="3200" dirty="0">
                <a:latin typeface="Arial" pitchFamily="34" charset="0"/>
                <a:cs typeface="Arial" pitchFamily="34" charset="0"/>
              </a:rPr>
              <a:t>	The proud person has difficulty with others since he or she does not react well to feedback.</a:t>
            </a:r>
          </a:p>
          <a:p>
            <a:r>
              <a:rPr lang="en-US" sz="3200" dirty="0">
                <a:latin typeface="Arial" pitchFamily="34" charset="0"/>
                <a:cs typeface="Arial" pitchFamily="34" charset="0"/>
              </a:rPr>
              <a:t>	Irrationally believes that one is better, superior and more important than others, failing to acknowledge the accomplishments of others. Refusing to acknowledge one’s own limits, faults or </a:t>
            </a:r>
            <a:r>
              <a:rPr lang="en-US" sz="3200" dirty="0" err="1">
                <a:latin typeface="Arial" pitchFamily="34" charset="0"/>
                <a:cs typeface="Arial" pitchFamily="34" charset="0"/>
              </a:rPr>
              <a:t>frailities</a:t>
            </a:r>
            <a:r>
              <a:rPr lang="en-US" sz="3200" dirty="0">
                <a:latin typeface="Arial" pitchFamily="34" charset="0"/>
                <a:cs typeface="Arial" pitchFamily="34" charset="0"/>
              </a:rPr>
              <a:t> as a human being.  </a:t>
            </a:r>
          </a:p>
          <a:p>
            <a:endParaRPr lang="en-US" sz="2000" dirty="0"/>
          </a:p>
        </p:txBody>
      </p:sp>
    </p:spTree>
    <p:extLst>
      <p:ext uri="{BB962C8B-B14F-4D97-AF65-F5344CB8AC3E}">
        <p14:creationId xmlns:p14="http://schemas.microsoft.com/office/powerpoint/2010/main" val="362512379"/>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28113"/>
            <a:ext cx="8686800" cy="6432530"/>
          </a:xfrm>
          <a:prstGeom prst="rect">
            <a:avLst/>
          </a:prstGeom>
        </p:spPr>
        <p:txBody>
          <a:bodyPr wrap="square">
            <a:spAutoFit/>
          </a:bodyPr>
          <a:lstStyle/>
          <a:p>
            <a:r>
              <a:rPr lang="en-US" sz="4000" b="1" dirty="0">
                <a:latin typeface="+mj-lt"/>
              </a:rPr>
              <a:t>GO.TELL.MY.DISCIPLES</a:t>
            </a:r>
          </a:p>
          <a:p>
            <a:r>
              <a:rPr lang="en-US" sz="3200" dirty="0">
                <a:latin typeface="+mj-lt"/>
              </a:rPr>
              <a:t>  	93 Mary Magdalene, she'd knew His power. She knew there was something about Him was different from anyone else</a:t>
            </a:r>
            <a:r>
              <a:rPr lang="mr-IN" sz="3200" dirty="0">
                <a:latin typeface="+mj-lt"/>
              </a:rPr>
              <a:t>…</a:t>
            </a:r>
            <a:r>
              <a:rPr lang="en-US" sz="3200" dirty="0">
                <a:latin typeface="+mj-lt"/>
              </a:rPr>
              <a:t> She had seven devils cast out of her: pride and envy, and she thought she was so pretty and there was no one like her. </a:t>
            </a:r>
          </a:p>
          <a:p>
            <a:r>
              <a:rPr lang="en-US" sz="3200" dirty="0">
                <a:latin typeface="+mj-lt"/>
              </a:rPr>
              <a:t>	But when Jesus spoke and said, "</a:t>
            </a:r>
            <a:r>
              <a:rPr lang="en-US" sz="3200" i="1" dirty="0">
                <a:latin typeface="+mj-lt"/>
              </a:rPr>
              <a:t>Be thou clean," </a:t>
            </a:r>
            <a:r>
              <a:rPr lang="en-US" sz="3200" dirty="0">
                <a:latin typeface="+mj-lt"/>
              </a:rPr>
              <a:t>all that left her. She become a new person. She wasn't so pretty any more in her own sight. 	But she wrapped herself in the robe of meekness and gentleness, and followed the Master. She loved Him. </a:t>
            </a:r>
          </a:p>
          <a:p>
            <a:pPr algn="r"/>
            <a:r>
              <a:rPr lang="en-US" sz="2000" dirty="0"/>
              <a:t>53-0405</a:t>
            </a:r>
            <a:endParaRPr lang="en-US" sz="2000" dirty="0">
              <a:latin typeface="+mj-lt"/>
            </a:endParaRPr>
          </a:p>
        </p:txBody>
      </p:sp>
      <p:sp>
        <p:nvSpPr>
          <p:cNvPr id="5" name="Date Placeholder 4"/>
          <p:cNvSpPr>
            <a:spLocks noGrp="1"/>
          </p:cNvSpPr>
          <p:nvPr>
            <p:ph type="dt" sz="half" idx="10"/>
          </p:nvPr>
        </p:nvSpPr>
        <p:spPr/>
        <p:txBody>
          <a:bodyPr/>
          <a:lstStyle/>
          <a:p>
            <a:r>
              <a:rPr lang="en-US"/>
              <a:t>5-30-2018</a:t>
            </a:r>
          </a:p>
        </p:txBody>
      </p:sp>
      <p:sp>
        <p:nvSpPr>
          <p:cNvPr id="6" name="Slide Number Placeholder 5"/>
          <p:cNvSpPr>
            <a:spLocks noGrp="1"/>
          </p:cNvSpPr>
          <p:nvPr>
            <p:ph type="sldNum" sz="quarter" idx="12"/>
          </p:nvPr>
        </p:nvSpPr>
        <p:spPr/>
        <p:txBody>
          <a:bodyPr/>
          <a:lstStyle/>
          <a:p>
            <a:fld id="{2621D8A4-3378-4F30-A8A8-5E277074B0AC}" type="slidenum">
              <a:rPr lang="en-US" smtClean="0"/>
              <a:pPr/>
              <a:t>18</a:t>
            </a:fld>
            <a:endParaRPr lang="en-US"/>
          </a:p>
        </p:txBody>
      </p:sp>
      <p:sp>
        <p:nvSpPr>
          <p:cNvPr id="7" name="Footer Placeholder 6"/>
          <p:cNvSpPr>
            <a:spLocks noGrp="1"/>
          </p:cNvSpPr>
          <p:nvPr>
            <p:ph type="ftr" sz="quarter" idx="11"/>
          </p:nvPr>
        </p:nvSpPr>
        <p:spPr/>
        <p:txBody>
          <a:bodyPr/>
          <a:lstStyle/>
          <a:p>
            <a:r>
              <a:rPr lang="en-US"/>
              <a:t>A Proud Look</a:t>
            </a:r>
          </a:p>
        </p:txBody>
      </p:sp>
    </p:spTree>
    <p:extLst>
      <p:ext uri="{BB962C8B-B14F-4D97-AF65-F5344CB8AC3E}">
        <p14:creationId xmlns:p14="http://schemas.microsoft.com/office/powerpoint/2010/main" val="944432759"/>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79B2AF6-A9EC-4558-BD82-3630F081DE2A}"/>
              </a:ext>
            </a:extLst>
          </p:cNvPr>
          <p:cNvSpPr>
            <a:spLocks noGrp="1"/>
          </p:cNvSpPr>
          <p:nvPr>
            <p:ph type="dt" sz="half" idx="10"/>
          </p:nvPr>
        </p:nvSpPr>
        <p:spPr/>
        <p:txBody>
          <a:bodyPr/>
          <a:lstStyle/>
          <a:p>
            <a:r>
              <a:rPr lang="en-US"/>
              <a:t>5-30-2018</a:t>
            </a:r>
          </a:p>
        </p:txBody>
      </p:sp>
      <p:sp>
        <p:nvSpPr>
          <p:cNvPr id="3" name="Footer Placeholder 2">
            <a:extLst>
              <a:ext uri="{FF2B5EF4-FFF2-40B4-BE49-F238E27FC236}">
                <a16:creationId xmlns:a16="http://schemas.microsoft.com/office/drawing/2014/main" id="{11D60234-D8C0-4055-AE6F-35DFF23BE112}"/>
              </a:ext>
            </a:extLst>
          </p:cNvPr>
          <p:cNvSpPr>
            <a:spLocks noGrp="1"/>
          </p:cNvSpPr>
          <p:nvPr>
            <p:ph type="ftr" sz="quarter" idx="11"/>
          </p:nvPr>
        </p:nvSpPr>
        <p:spPr/>
        <p:txBody>
          <a:bodyPr/>
          <a:lstStyle/>
          <a:p>
            <a:r>
              <a:rPr lang="en-US"/>
              <a:t>A Proud Look</a:t>
            </a:r>
          </a:p>
        </p:txBody>
      </p:sp>
      <p:sp>
        <p:nvSpPr>
          <p:cNvPr id="4" name="Slide Number Placeholder 3">
            <a:extLst>
              <a:ext uri="{FF2B5EF4-FFF2-40B4-BE49-F238E27FC236}">
                <a16:creationId xmlns:a16="http://schemas.microsoft.com/office/drawing/2014/main" id="{26D5BE8E-DCF7-4FF5-9488-18415C1CBCBA}"/>
              </a:ext>
            </a:extLst>
          </p:cNvPr>
          <p:cNvSpPr>
            <a:spLocks noGrp="1"/>
          </p:cNvSpPr>
          <p:nvPr>
            <p:ph type="sldNum" sz="quarter" idx="12"/>
          </p:nvPr>
        </p:nvSpPr>
        <p:spPr/>
        <p:txBody>
          <a:bodyPr/>
          <a:lstStyle/>
          <a:p>
            <a:fld id="{299542E4-2CCF-42F6-9D92-ED568035133D}" type="slidenum">
              <a:rPr lang="en-US" smtClean="0"/>
              <a:t>19</a:t>
            </a:fld>
            <a:endParaRPr lang="en-US"/>
          </a:p>
        </p:txBody>
      </p:sp>
      <p:sp>
        <p:nvSpPr>
          <p:cNvPr id="5" name="Rectangle 4">
            <a:extLst>
              <a:ext uri="{FF2B5EF4-FFF2-40B4-BE49-F238E27FC236}">
                <a16:creationId xmlns:a16="http://schemas.microsoft.com/office/drawing/2014/main" id="{296FB59F-D4C5-4C67-9BBC-700B1A261656}"/>
              </a:ext>
            </a:extLst>
          </p:cNvPr>
          <p:cNvSpPr/>
          <p:nvPr/>
        </p:nvSpPr>
        <p:spPr>
          <a:xfrm>
            <a:off x="304800" y="180973"/>
            <a:ext cx="8534400" cy="5816977"/>
          </a:xfrm>
          <a:prstGeom prst="rect">
            <a:avLst/>
          </a:prstGeom>
        </p:spPr>
        <p:txBody>
          <a:bodyPr wrap="square">
            <a:spAutoFit/>
          </a:bodyPr>
          <a:lstStyle/>
          <a:p>
            <a:r>
              <a:rPr lang="en-US" sz="4800" b="1" dirty="0">
                <a:latin typeface="+mj-lt"/>
              </a:rPr>
              <a:t>Psalm 101:4-6 </a:t>
            </a:r>
          </a:p>
          <a:p>
            <a:r>
              <a:rPr lang="en-US" sz="3600" i="1" dirty="0">
                <a:latin typeface="+mj-lt"/>
              </a:rPr>
              <a:t>	4 A </a:t>
            </a:r>
            <a:r>
              <a:rPr lang="en-US" sz="3600" i="1" dirty="0" err="1">
                <a:latin typeface="+mj-lt"/>
              </a:rPr>
              <a:t>froward</a:t>
            </a:r>
            <a:r>
              <a:rPr lang="en-US" sz="3600" i="1" dirty="0">
                <a:latin typeface="+mj-lt"/>
              </a:rPr>
              <a:t> heart shall depart from me: I will not know a wicked person. 5 Whoso privily </a:t>
            </a:r>
            <a:r>
              <a:rPr lang="en-US" sz="3600" i="1" dirty="0" err="1">
                <a:latin typeface="+mj-lt"/>
              </a:rPr>
              <a:t>slandereth</a:t>
            </a:r>
            <a:r>
              <a:rPr lang="en-US" sz="3600" i="1" dirty="0">
                <a:latin typeface="+mj-lt"/>
              </a:rPr>
              <a:t> his </a:t>
            </a:r>
            <a:r>
              <a:rPr lang="en-US" sz="3600" i="1" dirty="0" err="1">
                <a:latin typeface="+mj-lt"/>
              </a:rPr>
              <a:t>neighbour</a:t>
            </a:r>
            <a:r>
              <a:rPr lang="en-US" sz="3600" i="1" dirty="0">
                <a:latin typeface="+mj-lt"/>
              </a:rPr>
              <a:t>, him will I cut off: him that hath an high look and a proud heart will not I suffer. </a:t>
            </a:r>
          </a:p>
          <a:p>
            <a:r>
              <a:rPr lang="en-US" sz="3600" i="1" dirty="0">
                <a:latin typeface="+mj-lt"/>
              </a:rPr>
              <a:t>	6 Mine eyes shall be upon the faithful of the land, that they may dwell with me: he that walketh in a perfect way, he shall serve me.</a:t>
            </a:r>
          </a:p>
        </p:txBody>
      </p:sp>
    </p:spTree>
    <p:extLst>
      <p:ext uri="{BB962C8B-B14F-4D97-AF65-F5344CB8AC3E}">
        <p14:creationId xmlns:p14="http://schemas.microsoft.com/office/powerpoint/2010/main" val="3901559521"/>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5-30-2018</a:t>
            </a:r>
          </a:p>
        </p:txBody>
      </p:sp>
      <p:sp>
        <p:nvSpPr>
          <p:cNvPr id="5" name="Footer Placeholder 4"/>
          <p:cNvSpPr>
            <a:spLocks noGrp="1"/>
          </p:cNvSpPr>
          <p:nvPr>
            <p:ph type="ftr" sz="quarter" idx="11"/>
          </p:nvPr>
        </p:nvSpPr>
        <p:spPr/>
        <p:txBody>
          <a:bodyPr/>
          <a:lstStyle/>
          <a:p>
            <a:r>
              <a:rPr lang="en-US"/>
              <a:t>A Proud Look</a:t>
            </a:r>
          </a:p>
        </p:txBody>
      </p:sp>
      <p:sp>
        <p:nvSpPr>
          <p:cNvPr id="6" name="Slide Number Placeholder 5"/>
          <p:cNvSpPr>
            <a:spLocks noGrp="1"/>
          </p:cNvSpPr>
          <p:nvPr>
            <p:ph type="sldNum" sz="quarter" idx="12"/>
          </p:nvPr>
        </p:nvSpPr>
        <p:spPr/>
        <p:txBody>
          <a:bodyPr/>
          <a:lstStyle/>
          <a:p>
            <a:fld id="{0FB56013-B943-42BA-886F-6F9D4EB85E9D}" type="slidenum">
              <a:rPr lang="en-US" smtClean="0"/>
              <a:t>2</a:t>
            </a:fld>
            <a:endParaRPr lang="en-US"/>
          </a:p>
        </p:txBody>
      </p:sp>
      <p:sp>
        <p:nvSpPr>
          <p:cNvPr id="8" name="Right Arrow 7"/>
          <p:cNvSpPr/>
          <p:nvPr/>
        </p:nvSpPr>
        <p:spPr>
          <a:xfrm rot="16200000">
            <a:off x="3163824" y="1682496"/>
            <a:ext cx="2468880" cy="10424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683730" y="50244"/>
            <a:ext cx="3706664" cy="830997"/>
          </a:xfrm>
          <a:prstGeom prst="rect">
            <a:avLst/>
          </a:prstGeom>
          <a:noFill/>
        </p:spPr>
        <p:txBody>
          <a:bodyPr wrap="none" rtlCol="0">
            <a:spAutoFit/>
          </a:bodyPr>
          <a:lstStyle/>
          <a:p>
            <a:r>
              <a:rPr lang="en-US" sz="4800" b="1" dirty="0">
                <a:latin typeface="Arial" panose="020B0604020202020204" pitchFamily="34" charset="0"/>
                <a:cs typeface="Arial" panose="020B0604020202020204" pitchFamily="34" charset="0"/>
              </a:rPr>
              <a:t>God: </a:t>
            </a:r>
            <a:r>
              <a:rPr lang="en-US" sz="3200" b="1" dirty="0">
                <a:solidFill>
                  <a:srgbClr val="FFFF00"/>
                </a:solidFill>
                <a:latin typeface="Arial" panose="020B0604020202020204" pitchFamily="34" charset="0"/>
                <a:cs typeface="Arial" panose="020B0604020202020204" pitchFamily="34" charset="0"/>
              </a:rPr>
              <a:t>New Birth</a:t>
            </a:r>
          </a:p>
        </p:txBody>
      </p:sp>
      <p:sp>
        <p:nvSpPr>
          <p:cNvPr id="10" name="TextBox 9"/>
          <p:cNvSpPr txBox="1"/>
          <p:nvPr/>
        </p:nvSpPr>
        <p:spPr>
          <a:xfrm>
            <a:off x="3866166" y="3500210"/>
            <a:ext cx="1040670" cy="830997"/>
          </a:xfrm>
          <a:prstGeom prst="rect">
            <a:avLst/>
          </a:prstGeom>
          <a:noFill/>
        </p:spPr>
        <p:txBody>
          <a:bodyPr wrap="none" rtlCol="0">
            <a:spAutoFit/>
          </a:bodyPr>
          <a:lstStyle/>
          <a:p>
            <a:r>
              <a:rPr lang="en-US" sz="4800" b="1" dirty="0">
                <a:solidFill>
                  <a:srgbClr val="FFFF00"/>
                </a:solidFill>
                <a:latin typeface="Arial" panose="020B0604020202020204" pitchFamily="34" charset="0"/>
                <a:cs typeface="Arial" panose="020B0604020202020204" pitchFamily="34" charset="0"/>
              </a:rPr>
              <a:t>Me</a:t>
            </a:r>
          </a:p>
        </p:txBody>
      </p:sp>
      <p:sp>
        <p:nvSpPr>
          <p:cNvPr id="11" name="TextBox 10"/>
          <p:cNvSpPr txBox="1"/>
          <p:nvPr/>
        </p:nvSpPr>
        <p:spPr>
          <a:xfrm>
            <a:off x="152400" y="3200400"/>
            <a:ext cx="2899652" cy="1200329"/>
          </a:xfrm>
          <a:prstGeom prst="rect">
            <a:avLst/>
          </a:prstGeom>
          <a:noFill/>
        </p:spPr>
        <p:txBody>
          <a:bodyPr wrap="none" rtlCol="0">
            <a:spAutoFit/>
          </a:bodyPr>
          <a:lstStyle/>
          <a:p>
            <a:r>
              <a:rPr lang="en-US" sz="3600" b="1" dirty="0">
                <a:solidFill>
                  <a:srgbClr val="FFFF00"/>
                </a:solidFill>
                <a:latin typeface="Arial" panose="020B0604020202020204" pitchFamily="34" charset="0"/>
                <a:cs typeface="Arial" panose="020B0604020202020204" pitchFamily="34" charset="0"/>
              </a:rPr>
              <a:t>Our Witness</a:t>
            </a:r>
          </a:p>
          <a:p>
            <a:r>
              <a:rPr lang="en-US" sz="3600" b="1" dirty="0">
                <a:latin typeface="Arial" panose="020B0604020202020204" pitchFamily="34" charset="0"/>
                <a:cs typeface="Arial" panose="020B0604020202020204" pitchFamily="34" charset="0"/>
              </a:rPr>
              <a:t>Outsiders</a:t>
            </a:r>
          </a:p>
        </p:txBody>
      </p:sp>
      <p:sp>
        <p:nvSpPr>
          <p:cNvPr id="12" name="Rectangle 11"/>
          <p:cNvSpPr/>
          <p:nvPr/>
        </p:nvSpPr>
        <p:spPr>
          <a:xfrm>
            <a:off x="152400" y="4648200"/>
            <a:ext cx="3695922" cy="1569660"/>
          </a:xfrm>
          <a:prstGeom prst="rect">
            <a:avLst/>
          </a:prstGeom>
        </p:spPr>
        <p:txBody>
          <a:bodyPr wrap="square">
            <a:spAutoFit/>
          </a:bodyPr>
          <a:lstStyle/>
          <a:p>
            <a:r>
              <a:rPr lang="en-US" sz="2400" i="1" dirty="0">
                <a:latin typeface="+mj-lt"/>
              </a:rPr>
              <a:t>Walk in wisdom toward them that are without, redeeming the time. </a:t>
            </a:r>
          </a:p>
          <a:p>
            <a:r>
              <a:rPr lang="en-US" sz="2400" dirty="0">
                <a:latin typeface="+mj-lt"/>
              </a:rPr>
              <a:t>(Col. 4:5)</a:t>
            </a:r>
          </a:p>
        </p:txBody>
      </p:sp>
      <p:sp>
        <p:nvSpPr>
          <p:cNvPr id="13" name="Right Arrow 12"/>
          <p:cNvSpPr/>
          <p:nvPr/>
        </p:nvSpPr>
        <p:spPr>
          <a:xfrm rot="10800000">
            <a:off x="2796040" y="3703320"/>
            <a:ext cx="1053584" cy="3992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a:off x="4953000" y="3731333"/>
            <a:ext cx="1368552" cy="3992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324600" y="3276600"/>
            <a:ext cx="2749521" cy="1200329"/>
          </a:xfrm>
          <a:prstGeom prst="rect">
            <a:avLst/>
          </a:prstGeom>
        </p:spPr>
        <p:txBody>
          <a:bodyPr wrap="none">
            <a:spAutoFit/>
          </a:bodyPr>
          <a:lstStyle/>
          <a:p>
            <a:r>
              <a:rPr lang="en-US" sz="3600" b="1" dirty="0">
                <a:solidFill>
                  <a:srgbClr val="FFFF00"/>
                </a:solidFill>
                <a:latin typeface="Arial" panose="020B0604020202020204" pitchFamily="34" charset="0"/>
                <a:cs typeface="Arial" panose="020B0604020202020204" pitchFamily="34" charset="0"/>
              </a:rPr>
              <a:t>The Church</a:t>
            </a:r>
          </a:p>
          <a:p>
            <a:r>
              <a:rPr lang="en-US" sz="3600" b="1" dirty="0">
                <a:latin typeface="Arial" panose="020B0604020202020204" pitchFamily="34" charset="0"/>
                <a:cs typeface="Arial" panose="020B0604020202020204" pitchFamily="34" charset="0"/>
              </a:rPr>
              <a:t>Local Body</a:t>
            </a:r>
            <a:endParaRPr lang="en-US" sz="3600" dirty="0"/>
          </a:p>
        </p:txBody>
      </p:sp>
      <p:sp>
        <p:nvSpPr>
          <p:cNvPr id="17" name="Rectangle 16"/>
          <p:cNvSpPr/>
          <p:nvPr/>
        </p:nvSpPr>
        <p:spPr>
          <a:xfrm>
            <a:off x="5257800" y="4717934"/>
            <a:ext cx="3775902" cy="1569660"/>
          </a:xfrm>
          <a:prstGeom prst="rect">
            <a:avLst/>
          </a:prstGeom>
        </p:spPr>
        <p:txBody>
          <a:bodyPr wrap="square">
            <a:spAutoFit/>
          </a:bodyPr>
          <a:lstStyle/>
          <a:p>
            <a:pPr algn="r"/>
            <a:r>
              <a:rPr lang="en-US" sz="2400" i="1" dirty="0">
                <a:latin typeface="+mj-lt"/>
              </a:rPr>
              <a:t>So we, being many, are one body in Christ, and every one members one of another.   (</a:t>
            </a:r>
            <a:r>
              <a:rPr lang="en-US" sz="2000" dirty="0">
                <a:latin typeface="+mj-lt"/>
              </a:rPr>
              <a:t>Rom.  12:5)</a:t>
            </a:r>
          </a:p>
        </p:txBody>
      </p:sp>
    </p:spTree>
    <p:extLst>
      <p:ext uri="{BB962C8B-B14F-4D97-AF65-F5344CB8AC3E}">
        <p14:creationId xmlns:p14="http://schemas.microsoft.com/office/powerpoint/2010/main" val="54415845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dissolve">
                                      <p:cBhvr>
                                        <p:cTn id="10" dur="500"/>
                                        <p:tgtEl>
                                          <p:spTgt spid="11"/>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dissolv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dissolve">
                                      <p:cBhvr>
                                        <p:cTn id="18" dur="500"/>
                                        <p:tgtEl>
                                          <p:spTgt spid="15"/>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animBg="1"/>
      <p:bldP spid="15" grpId="0" animBg="1"/>
      <p:bldP spid="16" grpId="0"/>
      <p:bldP spid="1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5-30-2018</a:t>
            </a:r>
          </a:p>
        </p:txBody>
      </p:sp>
      <p:sp>
        <p:nvSpPr>
          <p:cNvPr id="3" name="Footer Placeholder 2"/>
          <p:cNvSpPr>
            <a:spLocks noGrp="1"/>
          </p:cNvSpPr>
          <p:nvPr>
            <p:ph type="ftr" sz="quarter" idx="11"/>
          </p:nvPr>
        </p:nvSpPr>
        <p:spPr/>
        <p:txBody>
          <a:bodyPr/>
          <a:lstStyle/>
          <a:p>
            <a:r>
              <a:rPr lang="en-US"/>
              <a:t>A Proud Look</a:t>
            </a:r>
          </a:p>
        </p:txBody>
      </p:sp>
      <p:sp>
        <p:nvSpPr>
          <p:cNvPr id="4" name="Slide Number Placeholder 3"/>
          <p:cNvSpPr>
            <a:spLocks noGrp="1"/>
          </p:cNvSpPr>
          <p:nvPr>
            <p:ph type="sldNum" sz="quarter" idx="12"/>
          </p:nvPr>
        </p:nvSpPr>
        <p:spPr/>
        <p:txBody>
          <a:bodyPr/>
          <a:lstStyle/>
          <a:p>
            <a:fld id="{2621D8A4-3378-4F30-A8A8-5E277074B0AC}" type="slidenum">
              <a:rPr lang="en-US" smtClean="0"/>
              <a:pPr/>
              <a:t>20</a:t>
            </a:fld>
            <a:endParaRPr lang="en-US"/>
          </a:p>
        </p:txBody>
      </p:sp>
      <p:sp>
        <p:nvSpPr>
          <p:cNvPr id="5" name="Rectangle 4"/>
          <p:cNvSpPr/>
          <p:nvPr/>
        </p:nvSpPr>
        <p:spPr>
          <a:xfrm>
            <a:off x="152400" y="76200"/>
            <a:ext cx="8915400" cy="6124754"/>
          </a:xfrm>
          <a:prstGeom prst="rect">
            <a:avLst/>
          </a:prstGeom>
        </p:spPr>
        <p:txBody>
          <a:bodyPr wrap="square">
            <a:spAutoFit/>
          </a:bodyPr>
          <a:lstStyle/>
          <a:p>
            <a:r>
              <a:rPr lang="en-US" sz="3600" b="1" dirty="0">
                <a:latin typeface="+mj-lt"/>
              </a:rPr>
              <a:t>DOOR.TO.THE.HEART</a:t>
            </a:r>
          </a:p>
          <a:p>
            <a:r>
              <a:rPr lang="en-US" sz="2800" dirty="0">
                <a:latin typeface="+mj-lt"/>
              </a:rPr>
              <a:t>	17  Oh, we Christians, though alienated from the world, and we are heaven-bound subjects of the Lord Jesus, we should conduct ourselves as sons and daughters of God. </a:t>
            </a:r>
            <a:r>
              <a:rPr lang="en-US" sz="2800" b="1" dirty="0">
                <a:solidFill>
                  <a:srgbClr val="FFFF00"/>
                </a:solidFill>
                <a:latin typeface="+mj-lt"/>
              </a:rPr>
              <a:t>Pride</a:t>
            </a:r>
            <a:r>
              <a:rPr lang="en-US" sz="2800" dirty="0">
                <a:solidFill>
                  <a:srgbClr val="FFFF00"/>
                </a:solidFill>
                <a:latin typeface="+mj-lt"/>
              </a:rPr>
              <a:t> keeps us from doing it. </a:t>
            </a:r>
            <a:r>
              <a:rPr lang="en-US" sz="2800" dirty="0">
                <a:latin typeface="+mj-lt"/>
              </a:rPr>
              <a:t>We're afraid somebody will say something against us. When the spirit blesses, many are ashamed to say "Amen." </a:t>
            </a:r>
          </a:p>
          <a:p>
            <a:r>
              <a:rPr lang="en-US" sz="2800" dirty="0">
                <a:latin typeface="+mj-lt"/>
              </a:rPr>
              <a:t>	There is many who in their office work, the Lord Jesus could have healed them of diseases, and they're afraid to testify to the glory of God because of pride. Many are afraid to stand and say, "</a:t>
            </a:r>
            <a:r>
              <a:rPr lang="en-US" sz="2800" i="1" dirty="0">
                <a:latin typeface="+mj-lt"/>
              </a:rPr>
              <a:t>I have received Christ as my personal </a:t>
            </a:r>
            <a:r>
              <a:rPr lang="en-US" sz="2800" i="1" dirty="0" err="1">
                <a:latin typeface="+mj-lt"/>
              </a:rPr>
              <a:t>Saviour</a:t>
            </a:r>
            <a:r>
              <a:rPr lang="en-US" sz="2800" i="1" dirty="0">
                <a:latin typeface="+mj-lt"/>
              </a:rPr>
              <a:t> and been filled with the Holy Spirit.": </a:t>
            </a:r>
            <a:r>
              <a:rPr lang="en-US" sz="2800" dirty="0">
                <a:latin typeface="+mj-lt"/>
              </a:rPr>
              <a:t>ashamed.</a:t>
            </a:r>
            <a:r>
              <a:rPr lang="en-US" sz="2800" b="1" dirty="0">
                <a:latin typeface="+mj-lt"/>
              </a:rPr>
              <a:t> </a:t>
            </a:r>
            <a:r>
              <a:rPr lang="en-US" sz="2800" b="1" dirty="0">
                <a:solidFill>
                  <a:srgbClr val="FFFF00"/>
                </a:solidFill>
                <a:latin typeface="+mj-lt"/>
              </a:rPr>
              <a:t>Pride, oh, what a great thing that is.</a:t>
            </a:r>
          </a:p>
          <a:p>
            <a:pPr algn="r"/>
            <a:r>
              <a:rPr lang="en-US" sz="2000" dirty="0">
                <a:latin typeface="+mj-lt"/>
              </a:rPr>
              <a:t>58-0112</a:t>
            </a:r>
          </a:p>
        </p:txBody>
      </p:sp>
    </p:spTree>
    <p:extLst>
      <p:ext uri="{BB962C8B-B14F-4D97-AF65-F5344CB8AC3E}">
        <p14:creationId xmlns:p14="http://schemas.microsoft.com/office/powerpoint/2010/main" val="334447314"/>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5-30-2018</a:t>
            </a:r>
          </a:p>
        </p:txBody>
      </p:sp>
      <p:sp>
        <p:nvSpPr>
          <p:cNvPr id="3" name="Footer Placeholder 2"/>
          <p:cNvSpPr>
            <a:spLocks noGrp="1"/>
          </p:cNvSpPr>
          <p:nvPr>
            <p:ph type="ftr" sz="quarter" idx="11"/>
          </p:nvPr>
        </p:nvSpPr>
        <p:spPr/>
        <p:txBody>
          <a:bodyPr/>
          <a:lstStyle/>
          <a:p>
            <a:r>
              <a:rPr lang="en-US"/>
              <a:t>A Proud Look</a:t>
            </a:r>
          </a:p>
        </p:txBody>
      </p:sp>
      <p:sp>
        <p:nvSpPr>
          <p:cNvPr id="4" name="Slide Number Placeholder 3"/>
          <p:cNvSpPr>
            <a:spLocks noGrp="1"/>
          </p:cNvSpPr>
          <p:nvPr>
            <p:ph type="sldNum" sz="quarter" idx="12"/>
          </p:nvPr>
        </p:nvSpPr>
        <p:spPr/>
        <p:txBody>
          <a:bodyPr/>
          <a:lstStyle/>
          <a:p>
            <a:fld id="{2621D8A4-3378-4F30-A8A8-5E277074B0AC}" type="slidenum">
              <a:rPr lang="en-US" smtClean="0"/>
              <a:pPr/>
              <a:t>21</a:t>
            </a:fld>
            <a:endParaRPr lang="en-US"/>
          </a:p>
        </p:txBody>
      </p:sp>
      <p:sp>
        <p:nvSpPr>
          <p:cNvPr id="5" name="Rectangle 4"/>
          <p:cNvSpPr/>
          <p:nvPr/>
        </p:nvSpPr>
        <p:spPr>
          <a:xfrm>
            <a:off x="152400" y="0"/>
            <a:ext cx="8839200" cy="6555641"/>
          </a:xfrm>
          <a:prstGeom prst="rect">
            <a:avLst/>
          </a:prstGeom>
        </p:spPr>
        <p:txBody>
          <a:bodyPr wrap="square">
            <a:spAutoFit/>
          </a:bodyPr>
          <a:lstStyle/>
          <a:p>
            <a:r>
              <a:rPr lang="en-US" sz="3600" b="1" dirty="0">
                <a:latin typeface="+mj-lt"/>
              </a:rPr>
              <a:t>JAMES 4:6-7</a:t>
            </a:r>
          </a:p>
          <a:p>
            <a:r>
              <a:rPr lang="en-US" sz="3200" dirty="0">
                <a:latin typeface="+mj-lt"/>
              </a:rPr>
              <a:t>  </a:t>
            </a:r>
            <a:r>
              <a:rPr lang="en-US" sz="3200" i="1" dirty="0">
                <a:latin typeface="+mj-lt"/>
              </a:rPr>
              <a:t>	But he giveth more grace. Wherefore he </a:t>
            </a:r>
            <a:r>
              <a:rPr lang="en-US" sz="3200" i="1" dirty="0" err="1">
                <a:latin typeface="+mj-lt"/>
              </a:rPr>
              <a:t>saith</a:t>
            </a:r>
            <a:r>
              <a:rPr lang="en-US" sz="3200" i="1" dirty="0">
                <a:latin typeface="+mj-lt"/>
              </a:rPr>
              <a:t>, </a:t>
            </a:r>
            <a:r>
              <a:rPr lang="en-US" sz="3200" i="1" dirty="0">
                <a:solidFill>
                  <a:srgbClr val="FFFF00"/>
                </a:solidFill>
                <a:latin typeface="+mj-lt"/>
              </a:rPr>
              <a:t>God </a:t>
            </a:r>
            <a:r>
              <a:rPr lang="en-US" sz="3200" i="1" dirty="0" err="1">
                <a:solidFill>
                  <a:srgbClr val="FFFF00"/>
                </a:solidFill>
                <a:latin typeface="+mj-lt"/>
              </a:rPr>
              <a:t>resisteth</a:t>
            </a:r>
            <a:r>
              <a:rPr lang="en-US" sz="3200" i="1" dirty="0">
                <a:solidFill>
                  <a:srgbClr val="FFFF00"/>
                </a:solidFill>
                <a:latin typeface="+mj-lt"/>
              </a:rPr>
              <a:t> the proud, </a:t>
            </a:r>
            <a:r>
              <a:rPr lang="en-US" sz="3200" i="1" dirty="0">
                <a:latin typeface="+mj-lt"/>
              </a:rPr>
              <a:t>but </a:t>
            </a:r>
            <a:r>
              <a:rPr lang="en-US" sz="3200" i="1" dirty="0" err="1">
                <a:latin typeface="+mj-lt"/>
              </a:rPr>
              <a:t>giveth</a:t>
            </a:r>
            <a:r>
              <a:rPr lang="en-US" sz="3200" i="1" dirty="0">
                <a:latin typeface="+mj-lt"/>
              </a:rPr>
              <a:t> </a:t>
            </a:r>
            <a:r>
              <a:rPr lang="en-US" sz="3200" i="1" dirty="0">
                <a:solidFill>
                  <a:srgbClr val="FFFF00"/>
                </a:solidFill>
                <a:latin typeface="+mj-lt"/>
              </a:rPr>
              <a:t>grace</a:t>
            </a:r>
            <a:r>
              <a:rPr lang="en-US" sz="3200" i="1" dirty="0">
                <a:latin typeface="+mj-lt"/>
              </a:rPr>
              <a:t> unto the humble. 7 Submit yourselves therefore to God. Resist the devil, and he will flee from you. </a:t>
            </a:r>
          </a:p>
          <a:p>
            <a:endParaRPr lang="en-US" sz="3200" i="1" dirty="0">
              <a:latin typeface="+mj-lt"/>
            </a:endParaRPr>
          </a:p>
          <a:p>
            <a:r>
              <a:rPr lang="en-US" sz="3600" b="1" dirty="0">
                <a:latin typeface="+mj-lt"/>
              </a:rPr>
              <a:t>I PETER 5:5-6</a:t>
            </a:r>
          </a:p>
          <a:p>
            <a:r>
              <a:rPr lang="en-US" sz="3200" i="1" dirty="0">
                <a:latin typeface="+mj-lt"/>
              </a:rPr>
              <a:t>	 Likewise, ye younger, submit yourselves unto the elder. Yea, all of you be subject one to another, and be clothed with humility: </a:t>
            </a:r>
            <a:r>
              <a:rPr lang="en-US" sz="3200" i="1" dirty="0">
                <a:solidFill>
                  <a:srgbClr val="FFFF00"/>
                </a:solidFill>
                <a:latin typeface="+mj-lt"/>
              </a:rPr>
              <a:t>for God </a:t>
            </a:r>
            <a:r>
              <a:rPr lang="en-US" sz="3200" i="1" dirty="0" err="1">
                <a:solidFill>
                  <a:srgbClr val="FFFF00"/>
                </a:solidFill>
                <a:latin typeface="+mj-lt"/>
              </a:rPr>
              <a:t>resisteth</a:t>
            </a:r>
            <a:r>
              <a:rPr lang="en-US" sz="3200" i="1" dirty="0">
                <a:solidFill>
                  <a:srgbClr val="FFFF00"/>
                </a:solidFill>
                <a:latin typeface="+mj-lt"/>
              </a:rPr>
              <a:t> the proud, and </a:t>
            </a:r>
            <a:r>
              <a:rPr lang="en-US" sz="3200" i="1" dirty="0" err="1">
                <a:solidFill>
                  <a:srgbClr val="FFFF00"/>
                </a:solidFill>
                <a:latin typeface="+mj-lt"/>
              </a:rPr>
              <a:t>giveth</a:t>
            </a:r>
            <a:r>
              <a:rPr lang="en-US" sz="3200" i="1" dirty="0">
                <a:solidFill>
                  <a:srgbClr val="FFFF00"/>
                </a:solidFill>
                <a:latin typeface="+mj-lt"/>
              </a:rPr>
              <a:t> grace to the </a:t>
            </a:r>
            <a:r>
              <a:rPr lang="en-US" sz="3200" i="1" spc="-150" dirty="0">
                <a:solidFill>
                  <a:srgbClr val="FFFF00"/>
                </a:solidFill>
                <a:latin typeface="+mj-lt"/>
              </a:rPr>
              <a:t>humble. </a:t>
            </a:r>
            <a:r>
              <a:rPr lang="en-US" sz="3200" i="1" spc="-150" dirty="0">
                <a:latin typeface="+mj-lt"/>
              </a:rPr>
              <a:t>6 Humble yourselves therefore under the mighty hand of God, that he may exalt you in due time:</a:t>
            </a:r>
          </a:p>
        </p:txBody>
      </p:sp>
    </p:spTree>
    <p:extLst>
      <p:ext uri="{BB962C8B-B14F-4D97-AF65-F5344CB8AC3E}">
        <p14:creationId xmlns:p14="http://schemas.microsoft.com/office/powerpoint/2010/main" val="521172218"/>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633B679-E98C-4672-92B8-9F4897E5919C}"/>
              </a:ext>
            </a:extLst>
          </p:cNvPr>
          <p:cNvSpPr>
            <a:spLocks noGrp="1"/>
          </p:cNvSpPr>
          <p:nvPr>
            <p:ph type="dt" sz="half" idx="10"/>
          </p:nvPr>
        </p:nvSpPr>
        <p:spPr/>
        <p:txBody>
          <a:bodyPr/>
          <a:lstStyle/>
          <a:p>
            <a:r>
              <a:rPr lang="en-US"/>
              <a:t>5-30-2018</a:t>
            </a:r>
          </a:p>
        </p:txBody>
      </p:sp>
      <p:sp>
        <p:nvSpPr>
          <p:cNvPr id="3" name="Footer Placeholder 2">
            <a:extLst>
              <a:ext uri="{FF2B5EF4-FFF2-40B4-BE49-F238E27FC236}">
                <a16:creationId xmlns:a16="http://schemas.microsoft.com/office/drawing/2014/main" id="{28B291F5-8CC8-46C5-A163-192B22D6A3F4}"/>
              </a:ext>
            </a:extLst>
          </p:cNvPr>
          <p:cNvSpPr>
            <a:spLocks noGrp="1"/>
          </p:cNvSpPr>
          <p:nvPr>
            <p:ph type="ftr" sz="quarter" idx="11"/>
          </p:nvPr>
        </p:nvSpPr>
        <p:spPr/>
        <p:txBody>
          <a:bodyPr/>
          <a:lstStyle/>
          <a:p>
            <a:r>
              <a:rPr lang="en-US"/>
              <a:t>A Proud Look</a:t>
            </a:r>
          </a:p>
        </p:txBody>
      </p:sp>
      <p:sp>
        <p:nvSpPr>
          <p:cNvPr id="4" name="Slide Number Placeholder 3">
            <a:extLst>
              <a:ext uri="{FF2B5EF4-FFF2-40B4-BE49-F238E27FC236}">
                <a16:creationId xmlns:a16="http://schemas.microsoft.com/office/drawing/2014/main" id="{60CCC86C-B530-455A-AEEB-29342A428BAD}"/>
              </a:ext>
            </a:extLst>
          </p:cNvPr>
          <p:cNvSpPr>
            <a:spLocks noGrp="1"/>
          </p:cNvSpPr>
          <p:nvPr>
            <p:ph type="sldNum" sz="quarter" idx="12"/>
          </p:nvPr>
        </p:nvSpPr>
        <p:spPr/>
        <p:txBody>
          <a:bodyPr/>
          <a:lstStyle/>
          <a:p>
            <a:fld id="{299542E4-2CCF-42F6-9D92-ED568035133D}" type="slidenum">
              <a:rPr lang="en-US" smtClean="0"/>
              <a:t>22</a:t>
            </a:fld>
            <a:endParaRPr lang="en-US"/>
          </a:p>
        </p:txBody>
      </p:sp>
      <p:sp>
        <p:nvSpPr>
          <p:cNvPr id="5" name="Rectangle 4">
            <a:extLst>
              <a:ext uri="{FF2B5EF4-FFF2-40B4-BE49-F238E27FC236}">
                <a16:creationId xmlns:a16="http://schemas.microsoft.com/office/drawing/2014/main" id="{A5D91E95-E66F-4275-8A14-635A1603984A}"/>
              </a:ext>
            </a:extLst>
          </p:cNvPr>
          <p:cNvSpPr/>
          <p:nvPr/>
        </p:nvSpPr>
        <p:spPr>
          <a:xfrm>
            <a:off x="152400" y="76200"/>
            <a:ext cx="8839200" cy="6278642"/>
          </a:xfrm>
          <a:prstGeom prst="rect">
            <a:avLst/>
          </a:prstGeom>
        </p:spPr>
        <p:txBody>
          <a:bodyPr wrap="square">
            <a:spAutoFit/>
          </a:bodyPr>
          <a:lstStyle/>
          <a:p>
            <a:r>
              <a:rPr lang="en-US" sz="4000" b="1" dirty="0">
                <a:latin typeface="+mj-lt"/>
              </a:rPr>
              <a:t>TRYING.TO.DO.GOD.A.SERVICE </a:t>
            </a:r>
          </a:p>
          <a:p>
            <a:r>
              <a:rPr lang="en-US" sz="3200" dirty="0">
                <a:latin typeface="+mj-lt"/>
              </a:rPr>
              <a:t>	</a:t>
            </a:r>
            <a:r>
              <a:rPr lang="en-US" sz="3000" dirty="0">
                <a:latin typeface="+mj-lt"/>
              </a:rPr>
              <a:t>234  (David) He was king, anointed king. You say, "</a:t>
            </a:r>
            <a:r>
              <a:rPr lang="en-US" sz="3000" i="1" dirty="0">
                <a:latin typeface="+mj-lt"/>
              </a:rPr>
              <a:t>I'm a minister, anointed</a:t>
            </a:r>
            <a:r>
              <a:rPr lang="en-US" sz="3000" dirty="0">
                <a:latin typeface="+mj-lt"/>
              </a:rPr>
              <a:t>." Then stay a minister, don't try to be a prophet. If you're evangelist, stay evangelist.</a:t>
            </a:r>
          </a:p>
          <a:p>
            <a:r>
              <a:rPr lang="en-US" sz="3000" dirty="0">
                <a:latin typeface="+mj-lt"/>
              </a:rPr>
              <a:t>	235 Remember Uzziah, in the days of Isaiah, the young prophet. Uzziah was a great man, anointed man, God blessed him… And one day he got so highly up till he thought he could just take the office of a priest, and took the fire and went in before the Lord, and the priests told him, "Don't do that, Uzziah!" But he got exalted. The prophet couldn't tell him nothing. </a:t>
            </a:r>
          </a:p>
          <a:p>
            <a:pPr algn="r"/>
            <a:r>
              <a:rPr lang="en-US" sz="3000" dirty="0"/>
              <a:t>65-1127</a:t>
            </a:r>
            <a:endParaRPr lang="en-US" sz="3000" dirty="0">
              <a:latin typeface="+mj-lt"/>
            </a:endParaRPr>
          </a:p>
        </p:txBody>
      </p:sp>
    </p:spTree>
    <p:extLst>
      <p:ext uri="{BB962C8B-B14F-4D97-AF65-F5344CB8AC3E}">
        <p14:creationId xmlns:p14="http://schemas.microsoft.com/office/powerpoint/2010/main" val="2003985923"/>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5-30-2018</a:t>
            </a:r>
          </a:p>
        </p:txBody>
      </p:sp>
      <p:sp>
        <p:nvSpPr>
          <p:cNvPr id="3" name="Footer Placeholder 2"/>
          <p:cNvSpPr>
            <a:spLocks noGrp="1"/>
          </p:cNvSpPr>
          <p:nvPr>
            <p:ph type="ftr" sz="quarter" idx="11"/>
          </p:nvPr>
        </p:nvSpPr>
        <p:spPr/>
        <p:txBody>
          <a:bodyPr/>
          <a:lstStyle/>
          <a:p>
            <a:r>
              <a:rPr lang="en-US"/>
              <a:t>A Proud Look</a:t>
            </a:r>
          </a:p>
        </p:txBody>
      </p:sp>
      <p:sp>
        <p:nvSpPr>
          <p:cNvPr id="4" name="Slide Number Placeholder 3"/>
          <p:cNvSpPr>
            <a:spLocks noGrp="1"/>
          </p:cNvSpPr>
          <p:nvPr>
            <p:ph type="sldNum" sz="quarter" idx="12"/>
          </p:nvPr>
        </p:nvSpPr>
        <p:spPr/>
        <p:txBody>
          <a:bodyPr/>
          <a:lstStyle/>
          <a:p>
            <a:fld id="{2621D8A4-3378-4F30-A8A8-5E277074B0AC}" type="slidenum">
              <a:rPr lang="en-US" smtClean="0"/>
              <a:pPr/>
              <a:t>23</a:t>
            </a:fld>
            <a:endParaRPr lang="en-US"/>
          </a:p>
        </p:txBody>
      </p:sp>
      <p:sp>
        <p:nvSpPr>
          <p:cNvPr id="5" name="Rectangle 4"/>
          <p:cNvSpPr/>
          <p:nvPr/>
        </p:nvSpPr>
        <p:spPr>
          <a:xfrm>
            <a:off x="152400" y="76200"/>
            <a:ext cx="8915400" cy="6278642"/>
          </a:xfrm>
          <a:prstGeom prst="rect">
            <a:avLst/>
          </a:prstGeom>
        </p:spPr>
        <p:txBody>
          <a:bodyPr wrap="square">
            <a:spAutoFit/>
          </a:bodyPr>
          <a:lstStyle/>
          <a:p>
            <a:r>
              <a:rPr lang="en-US" sz="4000" b="1" dirty="0">
                <a:latin typeface="+mj-lt"/>
              </a:rPr>
              <a:t>DANIEL 4:30-33</a:t>
            </a:r>
          </a:p>
          <a:p>
            <a:r>
              <a:rPr lang="en-US" sz="3200" i="1" dirty="0">
                <a:latin typeface="+mj-lt"/>
              </a:rPr>
              <a:t>  	</a:t>
            </a:r>
            <a:r>
              <a:rPr lang="en-US" sz="3000" i="1" dirty="0">
                <a:latin typeface="+mj-lt"/>
              </a:rPr>
              <a:t>The king </a:t>
            </a:r>
            <a:r>
              <a:rPr lang="en-US" sz="3000" i="1" dirty="0" err="1">
                <a:latin typeface="+mj-lt"/>
              </a:rPr>
              <a:t>spake</a:t>
            </a:r>
            <a:r>
              <a:rPr lang="en-US" sz="3000" i="1" dirty="0">
                <a:latin typeface="+mj-lt"/>
              </a:rPr>
              <a:t>, and said, Is not this great Babylon, that I have built for the house of the kingdom by the might of my power, and for the </a:t>
            </a:r>
            <a:r>
              <a:rPr lang="en-US" sz="3000" i="1" dirty="0" err="1">
                <a:latin typeface="+mj-lt"/>
              </a:rPr>
              <a:t>honour</a:t>
            </a:r>
            <a:r>
              <a:rPr lang="en-US" sz="3000" i="1" dirty="0">
                <a:latin typeface="+mj-lt"/>
              </a:rPr>
              <a:t> of my majesty? 31 While the word was in the king's mouth, there fell a voice from heaven, saying, O king Nebuchadnezzar, to thee it is spoken; The kingdom is departed from thee. 32 And they shall drive thee from men, and thy dwelling shall be with the beasts of the field: they shall make thee to eat grass as oxen, and seven times shall pass over thee, until thou know that the most High </a:t>
            </a:r>
            <a:r>
              <a:rPr lang="en-US" sz="3000" i="1" dirty="0" err="1">
                <a:latin typeface="+mj-lt"/>
              </a:rPr>
              <a:t>ruleth</a:t>
            </a:r>
            <a:r>
              <a:rPr lang="en-US" sz="3000" i="1" dirty="0">
                <a:latin typeface="+mj-lt"/>
              </a:rPr>
              <a:t> in the kingdom of men, and giveth it to whomsoever he will. </a:t>
            </a:r>
          </a:p>
        </p:txBody>
      </p:sp>
    </p:spTree>
    <p:extLst>
      <p:ext uri="{BB962C8B-B14F-4D97-AF65-F5344CB8AC3E}">
        <p14:creationId xmlns:p14="http://schemas.microsoft.com/office/powerpoint/2010/main" val="1505364767"/>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A3C9846-487A-49AA-80EF-3DE1289918B1}"/>
              </a:ext>
            </a:extLst>
          </p:cNvPr>
          <p:cNvSpPr>
            <a:spLocks noGrp="1"/>
          </p:cNvSpPr>
          <p:nvPr>
            <p:ph type="dt" sz="half" idx="10"/>
          </p:nvPr>
        </p:nvSpPr>
        <p:spPr/>
        <p:txBody>
          <a:bodyPr/>
          <a:lstStyle/>
          <a:p>
            <a:r>
              <a:rPr lang="en-US"/>
              <a:t>5-30-2018</a:t>
            </a:r>
          </a:p>
        </p:txBody>
      </p:sp>
      <p:sp>
        <p:nvSpPr>
          <p:cNvPr id="3" name="Footer Placeholder 2">
            <a:extLst>
              <a:ext uri="{FF2B5EF4-FFF2-40B4-BE49-F238E27FC236}">
                <a16:creationId xmlns:a16="http://schemas.microsoft.com/office/drawing/2014/main" id="{DAFF5AE3-18C2-402D-9792-264E201672DF}"/>
              </a:ext>
            </a:extLst>
          </p:cNvPr>
          <p:cNvSpPr>
            <a:spLocks noGrp="1"/>
          </p:cNvSpPr>
          <p:nvPr>
            <p:ph type="ftr" sz="quarter" idx="11"/>
          </p:nvPr>
        </p:nvSpPr>
        <p:spPr/>
        <p:txBody>
          <a:bodyPr/>
          <a:lstStyle/>
          <a:p>
            <a:r>
              <a:rPr lang="en-US"/>
              <a:t>A Proud Look</a:t>
            </a:r>
          </a:p>
        </p:txBody>
      </p:sp>
      <p:sp>
        <p:nvSpPr>
          <p:cNvPr id="4" name="Slide Number Placeholder 3">
            <a:extLst>
              <a:ext uri="{FF2B5EF4-FFF2-40B4-BE49-F238E27FC236}">
                <a16:creationId xmlns:a16="http://schemas.microsoft.com/office/drawing/2014/main" id="{4B42AC0C-AA34-490B-BBFF-488BB03864F4}"/>
              </a:ext>
            </a:extLst>
          </p:cNvPr>
          <p:cNvSpPr>
            <a:spLocks noGrp="1"/>
          </p:cNvSpPr>
          <p:nvPr>
            <p:ph type="sldNum" sz="quarter" idx="12"/>
          </p:nvPr>
        </p:nvSpPr>
        <p:spPr/>
        <p:txBody>
          <a:bodyPr/>
          <a:lstStyle/>
          <a:p>
            <a:fld id="{299542E4-2CCF-42F6-9D92-ED568035133D}" type="slidenum">
              <a:rPr lang="en-US" smtClean="0"/>
              <a:t>24</a:t>
            </a:fld>
            <a:endParaRPr lang="en-US"/>
          </a:p>
        </p:txBody>
      </p:sp>
      <p:sp>
        <p:nvSpPr>
          <p:cNvPr id="5" name="Rectangle 4">
            <a:extLst>
              <a:ext uri="{FF2B5EF4-FFF2-40B4-BE49-F238E27FC236}">
                <a16:creationId xmlns:a16="http://schemas.microsoft.com/office/drawing/2014/main" id="{7CEFD7D3-8038-4B69-9E81-0E7762036ADB}"/>
              </a:ext>
            </a:extLst>
          </p:cNvPr>
          <p:cNvSpPr/>
          <p:nvPr/>
        </p:nvSpPr>
        <p:spPr>
          <a:xfrm>
            <a:off x="228600" y="180973"/>
            <a:ext cx="8534400" cy="6186309"/>
          </a:xfrm>
          <a:prstGeom prst="rect">
            <a:avLst/>
          </a:prstGeom>
        </p:spPr>
        <p:txBody>
          <a:bodyPr wrap="square">
            <a:spAutoFit/>
          </a:bodyPr>
          <a:lstStyle/>
          <a:p>
            <a:r>
              <a:rPr lang="en-US" sz="4400" b="1" dirty="0">
                <a:latin typeface="+mj-lt"/>
              </a:rPr>
              <a:t>INFLUENCES</a:t>
            </a:r>
          </a:p>
          <a:p>
            <a:r>
              <a:rPr lang="en-US" sz="3200" dirty="0">
                <a:latin typeface="+mj-lt"/>
              </a:rPr>
              <a:t>	45 Now many man today makes that sad mistake like this fellow did, when he got exalted, got big, got so he had everything in his own hands, he felt secure, "</a:t>
            </a:r>
            <a:r>
              <a:rPr lang="en-US" sz="3200" i="1" dirty="0">
                <a:latin typeface="+mj-lt"/>
              </a:rPr>
              <a:t>God loves me so much, till there is nothing can bother me now." </a:t>
            </a:r>
          </a:p>
          <a:p>
            <a:r>
              <a:rPr lang="en-US" sz="3200" i="1" dirty="0">
                <a:latin typeface="+mj-lt"/>
              </a:rPr>
              <a:t>	</a:t>
            </a:r>
            <a:r>
              <a:rPr lang="en-US" sz="3200" dirty="0">
                <a:latin typeface="+mj-lt"/>
              </a:rPr>
              <a:t>When he did that, he throwed </a:t>
            </a:r>
            <a:r>
              <a:rPr lang="en-US" sz="3200" dirty="0" err="1">
                <a:latin typeface="+mj-lt"/>
              </a:rPr>
              <a:t>hisself</a:t>
            </a:r>
            <a:r>
              <a:rPr lang="en-US" sz="3200" dirty="0">
                <a:latin typeface="+mj-lt"/>
              </a:rPr>
              <a:t> in the same shape that Nebuchadnezzar did one time, as you Bible readers know. Then we find out that he was smitten with leprosy because he tried to take a minister's place.</a:t>
            </a:r>
          </a:p>
          <a:p>
            <a:pPr algn="r"/>
            <a:r>
              <a:rPr lang="en-US" sz="3200" dirty="0"/>
              <a:t>64-0215</a:t>
            </a:r>
            <a:endParaRPr lang="en-US" sz="3200" dirty="0">
              <a:latin typeface="+mj-lt"/>
            </a:endParaRPr>
          </a:p>
        </p:txBody>
      </p:sp>
    </p:spTree>
    <p:extLst>
      <p:ext uri="{BB962C8B-B14F-4D97-AF65-F5344CB8AC3E}">
        <p14:creationId xmlns:p14="http://schemas.microsoft.com/office/powerpoint/2010/main" val="975709149"/>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5-30-2018</a:t>
            </a:r>
          </a:p>
        </p:txBody>
      </p:sp>
      <p:sp>
        <p:nvSpPr>
          <p:cNvPr id="3" name="Footer Placeholder 2"/>
          <p:cNvSpPr>
            <a:spLocks noGrp="1"/>
          </p:cNvSpPr>
          <p:nvPr>
            <p:ph type="ftr" sz="quarter" idx="11"/>
          </p:nvPr>
        </p:nvSpPr>
        <p:spPr/>
        <p:txBody>
          <a:bodyPr/>
          <a:lstStyle/>
          <a:p>
            <a:r>
              <a:rPr lang="en-US"/>
              <a:t>A Proud Look</a:t>
            </a:r>
          </a:p>
        </p:txBody>
      </p:sp>
      <p:sp>
        <p:nvSpPr>
          <p:cNvPr id="4" name="Slide Number Placeholder 3"/>
          <p:cNvSpPr>
            <a:spLocks noGrp="1"/>
          </p:cNvSpPr>
          <p:nvPr>
            <p:ph type="sldNum" sz="quarter" idx="12"/>
          </p:nvPr>
        </p:nvSpPr>
        <p:spPr/>
        <p:txBody>
          <a:bodyPr/>
          <a:lstStyle/>
          <a:p>
            <a:fld id="{2621D8A4-3378-4F30-A8A8-5E277074B0AC}" type="slidenum">
              <a:rPr lang="en-US" smtClean="0"/>
              <a:pPr/>
              <a:t>25</a:t>
            </a:fld>
            <a:endParaRPr lang="en-US"/>
          </a:p>
        </p:txBody>
      </p:sp>
      <p:sp>
        <p:nvSpPr>
          <p:cNvPr id="5" name="Rectangle 4"/>
          <p:cNvSpPr/>
          <p:nvPr/>
        </p:nvSpPr>
        <p:spPr>
          <a:xfrm>
            <a:off x="152400" y="76200"/>
            <a:ext cx="8839200" cy="6309420"/>
          </a:xfrm>
          <a:prstGeom prst="rect">
            <a:avLst/>
          </a:prstGeom>
        </p:spPr>
        <p:txBody>
          <a:bodyPr wrap="square">
            <a:spAutoFit/>
          </a:bodyPr>
          <a:lstStyle/>
          <a:p>
            <a:r>
              <a:rPr lang="en-US" sz="4000" b="1" dirty="0">
                <a:latin typeface="+mj-lt"/>
              </a:rPr>
              <a:t>DANIEL 4:34-37</a:t>
            </a:r>
          </a:p>
          <a:p>
            <a:r>
              <a:rPr lang="en-US" sz="2800" i="1" dirty="0">
                <a:latin typeface="+mj-lt"/>
              </a:rPr>
              <a:t>  	 And at the end of the days I Nebuchadnezzar lifted up mine eyes unto heaven, and mine understanding returned unto me, and I blessed the most High, and I praised and </a:t>
            </a:r>
            <a:r>
              <a:rPr lang="en-US" sz="2800" i="1" dirty="0" err="1">
                <a:latin typeface="+mj-lt"/>
              </a:rPr>
              <a:t>honoured</a:t>
            </a:r>
            <a:r>
              <a:rPr lang="en-US" sz="2800" i="1" dirty="0">
                <a:latin typeface="+mj-lt"/>
              </a:rPr>
              <a:t> him that </a:t>
            </a:r>
            <a:r>
              <a:rPr lang="en-US" sz="2800" i="1" dirty="0" err="1">
                <a:latin typeface="+mj-lt"/>
              </a:rPr>
              <a:t>liveth</a:t>
            </a:r>
            <a:r>
              <a:rPr lang="en-US" sz="2800" i="1" dirty="0">
                <a:latin typeface="+mj-lt"/>
              </a:rPr>
              <a:t> for ever, whose dominion is an everlasting dominion, and his kingdom is from generation to generation: 35 And all the inhabitants of the earth are reputed as nothing: and he doeth according to his will in the army of heaven, and among the inhabitants of the earth: and none can stay his hand, or say unto him, What doest thou…? 37 Now I </a:t>
            </a:r>
            <a:r>
              <a:rPr lang="en-US" sz="2800" i="1" dirty="0" err="1">
                <a:latin typeface="+mj-lt"/>
              </a:rPr>
              <a:t>Nebuchad-nezzar</a:t>
            </a:r>
            <a:r>
              <a:rPr lang="en-US" sz="2800" i="1" dirty="0">
                <a:latin typeface="+mj-lt"/>
              </a:rPr>
              <a:t> praise and extol and </a:t>
            </a:r>
            <a:r>
              <a:rPr lang="en-US" sz="2800" i="1" dirty="0" err="1">
                <a:latin typeface="+mj-lt"/>
              </a:rPr>
              <a:t>honour</a:t>
            </a:r>
            <a:r>
              <a:rPr lang="en-US" sz="2800" i="1" dirty="0">
                <a:latin typeface="+mj-lt"/>
              </a:rPr>
              <a:t> the King of heaven, all whose works are truth, and his ways judgment: and those that walk in pride he is able to abase.</a:t>
            </a:r>
          </a:p>
        </p:txBody>
      </p:sp>
    </p:spTree>
    <p:extLst>
      <p:ext uri="{BB962C8B-B14F-4D97-AF65-F5344CB8AC3E}">
        <p14:creationId xmlns:p14="http://schemas.microsoft.com/office/powerpoint/2010/main" val="1160793662"/>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6505E3B-0B74-4F0C-8EDA-DD94449D6C16}"/>
              </a:ext>
            </a:extLst>
          </p:cNvPr>
          <p:cNvSpPr>
            <a:spLocks noGrp="1"/>
          </p:cNvSpPr>
          <p:nvPr>
            <p:ph type="dt" sz="half" idx="10"/>
          </p:nvPr>
        </p:nvSpPr>
        <p:spPr/>
        <p:txBody>
          <a:bodyPr/>
          <a:lstStyle/>
          <a:p>
            <a:r>
              <a:rPr lang="en-US"/>
              <a:t>5-30-2018</a:t>
            </a:r>
          </a:p>
        </p:txBody>
      </p:sp>
      <p:sp>
        <p:nvSpPr>
          <p:cNvPr id="3" name="Footer Placeholder 2">
            <a:extLst>
              <a:ext uri="{FF2B5EF4-FFF2-40B4-BE49-F238E27FC236}">
                <a16:creationId xmlns:a16="http://schemas.microsoft.com/office/drawing/2014/main" id="{D6A44781-1CEB-45B5-A971-89798844B562}"/>
              </a:ext>
            </a:extLst>
          </p:cNvPr>
          <p:cNvSpPr>
            <a:spLocks noGrp="1"/>
          </p:cNvSpPr>
          <p:nvPr>
            <p:ph type="ftr" sz="quarter" idx="11"/>
          </p:nvPr>
        </p:nvSpPr>
        <p:spPr/>
        <p:txBody>
          <a:bodyPr/>
          <a:lstStyle/>
          <a:p>
            <a:r>
              <a:rPr lang="en-US"/>
              <a:t>A Proud Look</a:t>
            </a:r>
          </a:p>
        </p:txBody>
      </p:sp>
      <p:sp>
        <p:nvSpPr>
          <p:cNvPr id="4" name="Slide Number Placeholder 3">
            <a:extLst>
              <a:ext uri="{FF2B5EF4-FFF2-40B4-BE49-F238E27FC236}">
                <a16:creationId xmlns:a16="http://schemas.microsoft.com/office/drawing/2014/main" id="{96E744CA-D14E-4FD6-BE82-BC816BA751AE}"/>
              </a:ext>
            </a:extLst>
          </p:cNvPr>
          <p:cNvSpPr>
            <a:spLocks noGrp="1"/>
          </p:cNvSpPr>
          <p:nvPr>
            <p:ph type="sldNum" sz="quarter" idx="12"/>
          </p:nvPr>
        </p:nvSpPr>
        <p:spPr/>
        <p:txBody>
          <a:bodyPr/>
          <a:lstStyle/>
          <a:p>
            <a:fld id="{299542E4-2CCF-42F6-9D92-ED568035133D}" type="slidenum">
              <a:rPr lang="en-US" smtClean="0"/>
              <a:t>26</a:t>
            </a:fld>
            <a:endParaRPr lang="en-US"/>
          </a:p>
        </p:txBody>
      </p:sp>
      <p:sp>
        <p:nvSpPr>
          <p:cNvPr id="5" name="Rectangle 4">
            <a:extLst>
              <a:ext uri="{FF2B5EF4-FFF2-40B4-BE49-F238E27FC236}">
                <a16:creationId xmlns:a16="http://schemas.microsoft.com/office/drawing/2014/main" id="{A54611A3-D1A0-46A1-8167-E42C22F15A07}"/>
              </a:ext>
            </a:extLst>
          </p:cNvPr>
          <p:cNvSpPr/>
          <p:nvPr/>
        </p:nvSpPr>
        <p:spPr>
          <a:xfrm>
            <a:off x="228600" y="76200"/>
            <a:ext cx="8763000" cy="6124754"/>
          </a:xfrm>
          <a:prstGeom prst="rect">
            <a:avLst/>
          </a:prstGeom>
        </p:spPr>
        <p:txBody>
          <a:bodyPr wrap="square">
            <a:spAutoFit/>
          </a:bodyPr>
          <a:lstStyle/>
          <a:p>
            <a:r>
              <a:rPr lang="en-US" sz="4000" b="1" dirty="0">
                <a:latin typeface="+mj-lt"/>
              </a:rPr>
              <a:t>GENESIS 3:5-7</a:t>
            </a:r>
          </a:p>
          <a:p>
            <a:r>
              <a:rPr lang="en-US" sz="3200" i="1" dirty="0">
                <a:latin typeface="+mj-lt"/>
              </a:rPr>
              <a:t>	For God doth know that in the day ye eat thereof, then your </a:t>
            </a:r>
            <a:r>
              <a:rPr lang="en-US" sz="3200" i="1" dirty="0">
                <a:solidFill>
                  <a:srgbClr val="FFFF00"/>
                </a:solidFill>
                <a:latin typeface="+mj-lt"/>
              </a:rPr>
              <a:t>eyes shall be opened</a:t>
            </a:r>
            <a:r>
              <a:rPr lang="en-US" sz="3200" i="1" dirty="0">
                <a:latin typeface="+mj-lt"/>
              </a:rPr>
              <a:t>, and ye shall be as gods, knowing good and evil. 6 And when the woman saw that the tree was good for food, and that it was </a:t>
            </a:r>
            <a:r>
              <a:rPr lang="en-US" sz="3200" i="1" dirty="0">
                <a:solidFill>
                  <a:srgbClr val="FFFF00"/>
                </a:solidFill>
                <a:latin typeface="+mj-lt"/>
              </a:rPr>
              <a:t>pleasant to the eyes</a:t>
            </a:r>
            <a:r>
              <a:rPr lang="en-US" sz="3200" i="1" dirty="0">
                <a:latin typeface="+mj-lt"/>
              </a:rPr>
              <a:t>, and a tree to be desired to make one wise, she took of the fruit thereof, and did eat, and gave also unto her husband with her; and he did eat. 7 And </a:t>
            </a:r>
            <a:r>
              <a:rPr lang="en-US" sz="3200" i="1" dirty="0">
                <a:solidFill>
                  <a:srgbClr val="FFFF00"/>
                </a:solidFill>
                <a:latin typeface="+mj-lt"/>
              </a:rPr>
              <a:t>the eyes of them both were opened</a:t>
            </a:r>
            <a:r>
              <a:rPr lang="en-US" sz="3200" i="1" dirty="0">
                <a:latin typeface="+mj-lt"/>
              </a:rPr>
              <a:t>, and they knew that they were naked; and they sewed fig leaves together, and made themselves aprons.</a:t>
            </a:r>
          </a:p>
        </p:txBody>
      </p:sp>
    </p:spTree>
    <p:extLst>
      <p:ext uri="{BB962C8B-B14F-4D97-AF65-F5344CB8AC3E}">
        <p14:creationId xmlns:p14="http://schemas.microsoft.com/office/powerpoint/2010/main" val="626489735"/>
      </p:ext>
    </p:extLst>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2FE945-6EFA-4FE2-B3B0-015FFCC88783}"/>
              </a:ext>
            </a:extLst>
          </p:cNvPr>
          <p:cNvSpPr>
            <a:spLocks noGrp="1"/>
          </p:cNvSpPr>
          <p:nvPr>
            <p:ph type="dt" sz="half" idx="10"/>
          </p:nvPr>
        </p:nvSpPr>
        <p:spPr/>
        <p:txBody>
          <a:bodyPr/>
          <a:lstStyle/>
          <a:p>
            <a:r>
              <a:rPr lang="en-US"/>
              <a:t>5-30-2018</a:t>
            </a:r>
          </a:p>
        </p:txBody>
      </p:sp>
      <p:sp>
        <p:nvSpPr>
          <p:cNvPr id="3" name="Footer Placeholder 2">
            <a:extLst>
              <a:ext uri="{FF2B5EF4-FFF2-40B4-BE49-F238E27FC236}">
                <a16:creationId xmlns:a16="http://schemas.microsoft.com/office/drawing/2014/main" id="{22F19694-DFCE-4E55-9A79-B837896A9E4F}"/>
              </a:ext>
            </a:extLst>
          </p:cNvPr>
          <p:cNvSpPr>
            <a:spLocks noGrp="1"/>
          </p:cNvSpPr>
          <p:nvPr>
            <p:ph type="ftr" sz="quarter" idx="11"/>
          </p:nvPr>
        </p:nvSpPr>
        <p:spPr/>
        <p:txBody>
          <a:bodyPr/>
          <a:lstStyle/>
          <a:p>
            <a:r>
              <a:rPr lang="en-US"/>
              <a:t>A Proud Look</a:t>
            </a:r>
          </a:p>
        </p:txBody>
      </p:sp>
      <p:sp>
        <p:nvSpPr>
          <p:cNvPr id="4" name="Slide Number Placeholder 3">
            <a:extLst>
              <a:ext uri="{FF2B5EF4-FFF2-40B4-BE49-F238E27FC236}">
                <a16:creationId xmlns:a16="http://schemas.microsoft.com/office/drawing/2014/main" id="{BED54B98-A939-43BD-9AF1-0F70C6B7C065}"/>
              </a:ext>
            </a:extLst>
          </p:cNvPr>
          <p:cNvSpPr>
            <a:spLocks noGrp="1"/>
          </p:cNvSpPr>
          <p:nvPr>
            <p:ph type="sldNum" sz="quarter" idx="12"/>
          </p:nvPr>
        </p:nvSpPr>
        <p:spPr/>
        <p:txBody>
          <a:bodyPr/>
          <a:lstStyle/>
          <a:p>
            <a:fld id="{299542E4-2CCF-42F6-9D92-ED568035133D}" type="slidenum">
              <a:rPr lang="en-US" smtClean="0"/>
              <a:t>27</a:t>
            </a:fld>
            <a:endParaRPr lang="en-US"/>
          </a:p>
        </p:txBody>
      </p:sp>
      <p:sp>
        <p:nvSpPr>
          <p:cNvPr id="5" name="Rectangle 4">
            <a:extLst>
              <a:ext uri="{FF2B5EF4-FFF2-40B4-BE49-F238E27FC236}">
                <a16:creationId xmlns:a16="http://schemas.microsoft.com/office/drawing/2014/main" id="{FE193B9A-FD35-4B9F-B5BD-767CDEF35425}"/>
              </a:ext>
            </a:extLst>
          </p:cNvPr>
          <p:cNvSpPr/>
          <p:nvPr/>
        </p:nvSpPr>
        <p:spPr>
          <a:xfrm>
            <a:off x="228600" y="76200"/>
            <a:ext cx="8763000" cy="6309420"/>
          </a:xfrm>
          <a:prstGeom prst="rect">
            <a:avLst/>
          </a:prstGeom>
        </p:spPr>
        <p:txBody>
          <a:bodyPr wrap="square">
            <a:spAutoFit/>
          </a:bodyPr>
          <a:lstStyle/>
          <a:p>
            <a:r>
              <a:rPr lang="en-US" sz="4400" b="1" dirty="0">
                <a:latin typeface="+mj-lt"/>
              </a:rPr>
              <a:t>GENESIS 13:10</a:t>
            </a:r>
          </a:p>
          <a:p>
            <a:r>
              <a:rPr lang="en-US" sz="3200" i="1" dirty="0">
                <a:latin typeface="+mj-lt"/>
              </a:rPr>
              <a:t>	And Lot lifted up his eyes, and beheld all the plain of Jordan, that it was well watered every where, before the LORD destroyed Sodom and Gomorrah, even as the garden of the LORD, like the land of Egypt, as thou </a:t>
            </a:r>
            <a:r>
              <a:rPr lang="en-US" sz="3200" i="1" dirty="0" err="1">
                <a:latin typeface="+mj-lt"/>
              </a:rPr>
              <a:t>comest</a:t>
            </a:r>
            <a:r>
              <a:rPr lang="en-US" sz="3200" i="1" dirty="0">
                <a:latin typeface="+mj-lt"/>
              </a:rPr>
              <a:t> unto </a:t>
            </a:r>
            <a:r>
              <a:rPr lang="en-US" sz="3200" i="1" dirty="0" err="1">
                <a:latin typeface="+mj-lt"/>
              </a:rPr>
              <a:t>Zoar</a:t>
            </a:r>
            <a:r>
              <a:rPr lang="en-US" sz="3200" i="1" dirty="0">
                <a:latin typeface="+mj-lt"/>
              </a:rPr>
              <a:t>.</a:t>
            </a:r>
          </a:p>
          <a:p>
            <a:endParaRPr lang="en-US" sz="3200" i="1" dirty="0">
              <a:latin typeface="+mj-lt"/>
            </a:endParaRPr>
          </a:p>
          <a:p>
            <a:r>
              <a:rPr lang="en-US" sz="4000" b="1" dirty="0">
                <a:latin typeface="+mj-lt"/>
              </a:rPr>
              <a:t>GENESIS 13:14</a:t>
            </a:r>
          </a:p>
          <a:p>
            <a:r>
              <a:rPr lang="en-US" sz="3200" i="1" dirty="0">
                <a:latin typeface="+mj-lt"/>
              </a:rPr>
              <a:t>	And the LORD said unto Abram, after that Lot was separated from him, Lift up now thine eyes, and look from the place where thou art northward, and southward, and eastward, and westward:</a:t>
            </a:r>
          </a:p>
        </p:txBody>
      </p:sp>
    </p:spTree>
    <p:extLst>
      <p:ext uri="{BB962C8B-B14F-4D97-AF65-F5344CB8AC3E}">
        <p14:creationId xmlns:p14="http://schemas.microsoft.com/office/powerpoint/2010/main" val="34591099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 calcmode="lin" valueType="num">
                                      <p:cBhvr additive="base">
                                        <p:cTn id="7" dur="500" fill="hold"/>
                                        <p:tgtEl>
                                          <p:spTgt spid="5">
                                            <p:txEl>
                                              <p:pRg st="3" end="3"/>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
                                            <p:txEl>
                                              <p:pRg st="3" end="3"/>
                                            </p:txEl>
                                          </p:spTgt>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anim calcmode="lin" valueType="num">
                                      <p:cBhvr additive="base">
                                        <p:cTn id="11" dur="500" fill="hold"/>
                                        <p:tgtEl>
                                          <p:spTgt spid="5">
                                            <p:txEl>
                                              <p:pRg st="4" end="4"/>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5">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FBE57E8-6983-4C38-8C4C-439970B86C0E}"/>
              </a:ext>
            </a:extLst>
          </p:cNvPr>
          <p:cNvSpPr>
            <a:spLocks noGrp="1"/>
          </p:cNvSpPr>
          <p:nvPr>
            <p:ph type="dt" sz="half" idx="10"/>
          </p:nvPr>
        </p:nvSpPr>
        <p:spPr/>
        <p:txBody>
          <a:bodyPr/>
          <a:lstStyle/>
          <a:p>
            <a:r>
              <a:rPr lang="en-US"/>
              <a:t>5-30-2018</a:t>
            </a:r>
          </a:p>
        </p:txBody>
      </p:sp>
      <p:sp>
        <p:nvSpPr>
          <p:cNvPr id="3" name="Footer Placeholder 2">
            <a:extLst>
              <a:ext uri="{FF2B5EF4-FFF2-40B4-BE49-F238E27FC236}">
                <a16:creationId xmlns:a16="http://schemas.microsoft.com/office/drawing/2014/main" id="{5B188311-AA42-4F9E-887A-8BC1B808A856}"/>
              </a:ext>
            </a:extLst>
          </p:cNvPr>
          <p:cNvSpPr>
            <a:spLocks noGrp="1"/>
          </p:cNvSpPr>
          <p:nvPr>
            <p:ph type="ftr" sz="quarter" idx="11"/>
          </p:nvPr>
        </p:nvSpPr>
        <p:spPr/>
        <p:txBody>
          <a:bodyPr/>
          <a:lstStyle/>
          <a:p>
            <a:r>
              <a:rPr lang="en-US"/>
              <a:t>A Proud Look</a:t>
            </a:r>
          </a:p>
        </p:txBody>
      </p:sp>
      <p:sp>
        <p:nvSpPr>
          <p:cNvPr id="4" name="Slide Number Placeholder 3">
            <a:extLst>
              <a:ext uri="{FF2B5EF4-FFF2-40B4-BE49-F238E27FC236}">
                <a16:creationId xmlns:a16="http://schemas.microsoft.com/office/drawing/2014/main" id="{5436A01F-F2A2-4DD1-ADB9-9AF0D3F3ADA3}"/>
              </a:ext>
            </a:extLst>
          </p:cNvPr>
          <p:cNvSpPr>
            <a:spLocks noGrp="1"/>
          </p:cNvSpPr>
          <p:nvPr>
            <p:ph type="sldNum" sz="quarter" idx="12"/>
          </p:nvPr>
        </p:nvSpPr>
        <p:spPr/>
        <p:txBody>
          <a:bodyPr/>
          <a:lstStyle/>
          <a:p>
            <a:fld id="{299542E4-2CCF-42F6-9D92-ED568035133D}" type="slidenum">
              <a:rPr lang="en-US" smtClean="0"/>
              <a:t>28</a:t>
            </a:fld>
            <a:endParaRPr lang="en-US"/>
          </a:p>
        </p:txBody>
      </p:sp>
      <p:pic>
        <p:nvPicPr>
          <p:cNvPr id="1028" name="Picture 4" descr="Related image">
            <a:extLst>
              <a:ext uri="{FF2B5EF4-FFF2-40B4-BE49-F238E27FC236}">
                <a16:creationId xmlns:a16="http://schemas.microsoft.com/office/drawing/2014/main" id="{C7C04C5B-992B-45F0-82E6-AB49EDAC3A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728" y="304800"/>
            <a:ext cx="8527472" cy="6253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284668"/>
      </p:ext>
    </p:extLst>
  </p:cSld>
  <p:clrMapOvr>
    <a:masterClrMapping/>
  </p:clrMapOvr>
  <p:transition spd="slow">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3F9189-1384-48E3-9D15-C86A3DD40228}"/>
              </a:ext>
            </a:extLst>
          </p:cNvPr>
          <p:cNvSpPr>
            <a:spLocks noGrp="1"/>
          </p:cNvSpPr>
          <p:nvPr>
            <p:ph type="dt" sz="half" idx="10"/>
          </p:nvPr>
        </p:nvSpPr>
        <p:spPr/>
        <p:txBody>
          <a:bodyPr/>
          <a:lstStyle/>
          <a:p>
            <a:r>
              <a:rPr lang="en-US"/>
              <a:t>5-30-2018</a:t>
            </a:r>
          </a:p>
        </p:txBody>
      </p:sp>
      <p:sp>
        <p:nvSpPr>
          <p:cNvPr id="3" name="Footer Placeholder 2">
            <a:extLst>
              <a:ext uri="{FF2B5EF4-FFF2-40B4-BE49-F238E27FC236}">
                <a16:creationId xmlns:a16="http://schemas.microsoft.com/office/drawing/2014/main" id="{5CB428EF-C473-4B09-9BCD-2ECD2A3BCCC6}"/>
              </a:ext>
            </a:extLst>
          </p:cNvPr>
          <p:cNvSpPr>
            <a:spLocks noGrp="1"/>
          </p:cNvSpPr>
          <p:nvPr>
            <p:ph type="ftr" sz="quarter" idx="11"/>
          </p:nvPr>
        </p:nvSpPr>
        <p:spPr/>
        <p:txBody>
          <a:bodyPr/>
          <a:lstStyle/>
          <a:p>
            <a:r>
              <a:rPr lang="en-US"/>
              <a:t>A Proud Look</a:t>
            </a:r>
          </a:p>
        </p:txBody>
      </p:sp>
      <p:sp>
        <p:nvSpPr>
          <p:cNvPr id="4" name="Slide Number Placeholder 3">
            <a:extLst>
              <a:ext uri="{FF2B5EF4-FFF2-40B4-BE49-F238E27FC236}">
                <a16:creationId xmlns:a16="http://schemas.microsoft.com/office/drawing/2014/main" id="{C6A0633C-C56A-4F2D-AF34-9B41C223117C}"/>
              </a:ext>
            </a:extLst>
          </p:cNvPr>
          <p:cNvSpPr>
            <a:spLocks noGrp="1"/>
          </p:cNvSpPr>
          <p:nvPr>
            <p:ph type="sldNum" sz="quarter" idx="12"/>
          </p:nvPr>
        </p:nvSpPr>
        <p:spPr/>
        <p:txBody>
          <a:bodyPr/>
          <a:lstStyle/>
          <a:p>
            <a:fld id="{299542E4-2CCF-42F6-9D92-ED568035133D}" type="slidenum">
              <a:rPr lang="en-US" smtClean="0"/>
              <a:t>29</a:t>
            </a:fld>
            <a:endParaRPr lang="en-US"/>
          </a:p>
        </p:txBody>
      </p:sp>
      <p:sp>
        <p:nvSpPr>
          <p:cNvPr id="5" name="Rectangle 4">
            <a:extLst>
              <a:ext uri="{FF2B5EF4-FFF2-40B4-BE49-F238E27FC236}">
                <a16:creationId xmlns:a16="http://schemas.microsoft.com/office/drawing/2014/main" id="{501A5C92-FD17-43A0-9AEA-A9E4D8D5046D}"/>
              </a:ext>
            </a:extLst>
          </p:cNvPr>
          <p:cNvSpPr/>
          <p:nvPr/>
        </p:nvSpPr>
        <p:spPr>
          <a:xfrm>
            <a:off x="228600" y="60603"/>
            <a:ext cx="8763000" cy="6340197"/>
          </a:xfrm>
          <a:prstGeom prst="rect">
            <a:avLst/>
          </a:prstGeom>
        </p:spPr>
        <p:txBody>
          <a:bodyPr wrap="square">
            <a:spAutoFit/>
          </a:bodyPr>
          <a:lstStyle/>
          <a:p>
            <a:r>
              <a:rPr lang="en-US" sz="4000" b="1" dirty="0">
                <a:latin typeface="+mj-lt"/>
              </a:rPr>
              <a:t>ESTHER 5:9-13</a:t>
            </a:r>
          </a:p>
          <a:p>
            <a:r>
              <a:rPr lang="en-US" sz="2800" i="1" dirty="0">
                <a:latin typeface="+mj-lt"/>
              </a:rPr>
              <a:t>	</a:t>
            </a:r>
            <a:r>
              <a:rPr lang="en-US" sz="2600" i="1" dirty="0">
                <a:latin typeface="+mj-lt"/>
              </a:rPr>
              <a:t>Then went Haman forth that day joyful and with a glad heart: but when Haman saw Mordecai in the king's gate, that he stood not up, nor moved for him, he was full of indignation against Mordecai. 10 Nevertheless Haman refrained himself: and when he came home, he sent and called for his friends, and </a:t>
            </a:r>
            <a:r>
              <a:rPr lang="en-US" sz="2600" i="1" dirty="0" err="1">
                <a:latin typeface="+mj-lt"/>
              </a:rPr>
              <a:t>Zeresh</a:t>
            </a:r>
            <a:r>
              <a:rPr lang="en-US" sz="2600" i="1" dirty="0">
                <a:latin typeface="+mj-lt"/>
              </a:rPr>
              <a:t> his wife. 11 And Haman told them of the glory of his riches, and the multitude of his children, and all the things wherein the king had promoted him, and how he had advanced him above the princes and servants of the king. 12 Haman said moreover, Yea, Esther the queen did let no man come in with the king unto the banquet that she had prepared but myself; and to morrow am I invited unto her also with the king. 13 Yet all this </a:t>
            </a:r>
            <a:r>
              <a:rPr lang="en-US" sz="2600" i="1" dirty="0" err="1">
                <a:latin typeface="+mj-lt"/>
              </a:rPr>
              <a:t>availeth</a:t>
            </a:r>
            <a:r>
              <a:rPr lang="en-US" sz="2600" i="1" dirty="0">
                <a:latin typeface="+mj-lt"/>
              </a:rPr>
              <a:t> me nothing, so long as I see Mordecai the Jew sitting at the king's gate.</a:t>
            </a:r>
          </a:p>
        </p:txBody>
      </p:sp>
    </p:spTree>
    <p:extLst>
      <p:ext uri="{BB962C8B-B14F-4D97-AF65-F5344CB8AC3E}">
        <p14:creationId xmlns:p14="http://schemas.microsoft.com/office/powerpoint/2010/main" val="3357096288"/>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5-30-2018</a:t>
            </a:r>
          </a:p>
        </p:txBody>
      </p:sp>
      <p:sp>
        <p:nvSpPr>
          <p:cNvPr id="3" name="Footer Placeholder 2"/>
          <p:cNvSpPr>
            <a:spLocks noGrp="1"/>
          </p:cNvSpPr>
          <p:nvPr>
            <p:ph type="ftr" sz="quarter" idx="11"/>
          </p:nvPr>
        </p:nvSpPr>
        <p:spPr/>
        <p:txBody>
          <a:bodyPr/>
          <a:lstStyle/>
          <a:p>
            <a:r>
              <a:rPr lang="en-US"/>
              <a:t>A Proud Look</a:t>
            </a:r>
          </a:p>
        </p:txBody>
      </p:sp>
      <p:sp>
        <p:nvSpPr>
          <p:cNvPr id="4" name="Slide Number Placeholder 3"/>
          <p:cNvSpPr>
            <a:spLocks noGrp="1"/>
          </p:cNvSpPr>
          <p:nvPr>
            <p:ph type="sldNum" sz="quarter" idx="12"/>
          </p:nvPr>
        </p:nvSpPr>
        <p:spPr/>
        <p:txBody>
          <a:bodyPr/>
          <a:lstStyle/>
          <a:p>
            <a:fld id="{0FB56013-B943-42BA-886F-6F9D4EB85E9D}" type="slidenum">
              <a:rPr lang="en-US" smtClean="0"/>
              <a:t>3</a:t>
            </a:fld>
            <a:endParaRPr lang="en-US"/>
          </a:p>
        </p:txBody>
      </p:sp>
      <p:sp>
        <p:nvSpPr>
          <p:cNvPr id="5" name="Rectangle 4"/>
          <p:cNvSpPr/>
          <p:nvPr/>
        </p:nvSpPr>
        <p:spPr>
          <a:xfrm>
            <a:off x="237744" y="146304"/>
            <a:ext cx="8595360" cy="4647426"/>
          </a:xfrm>
          <a:prstGeom prst="rect">
            <a:avLst/>
          </a:prstGeom>
        </p:spPr>
        <p:txBody>
          <a:bodyPr wrap="square">
            <a:spAutoFit/>
          </a:bodyPr>
          <a:lstStyle/>
          <a:p>
            <a:r>
              <a:rPr lang="en-US" sz="4000" b="1" dirty="0">
                <a:latin typeface="+mj-lt"/>
              </a:rPr>
              <a:t>THE.GREAT.COMMISSION</a:t>
            </a:r>
          </a:p>
          <a:p>
            <a:r>
              <a:rPr lang="en-US" sz="3200" dirty="0">
                <a:latin typeface="+mj-lt"/>
              </a:rPr>
              <a:t>	33  Brother </a:t>
            </a:r>
            <a:r>
              <a:rPr lang="en-US" sz="3200" dirty="0" err="1">
                <a:latin typeface="+mj-lt"/>
              </a:rPr>
              <a:t>Vayle's</a:t>
            </a:r>
            <a:r>
              <a:rPr lang="en-US" sz="3200" dirty="0">
                <a:latin typeface="+mj-lt"/>
              </a:rPr>
              <a:t> my associate; he's my brother. He just happens to be making the arrangements for the meetings and helping me along… </a:t>
            </a:r>
            <a:r>
              <a:rPr lang="en-US" sz="3200" dirty="0">
                <a:solidFill>
                  <a:srgbClr val="FFFF00"/>
                </a:solidFill>
                <a:latin typeface="+mj-lt"/>
              </a:rPr>
              <a:t>We're just all one great big family and one big Body. </a:t>
            </a:r>
            <a:r>
              <a:rPr lang="en-US" sz="3200" dirty="0">
                <a:latin typeface="+mj-lt"/>
              </a:rPr>
              <a:t>We're not one above the other one; we're all just the same; we're a unit of God working together.</a:t>
            </a:r>
          </a:p>
          <a:p>
            <a:pPr algn="r"/>
            <a:r>
              <a:rPr lang="en-US" sz="3200" dirty="0">
                <a:latin typeface="+mj-lt"/>
              </a:rPr>
              <a:t>58-0301</a:t>
            </a:r>
          </a:p>
        </p:txBody>
      </p:sp>
      <p:pic>
        <p:nvPicPr>
          <p:cNvPr id="6" name="Picture 5">
            <a:extLst>
              <a:ext uri="{FF2B5EF4-FFF2-40B4-BE49-F238E27FC236}">
                <a16:creationId xmlns:a16="http://schemas.microsoft.com/office/drawing/2014/main" id="{ADBC91BC-B938-489A-8304-E529D4996D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204" y="4876800"/>
            <a:ext cx="8382000" cy="1981200"/>
          </a:xfrm>
          <a:prstGeom prst="rect">
            <a:avLst/>
          </a:prstGeom>
        </p:spPr>
      </p:pic>
    </p:spTree>
    <p:extLst>
      <p:ext uri="{BB962C8B-B14F-4D97-AF65-F5344CB8AC3E}">
        <p14:creationId xmlns:p14="http://schemas.microsoft.com/office/powerpoint/2010/main" val="309766631"/>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B61E76-D424-44E5-A337-16893088B99A}"/>
              </a:ext>
            </a:extLst>
          </p:cNvPr>
          <p:cNvSpPr>
            <a:spLocks noGrp="1"/>
          </p:cNvSpPr>
          <p:nvPr>
            <p:ph type="dt" sz="half" idx="10"/>
          </p:nvPr>
        </p:nvSpPr>
        <p:spPr/>
        <p:txBody>
          <a:bodyPr/>
          <a:lstStyle/>
          <a:p>
            <a:r>
              <a:rPr lang="en-US" dirty="0"/>
              <a:t>5-30-2018</a:t>
            </a:r>
          </a:p>
        </p:txBody>
      </p:sp>
      <p:sp>
        <p:nvSpPr>
          <p:cNvPr id="3" name="Footer Placeholder 2">
            <a:extLst>
              <a:ext uri="{FF2B5EF4-FFF2-40B4-BE49-F238E27FC236}">
                <a16:creationId xmlns:a16="http://schemas.microsoft.com/office/drawing/2014/main" id="{4DE526F2-5BDD-484D-B9E7-B5ED5CD267BC}"/>
              </a:ext>
            </a:extLst>
          </p:cNvPr>
          <p:cNvSpPr>
            <a:spLocks noGrp="1"/>
          </p:cNvSpPr>
          <p:nvPr>
            <p:ph type="ftr" sz="quarter" idx="11"/>
          </p:nvPr>
        </p:nvSpPr>
        <p:spPr/>
        <p:txBody>
          <a:bodyPr/>
          <a:lstStyle/>
          <a:p>
            <a:r>
              <a:rPr lang="en-US" dirty="0"/>
              <a:t>A Proud Look</a:t>
            </a:r>
          </a:p>
        </p:txBody>
      </p:sp>
      <p:sp>
        <p:nvSpPr>
          <p:cNvPr id="4" name="Slide Number Placeholder 3">
            <a:extLst>
              <a:ext uri="{FF2B5EF4-FFF2-40B4-BE49-F238E27FC236}">
                <a16:creationId xmlns:a16="http://schemas.microsoft.com/office/drawing/2014/main" id="{C61AF3D2-AD6A-40E8-917A-306F93590D73}"/>
              </a:ext>
            </a:extLst>
          </p:cNvPr>
          <p:cNvSpPr>
            <a:spLocks noGrp="1"/>
          </p:cNvSpPr>
          <p:nvPr>
            <p:ph type="sldNum" sz="quarter" idx="12"/>
          </p:nvPr>
        </p:nvSpPr>
        <p:spPr/>
        <p:txBody>
          <a:bodyPr/>
          <a:lstStyle/>
          <a:p>
            <a:fld id="{299542E4-2CCF-42F6-9D92-ED568035133D}" type="slidenum">
              <a:rPr lang="en-US" smtClean="0"/>
              <a:t>30</a:t>
            </a:fld>
            <a:endParaRPr lang="en-US"/>
          </a:p>
        </p:txBody>
      </p:sp>
      <p:sp>
        <p:nvSpPr>
          <p:cNvPr id="5" name="Rectangle 4">
            <a:extLst>
              <a:ext uri="{FF2B5EF4-FFF2-40B4-BE49-F238E27FC236}">
                <a16:creationId xmlns:a16="http://schemas.microsoft.com/office/drawing/2014/main" id="{BE2445AB-094B-4395-AFD7-C14FE3B08D58}"/>
              </a:ext>
            </a:extLst>
          </p:cNvPr>
          <p:cNvSpPr/>
          <p:nvPr/>
        </p:nvSpPr>
        <p:spPr>
          <a:xfrm>
            <a:off x="152400" y="123646"/>
            <a:ext cx="8763000" cy="6124754"/>
          </a:xfrm>
          <a:prstGeom prst="rect">
            <a:avLst/>
          </a:prstGeom>
        </p:spPr>
        <p:txBody>
          <a:bodyPr wrap="square">
            <a:spAutoFit/>
          </a:bodyPr>
          <a:lstStyle/>
          <a:p>
            <a:r>
              <a:rPr lang="en-US" sz="4000" b="1" dirty="0">
                <a:latin typeface="+mj-lt"/>
              </a:rPr>
              <a:t>ESTHER 6:4-6</a:t>
            </a:r>
          </a:p>
          <a:p>
            <a:r>
              <a:rPr lang="en-US" sz="3200" i="1" dirty="0">
                <a:latin typeface="+mj-lt"/>
              </a:rPr>
              <a:t>	And the king said, Who is in the court? Now Haman was come into the outward court of the king's house, to speak unto the king to hang Mordecai on the gallows that he had prepared for him. 5 And the king's servants said unto him, Behold, Haman </a:t>
            </a:r>
            <a:r>
              <a:rPr lang="en-US" sz="3200" i="1" dirty="0" err="1">
                <a:latin typeface="+mj-lt"/>
              </a:rPr>
              <a:t>standeth</a:t>
            </a:r>
            <a:r>
              <a:rPr lang="en-US" sz="3200" i="1" dirty="0">
                <a:latin typeface="+mj-lt"/>
              </a:rPr>
              <a:t> in the court. And the king said, Let him come in. 6 So Haman came in. And the king said unto him, What shall be done unto the man whom the king </a:t>
            </a:r>
            <a:r>
              <a:rPr lang="en-US" sz="3200" i="1" dirty="0" err="1">
                <a:latin typeface="+mj-lt"/>
              </a:rPr>
              <a:t>delighteth</a:t>
            </a:r>
            <a:r>
              <a:rPr lang="en-US" sz="3200" i="1" dirty="0">
                <a:latin typeface="+mj-lt"/>
              </a:rPr>
              <a:t> to </a:t>
            </a:r>
            <a:r>
              <a:rPr lang="en-US" sz="3200" i="1" dirty="0" err="1">
                <a:latin typeface="+mj-lt"/>
              </a:rPr>
              <a:t>honour</a:t>
            </a:r>
            <a:r>
              <a:rPr lang="en-US" sz="3200" i="1" dirty="0">
                <a:latin typeface="+mj-lt"/>
              </a:rPr>
              <a:t>? Now Haman thought in his heart, </a:t>
            </a:r>
            <a:r>
              <a:rPr lang="en-US" sz="3200" i="1" dirty="0">
                <a:solidFill>
                  <a:srgbClr val="FFFF00"/>
                </a:solidFill>
                <a:latin typeface="+mj-lt"/>
              </a:rPr>
              <a:t>To whom would the king delight to do </a:t>
            </a:r>
            <a:r>
              <a:rPr lang="en-US" sz="3200" i="1" dirty="0" err="1">
                <a:solidFill>
                  <a:srgbClr val="FFFF00"/>
                </a:solidFill>
                <a:latin typeface="+mj-lt"/>
              </a:rPr>
              <a:t>honour</a:t>
            </a:r>
            <a:r>
              <a:rPr lang="en-US" sz="3200" i="1" dirty="0">
                <a:solidFill>
                  <a:srgbClr val="FFFF00"/>
                </a:solidFill>
                <a:latin typeface="+mj-lt"/>
              </a:rPr>
              <a:t> more than to myself?</a:t>
            </a:r>
          </a:p>
        </p:txBody>
      </p:sp>
    </p:spTree>
    <p:extLst>
      <p:ext uri="{BB962C8B-B14F-4D97-AF65-F5344CB8AC3E}">
        <p14:creationId xmlns:p14="http://schemas.microsoft.com/office/powerpoint/2010/main" val="3783444263"/>
      </p:ext>
    </p:extLst>
  </p:cSld>
  <p:clrMapOvr>
    <a:masterClrMapping/>
  </p:clrMapOvr>
  <p:transition spd="slow">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42C5AA-FDDE-4239-9B3A-4FE01D7E927E}"/>
              </a:ext>
            </a:extLst>
          </p:cNvPr>
          <p:cNvSpPr>
            <a:spLocks noGrp="1"/>
          </p:cNvSpPr>
          <p:nvPr>
            <p:ph type="dt" sz="half" idx="10"/>
          </p:nvPr>
        </p:nvSpPr>
        <p:spPr/>
        <p:txBody>
          <a:bodyPr/>
          <a:lstStyle/>
          <a:p>
            <a:r>
              <a:rPr lang="en-US"/>
              <a:t>5-30-2018</a:t>
            </a:r>
          </a:p>
        </p:txBody>
      </p:sp>
      <p:sp>
        <p:nvSpPr>
          <p:cNvPr id="3" name="Footer Placeholder 2">
            <a:extLst>
              <a:ext uri="{FF2B5EF4-FFF2-40B4-BE49-F238E27FC236}">
                <a16:creationId xmlns:a16="http://schemas.microsoft.com/office/drawing/2014/main" id="{287E24B3-BC66-4BE6-9C56-B12B94AEE855}"/>
              </a:ext>
            </a:extLst>
          </p:cNvPr>
          <p:cNvSpPr>
            <a:spLocks noGrp="1"/>
          </p:cNvSpPr>
          <p:nvPr>
            <p:ph type="ftr" sz="quarter" idx="11"/>
          </p:nvPr>
        </p:nvSpPr>
        <p:spPr/>
        <p:txBody>
          <a:bodyPr/>
          <a:lstStyle/>
          <a:p>
            <a:r>
              <a:rPr lang="en-US"/>
              <a:t>A Proud Look</a:t>
            </a:r>
          </a:p>
        </p:txBody>
      </p:sp>
      <p:sp>
        <p:nvSpPr>
          <p:cNvPr id="4" name="Slide Number Placeholder 3">
            <a:extLst>
              <a:ext uri="{FF2B5EF4-FFF2-40B4-BE49-F238E27FC236}">
                <a16:creationId xmlns:a16="http://schemas.microsoft.com/office/drawing/2014/main" id="{8DE8F36F-5767-4CC7-920E-A1933DA1E563}"/>
              </a:ext>
            </a:extLst>
          </p:cNvPr>
          <p:cNvSpPr>
            <a:spLocks noGrp="1"/>
          </p:cNvSpPr>
          <p:nvPr>
            <p:ph type="sldNum" sz="quarter" idx="12"/>
          </p:nvPr>
        </p:nvSpPr>
        <p:spPr/>
        <p:txBody>
          <a:bodyPr/>
          <a:lstStyle/>
          <a:p>
            <a:fld id="{299542E4-2CCF-42F6-9D92-ED568035133D}" type="slidenum">
              <a:rPr lang="en-US" smtClean="0"/>
              <a:t>31</a:t>
            </a:fld>
            <a:endParaRPr lang="en-US"/>
          </a:p>
        </p:txBody>
      </p:sp>
      <p:sp>
        <p:nvSpPr>
          <p:cNvPr id="5" name="Rectangle 4">
            <a:extLst>
              <a:ext uri="{FF2B5EF4-FFF2-40B4-BE49-F238E27FC236}">
                <a16:creationId xmlns:a16="http://schemas.microsoft.com/office/drawing/2014/main" id="{336E0307-FDC0-4A45-8208-FD8B1D764FEA}"/>
              </a:ext>
            </a:extLst>
          </p:cNvPr>
          <p:cNvSpPr/>
          <p:nvPr/>
        </p:nvSpPr>
        <p:spPr>
          <a:xfrm>
            <a:off x="228600" y="158746"/>
            <a:ext cx="8686800" cy="6309420"/>
          </a:xfrm>
          <a:prstGeom prst="rect">
            <a:avLst/>
          </a:prstGeom>
        </p:spPr>
        <p:txBody>
          <a:bodyPr wrap="square">
            <a:spAutoFit/>
          </a:bodyPr>
          <a:lstStyle/>
          <a:p>
            <a:r>
              <a:rPr lang="en-US" sz="4400" b="1" dirty="0">
                <a:latin typeface="+mj-lt"/>
              </a:rPr>
              <a:t>DEUTERONOMY 12:8-12</a:t>
            </a:r>
          </a:p>
          <a:p>
            <a:r>
              <a:rPr lang="en-US" sz="3600" i="1" dirty="0">
                <a:latin typeface="+mj-lt"/>
              </a:rPr>
              <a:t>	Ye shall not do after all the things that we do here this day, </a:t>
            </a:r>
            <a:r>
              <a:rPr lang="en-US" sz="3600" i="1" dirty="0">
                <a:solidFill>
                  <a:srgbClr val="FFFF00"/>
                </a:solidFill>
                <a:latin typeface="+mj-lt"/>
              </a:rPr>
              <a:t>every man whatsoever is right in his own eyes. </a:t>
            </a:r>
            <a:r>
              <a:rPr lang="en-US" sz="3600" i="1" dirty="0">
                <a:latin typeface="+mj-lt"/>
              </a:rPr>
              <a:t>9 For ye are not as yet come to the rest and to the inheritance, which the LORD your God giveth you. 10 But when ye go over Jordan, and dwell in the land which the LORD your God giveth you to inherit, and when he giveth you rest from all your enemies round about, so that ye dwell in safety; </a:t>
            </a:r>
          </a:p>
        </p:txBody>
      </p:sp>
    </p:spTree>
    <p:extLst>
      <p:ext uri="{BB962C8B-B14F-4D97-AF65-F5344CB8AC3E}">
        <p14:creationId xmlns:p14="http://schemas.microsoft.com/office/powerpoint/2010/main" val="4062016849"/>
      </p:ext>
    </p:extLst>
  </p:cSld>
  <p:clrMapOvr>
    <a:masterClrMapping/>
  </p:clrMapOvr>
  <p:transition spd="slow">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0C31AC-A46C-4069-B68F-70F9B5F3E670}"/>
              </a:ext>
            </a:extLst>
          </p:cNvPr>
          <p:cNvSpPr>
            <a:spLocks noGrp="1"/>
          </p:cNvSpPr>
          <p:nvPr>
            <p:ph type="dt" sz="half" idx="10"/>
          </p:nvPr>
        </p:nvSpPr>
        <p:spPr/>
        <p:txBody>
          <a:bodyPr/>
          <a:lstStyle/>
          <a:p>
            <a:r>
              <a:rPr lang="en-US"/>
              <a:t>5-30-2018</a:t>
            </a:r>
          </a:p>
        </p:txBody>
      </p:sp>
      <p:sp>
        <p:nvSpPr>
          <p:cNvPr id="3" name="Footer Placeholder 2">
            <a:extLst>
              <a:ext uri="{FF2B5EF4-FFF2-40B4-BE49-F238E27FC236}">
                <a16:creationId xmlns:a16="http://schemas.microsoft.com/office/drawing/2014/main" id="{89B66B9D-AC5A-45CB-ADCE-D2A42E529260}"/>
              </a:ext>
            </a:extLst>
          </p:cNvPr>
          <p:cNvSpPr>
            <a:spLocks noGrp="1"/>
          </p:cNvSpPr>
          <p:nvPr>
            <p:ph type="ftr" sz="quarter" idx="11"/>
          </p:nvPr>
        </p:nvSpPr>
        <p:spPr/>
        <p:txBody>
          <a:bodyPr/>
          <a:lstStyle/>
          <a:p>
            <a:r>
              <a:rPr lang="en-US"/>
              <a:t>A Proud Look</a:t>
            </a:r>
          </a:p>
        </p:txBody>
      </p:sp>
      <p:sp>
        <p:nvSpPr>
          <p:cNvPr id="4" name="Slide Number Placeholder 3">
            <a:extLst>
              <a:ext uri="{FF2B5EF4-FFF2-40B4-BE49-F238E27FC236}">
                <a16:creationId xmlns:a16="http://schemas.microsoft.com/office/drawing/2014/main" id="{49BCA26A-81DC-4289-B4A4-6F49213C177A}"/>
              </a:ext>
            </a:extLst>
          </p:cNvPr>
          <p:cNvSpPr>
            <a:spLocks noGrp="1"/>
          </p:cNvSpPr>
          <p:nvPr>
            <p:ph type="sldNum" sz="quarter" idx="12"/>
          </p:nvPr>
        </p:nvSpPr>
        <p:spPr/>
        <p:txBody>
          <a:bodyPr/>
          <a:lstStyle/>
          <a:p>
            <a:fld id="{299542E4-2CCF-42F6-9D92-ED568035133D}" type="slidenum">
              <a:rPr lang="en-US" smtClean="0"/>
              <a:t>32</a:t>
            </a:fld>
            <a:endParaRPr lang="en-US"/>
          </a:p>
        </p:txBody>
      </p:sp>
      <p:sp>
        <p:nvSpPr>
          <p:cNvPr id="5" name="Rectangle 4">
            <a:extLst>
              <a:ext uri="{FF2B5EF4-FFF2-40B4-BE49-F238E27FC236}">
                <a16:creationId xmlns:a16="http://schemas.microsoft.com/office/drawing/2014/main" id="{704A40B4-FD94-4BF3-A38B-A0BF2CCF4F3F}"/>
              </a:ext>
            </a:extLst>
          </p:cNvPr>
          <p:cNvSpPr/>
          <p:nvPr/>
        </p:nvSpPr>
        <p:spPr>
          <a:xfrm>
            <a:off x="228600" y="180974"/>
            <a:ext cx="8610600" cy="6049270"/>
          </a:xfrm>
          <a:prstGeom prst="rect">
            <a:avLst/>
          </a:prstGeom>
        </p:spPr>
        <p:txBody>
          <a:bodyPr wrap="square">
            <a:spAutoFit/>
          </a:bodyPr>
          <a:lstStyle/>
          <a:p>
            <a:r>
              <a:rPr lang="en-US" sz="3200" i="1" dirty="0">
                <a:latin typeface="+mj-lt"/>
              </a:rPr>
              <a:t>	11 Then there shall be a place which the LORD your God shall choose to cause his name to dwell there; thither shall ye bring all that I command you; your burnt offerings, and your sacrifices, your tithes, and the heave offering of your hand, and all your choice vows which ye vow unto the LORD: 12 And ye shall rejoice before the LORD your God, ye, and your sons, and your daughters, and your menservants, and your maidservants, and the Levite that is within your gates; forasmuch as he hath no part nor inheritance with you.</a:t>
            </a:r>
          </a:p>
        </p:txBody>
      </p:sp>
    </p:spTree>
    <p:extLst>
      <p:ext uri="{BB962C8B-B14F-4D97-AF65-F5344CB8AC3E}">
        <p14:creationId xmlns:p14="http://schemas.microsoft.com/office/powerpoint/2010/main" val="3577406684"/>
      </p:ext>
    </p:extLst>
  </p:cSld>
  <p:clrMapOvr>
    <a:masterClrMapping/>
  </p:clrMapOvr>
  <p:transition spd="slow">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1240534-6474-4D83-BE29-162510055EEC}"/>
              </a:ext>
            </a:extLst>
          </p:cNvPr>
          <p:cNvSpPr>
            <a:spLocks noGrp="1"/>
          </p:cNvSpPr>
          <p:nvPr>
            <p:ph type="dt" sz="half" idx="10"/>
          </p:nvPr>
        </p:nvSpPr>
        <p:spPr/>
        <p:txBody>
          <a:bodyPr/>
          <a:lstStyle/>
          <a:p>
            <a:r>
              <a:rPr lang="en-US"/>
              <a:t>5/27/18</a:t>
            </a:r>
            <a:endParaRPr lang="en-US" dirty="0"/>
          </a:p>
        </p:txBody>
      </p:sp>
      <p:sp>
        <p:nvSpPr>
          <p:cNvPr id="3" name="Footer Placeholder 2">
            <a:extLst>
              <a:ext uri="{FF2B5EF4-FFF2-40B4-BE49-F238E27FC236}">
                <a16:creationId xmlns:a16="http://schemas.microsoft.com/office/drawing/2014/main" id="{598B236F-9380-462B-AE2C-1CE5834810BB}"/>
              </a:ext>
            </a:extLst>
          </p:cNvPr>
          <p:cNvSpPr>
            <a:spLocks noGrp="1"/>
          </p:cNvSpPr>
          <p:nvPr>
            <p:ph type="ftr" sz="quarter" idx="11"/>
          </p:nvPr>
        </p:nvSpPr>
        <p:spPr/>
        <p:txBody>
          <a:bodyPr/>
          <a:lstStyle/>
          <a:p>
            <a:r>
              <a:rPr lang="en-US"/>
              <a:t>Love's Enduring Foundation 5</a:t>
            </a:r>
            <a:endParaRPr lang="en-US" dirty="0"/>
          </a:p>
        </p:txBody>
      </p:sp>
      <p:sp>
        <p:nvSpPr>
          <p:cNvPr id="4" name="Slide Number Placeholder 3">
            <a:extLst>
              <a:ext uri="{FF2B5EF4-FFF2-40B4-BE49-F238E27FC236}">
                <a16:creationId xmlns:a16="http://schemas.microsoft.com/office/drawing/2014/main" id="{676E1015-C122-4721-821A-972F109CC5B5}"/>
              </a:ext>
            </a:extLst>
          </p:cNvPr>
          <p:cNvSpPr>
            <a:spLocks noGrp="1"/>
          </p:cNvSpPr>
          <p:nvPr>
            <p:ph type="sldNum" sz="quarter" idx="12"/>
          </p:nvPr>
        </p:nvSpPr>
        <p:spPr/>
        <p:txBody>
          <a:bodyPr/>
          <a:lstStyle/>
          <a:p>
            <a:fld id="{D57F1E4F-1CFF-5643-939E-217C01CDF565}" type="slidenum">
              <a:rPr lang="en-US" smtClean="0"/>
              <a:pPr/>
              <a:t>33</a:t>
            </a:fld>
            <a:endParaRPr lang="en-US" dirty="0"/>
          </a:p>
        </p:txBody>
      </p:sp>
      <p:sp>
        <p:nvSpPr>
          <p:cNvPr id="5" name="Rectangle 4">
            <a:extLst>
              <a:ext uri="{FF2B5EF4-FFF2-40B4-BE49-F238E27FC236}">
                <a16:creationId xmlns:a16="http://schemas.microsoft.com/office/drawing/2014/main" id="{DF7861C9-A631-4EA2-9EF0-9294C138DDDA}"/>
              </a:ext>
            </a:extLst>
          </p:cNvPr>
          <p:cNvSpPr/>
          <p:nvPr/>
        </p:nvSpPr>
        <p:spPr>
          <a:xfrm>
            <a:off x="162560" y="30480"/>
            <a:ext cx="8869680" cy="6571030"/>
          </a:xfrm>
          <a:prstGeom prst="rect">
            <a:avLst/>
          </a:prstGeom>
        </p:spPr>
        <p:txBody>
          <a:bodyPr wrap="square">
            <a:spAutoFit/>
          </a:bodyPr>
          <a:lstStyle/>
          <a:p>
            <a:r>
              <a:rPr lang="en-US" sz="4800" i="1" dirty="0">
                <a:solidFill>
                  <a:srgbClr val="FFFF00"/>
                </a:solidFill>
                <a:latin typeface="+mj-lt"/>
              </a:rPr>
              <a:t>Shema:</a:t>
            </a:r>
            <a:r>
              <a:rPr lang="en-US" sz="4000" b="1" dirty="0">
                <a:latin typeface="+mj-lt"/>
              </a:rPr>
              <a:t> </a:t>
            </a:r>
            <a:r>
              <a:rPr lang="en-US" sz="3200" i="1" dirty="0">
                <a:latin typeface="+mj-lt"/>
              </a:rPr>
              <a:t>(to hear)</a:t>
            </a:r>
            <a:r>
              <a:rPr lang="en-US" sz="4000" b="1" dirty="0">
                <a:latin typeface="+mj-lt"/>
              </a:rPr>
              <a:t> DEUT. 6:4</a:t>
            </a:r>
          </a:p>
          <a:p>
            <a:r>
              <a:rPr lang="en-US" sz="3200" dirty="0">
                <a:latin typeface="+mj-lt"/>
              </a:rPr>
              <a:t>	</a:t>
            </a:r>
            <a:r>
              <a:rPr lang="en-US" sz="3100" i="1" dirty="0">
                <a:latin typeface="+mj-lt"/>
              </a:rPr>
              <a:t>Hear, O Israel: The LORD our God is one LORD: 5 And thou shalt love the LORD thy God with all thine heart, and with all thy soul, and with all thy might. 6 And these words, which I command thee this day, shall be in thine heart: 7 And thou shalt teach them diligently unto thy children, and shalt talk of them when thou </a:t>
            </a:r>
            <a:r>
              <a:rPr lang="en-US" sz="3100" i="1" dirty="0" err="1">
                <a:latin typeface="+mj-lt"/>
              </a:rPr>
              <a:t>sittest</a:t>
            </a:r>
            <a:r>
              <a:rPr lang="en-US" sz="3100" i="1" dirty="0">
                <a:latin typeface="+mj-lt"/>
              </a:rPr>
              <a:t> in thine house, and when thou </a:t>
            </a:r>
            <a:r>
              <a:rPr lang="en-US" sz="3100" i="1" dirty="0" err="1">
                <a:latin typeface="+mj-lt"/>
              </a:rPr>
              <a:t>walkest</a:t>
            </a:r>
            <a:r>
              <a:rPr lang="en-US" sz="3100" i="1" dirty="0">
                <a:latin typeface="+mj-lt"/>
              </a:rPr>
              <a:t> by the way, and when thou </a:t>
            </a:r>
            <a:r>
              <a:rPr lang="en-US" sz="3100" i="1" dirty="0" err="1">
                <a:latin typeface="+mj-lt"/>
              </a:rPr>
              <a:t>liest</a:t>
            </a:r>
            <a:r>
              <a:rPr lang="en-US" sz="3100" i="1" dirty="0">
                <a:latin typeface="+mj-lt"/>
              </a:rPr>
              <a:t> down, and when thou </a:t>
            </a:r>
            <a:r>
              <a:rPr lang="en-US" sz="3100" i="1" dirty="0" err="1">
                <a:latin typeface="+mj-lt"/>
              </a:rPr>
              <a:t>risest</a:t>
            </a:r>
            <a:r>
              <a:rPr lang="en-US" sz="3100" i="1" dirty="0">
                <a:latin typeface="+mj-lt"/>
              </a:rPr>
              <a:t> up. 8 And thou shalt bind them for a sign upon thine hand, and they shall be as frontlets between thine eyes. 9 And thou shalt write them upon the posts of thy house, and on thy gates.</a:t>
            </a:r>
          </a:p>
        </p:txBody>
      </p:sp>
    </p:spTree>
    <p:extLst>
      <p:ext uri="{BB962C8B-B14F-4D97-AF65-F5344CB8AC3E}">
        <p14:creationId xmlns:p14="http://schemas.microsoft.com/office/powerpoint/2010/main" val="1119434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A9C56F-D6FD-4C41-B2DF-DD6FFA340B17}"/>
              </a:ext>
            </a:extLst>
          </p:cNvPr>
          <p:cNvSpPr>
            <a:spLocks noGrp="1"/>
          </p:cNvSpPr>
          <p:nvPr>
            <p:ph type="dt" sz="half" idx="10"/>
          </p:nvPr>
        </p:nvSpPr>
        <p:spPr>
          <a:xfrm>
            <a:off x="6551708" y="6178260"/>
            <a:ext cx="1287464" cy="365125"/>
          </a:xfrm>
        </p:spPr>
        <p:txBody>
          <a:bodyPr/>
          <a:lstStyle/>
          <a:p>
            <a:r>
              <a:rPr lang="en-US"/>
              <a:t>5/27/18</a:t>
            </a:r>
            <a:endParaRPr lang="en-US" dirty="0"/>
          </a:p>
        </p:txBody>
      </p:sp>
      <p:sp>
        <p:nvSpPr>
          <p:cNvPr id="3" name="Footer Placeholder 2">
            <a:extLst>
              <a:ext uri="{FF2B5EF4-FFF2-40B4-BE49-F238E27FC236}">
                <a16:creationId xmlns:a16="http://schemas.microsoft.com/office/drawing/2014/main" id="{601E2BA5-B301-4375-869F-8AD7CFEDF15E}"/>
              </a:ext>
            </a:extLst>
          </p:cNvPr>
          <p:cNvSpPr>
            <a:spLocks noGrp="1"/>
          </p:cNvSpPr>
          <p:nvPr>
            <p:ph type="ftr" sz="quarter" idx="11"/>
          </p:nvPr>
        </p:nvSpPr>
        <p:spPr>
          <a:xfrm>
            <a:off x="818347" y="6178260"/>
            <a:ext cx="5624137" cy="365125"/>
          </a:xfrm>
        </p:spPr>
        <p:txBody>
          <a:bodyPr/>
          <a:lstStyle/>
          <a:p>
            <a:r>
              <a:rPr lang="en-US"/>
              <a:t>Love's Enduring Foundation 5</a:t>
            </a:r>
            <a:endParaRPr lang="en-US" dirty="0"/>
          </a:p>
        </p:txBody>
      </p:sp>
      <p:sp>
        <p:nvSpPr>
          <p:cNvPr id="4" name="Slide Number Placeholder 3">
            <a:extLst>
              <a:ext uri="{FF2B5EF4-FFF2-40B4-BE49-F238E27FC236}">
                <a16:creationId xmlns:a16="http://schemas.microsoft.com/office/drawing/2014/main" id="{C2FB4B24-8BB1-410C-8C7E-E104D299D43A}"/>
              </a:ext>
            </a:extLst>
          </p:cNvPr>
          <p:cNvSpPr>
            <a:spLocks noGrp="1"/>
          </p:cNvSpPr>
          <p:nvPr>
            <p:ph type="sldNum" sz="quarter" idx="12"/>
          </p:nvPr>
        </p:nvSpPr>
        <p:spPr>
          <a:xfrm>
            <a:off x="7917202" y="6178260"/>
            <a:ext cx="413483" cy="365125"/>
          </a:xfrm>
        </p:spPr>
        <p:txBody>
          <a:bodyPr/>
          <a:lstStyle/>
          <a:p>
            <a:fld id="{D57F1E4F-1CFF-5643-939E-217C01CDF565}" type="slidenum">
              <a:rPr lang="en-US" smtClean="0"/>
              <a:pPr/>
              <a:t>34</a:t>
            </a:fld>
            <a:endParaRPr lang="en-US" dirty="0"/>
          </a:p>
        </p:txBody>
      </p:sp>
      <p:pic>
        <p:nvPicPr>
          <p:cNvPr id="3074" name="Picture 2" descr="Image result for male in Hebrew language">
            <a:extLst>
              <a:ext uri="{FF2B5EF4-FFF2-40B4-BE49-F238E27FC236}">
                <a16:creationId xmlns:a16="http://schemas.microsoft.com/office/drawing/2014/main" id="{2CEBB74A-DC67-4BE9-AAE2-C5151C5414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845" y="314615"/>
            <a:ext cx="8830310" cy="415544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2E31D719-CFB0-497D-A518-BC4B9579E3B0}"/>
              </a:ext>
            </a:extLst>
          </p:cNvPr>
          <p:cNvSpPr/>
          <p:nvPr/>
        </p:nvSpPr>
        <p:spPr>
          <a:xfrm>
            <a:off x="4562270" y="3884414"/>
            <a:ext cx="3211200" cy="369332"/>
          </a:xfrm>
          <a:prstGeom prst="rect">
            <a:avLst/>
          </a:prstGeom>
          <a:solidFill>
            <a:schemeClr val="bg1"/>
          </a:solidFill>
        </p:spPr>
        <p:txBody>
          <a:bodyPr wrap="none">
            <a:spAutoFit/>
          </a:bodyPr>
          <a:lstStyle/>
          <a:p>
            <a:r>
              <a:rPr lang="en-US" dirty="0">
                <a:latin typeface="Arial" panose="020B0604020202020204" pitchFamily="34" charset="0"/>
              </a:rPr>
              <a:t>(May 18, 1852 – 3 April 1915)</a:t>
            </a:r>
            <a:endParaRPr lang="en-US" dirty="0"/>
          </a:p>
        </p:txBody>
      </p:sp>
    </p:spTree>
    <p:extLst>
      <p:ext uri="{BB962C8B-B14F-4D97-AF65-F5344CB8AC3E}">
        <p14:creationId xmlns:p14="http://schemas.microsoft.com/office/powerpoint/2010/main" val="3378676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484DFDD-9202-41A0-9F26-A4BEB440A50B}"/>
              </a:ext>
            </a:extLst>
          </p:cNvPr>
          <p:cNvSpPr>
            <a:spLocks noGrp="1"/>
          </p:cNvSpPr>
          <p:nvPr>
            <p:ph type="dt" sz="half" idx="10"/>
          </p:nvPr>
        </p:nvSpPr>
        <p:spPr/>
        <p:txBody>
          <a:bodyPr/>
          <a:lstStyle/>
          <a:p>
            <a:r>
              <a:rPr lang="en-US"/>
              <a:t>5/27/18</a:t>
            </a:r>
            <a:endParaRPr lang="en-US" dirty="0"/>
          </a:p>
        </p:txBody>
      </p:sp>
      <p:sp>
        <p:nvSpPr>
          <p:cNvPr id="3" name="Footer Placeholder 2">
            <a:extLst>
              <a:ext uri="{FF2B5EF4-FFF2-40B4-BE49-F238E27FC236}">
                <a16:creationId xmlns:a16="http://schemas.microsoft.com/office/drawing/2014/main" id="{26C234D4-E530-4730-B463-B96E33744686}"/>
              </a:ext>
            </a:extLst>
          </p:cNvPr>
          <p:cNvSpPr>
            <a:spLocks noGrp="1"/>
          </p:cNvSpPr>
          <p:nvPr>
            <p:ph type="ftr" sz="quarter" idx="11"/>
          </p:nvPr>
        </p:nvSpPr>
        <p:spPr/>
        <p:txBody>
          <a:bodyPr/>
          <a:lstStyle/>
          <a:p>
            <a:r>
              <a:rPr lang="en-US"/>
              <a:t>Love's Enduring Foundation 5</a:t>
            </a:r>
            <a:endParaRPr lang="en-US" dirty="0"/>
          </a:p>
        </p:txBody>
      </p:sp>
      <p:sp>
        <p:nvSpPr>
          <p:cNvPr id="4" name="Slide Number Placeholder 3">
            <a:extLst>
              <a:ext uri="{FF2B5EF4-FFF2-40B4-BE49-F238E27FC236}">
                <a16:creationId xmlns:a16="http://schemas.microsoft.com/office/drawing/2014/main" id="{C6A63E2D-EB81-47C4-9F11-129A0880AD44}"/>
              </a:ext>
            </a:extLst>
          </p:cNvPr>
          <p:cNvSpPr>
            <a:spLocks noGrp="1"/>
          </p:cNvSpPr>
          <p:nvPr>
            <p:ph type="sldNum" sz="quarter" idx="12"/>
          </p:nvPr>
        </p:nvSpPr>
        <p:spPr/>
        <p:txBody>
          <a:bodyPr/>
          <a:lstStyle/>
          <a:p>
            <a:fld id="{D57F1E4F-1CFF-5643-939E-217C01CDF565}" type="slidenum">
              <a:rPr lang="en-US" smtClean="0"/>
              <a:pPr/>
              <a:t>35</a:t>
            </a:fld>
            <a:endParaRPr lang="en-US" dirty="0"/>
          </a:p>
        </p:txBody>
      </p:sp>
      <p:sp>
        <p:nvSpPr>
          <p:cNvPr id="5" name="Rectangle 4">
            <a:extLst>
              <a:ext uri="{FF2B5EF4-FFF2-40B4-BE49-F238E27FC236}">
                <a16:creationId xmlns:a16="http://schemas.microsoft.com/office/drawing/2014/main" id="{209A05E0-AA4F-4C1E-96D4-B0C055085A89}"/>
              </a:ext>
            </a:extLst>
          </p:cNvPr>
          <p:cNvSpPr/>
          <p:nvPr/>
        </p:nvSpPr>
        <p:spPr>
          <a:xfrm>
            <a:off x="233680" y="153472"/>
            <a:ext cx="8666480" cy="5632311"/>
          </a:xfrm>
          <a:prstGeom prst="rect">
            <a:avLst/>
          </a:prstGeom>
        </p:spPr>
        <p:txBody>
          <a:bodyPr wrap="square">
            <a:spAutoFit/>
          </a:bodyPr>
          <a:lstStyle/>
          <a:p>
            <a:r>
              <a:rPr lang="en-US" sz="4000" b="1" dirty="0">
                <a:latin typeface="+mj-lt"/>
              </a:rPr>
              <a:t>CHURCH.AGE.BOOK</a:t>
            </a:r>
          </a:p>
          <a:p>
            <a:r>
              <a:rPr lang="en-US" sz="3200" dirty="0">
                <a:latin typeface="+mj-lt"/>
              </a:rPr>
              <a:t>	 320-1 The name, Laodicea, 'the people's rights', or 'justice of the peoples.' Was there ever an age like the twentieth century church age that has seen ALL nations rising up and demanding equality, socially and financially? </a:t>
            </a:r>
            <a:r>
              <a:rPr lang="en-US" sz="3200" dirty="0">
                <a:solidFill>
                  <a:srgbClr val="FFFF00"/>
                </a:solidFill>
                <a:latin typeface="+mj-lt"/>
              </a:rPr>
              <a:t>This is the age of the communists where all men are supposedly equal, though it is only so in theory. </a:t>
            </a:r>
            <a:r>
              <a:rPr lang="en-US" sz="3200" dirty="0">
                <a:latin typeface="+mj-lt"/>
              </a:rPr>
              <a:t>This is the age of political parties who call themselves Christian Democrats, and Christian Socialists, Christian Commonwealth Federation, etc. </a:t>
            </a:r>
          </a:p>
        </p:txBody>
      </p:sp>
    </p:spTree>
    <p:extLst>
      <p:ext uri="{BB962C8B-B14F-4D97-AF65-F5344CB8AC3E}">
        <p14:creationId xmlns:p14="http://schemas.microsoft.com/office/powerpoint/2010/main" val="1761535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7FDAF5-372B-4800-B85C-F410EA9B569F}"/>
              </a:ext>
            </a:extLst>
          </p:cNvPr>
          <p:cNvSpPr>
            <a:spLocks noGrp="1"/>
          </p:cNvSpPr>
          <p:nvPr>
            <p:ph type="dt" sz="half" idx="10"/>
          </p:nvPr>
        </p:nvSpPr>
        <p:spPr/>
        <p:txBody>
          <a:bodyPr/>
          <a:lstStyle/>
          <a:p>
            <a:r>
              <a:rPr lang="en-US"/>
              <a:t>5/27/18</a:t>
            </a:r>
            <a:endParaRPr lang="en-US" dirty="0"/>
          </a:p>
        </p:txBody>
      </p:sp>
      <p:sp>
        <p:nvSpPr>
          <p:cNvPr id="3" name="Footer Placeholder 2">
            <a:extLst>
              <a:ext uri="{FF2B5EF4-FFF2-40B4-BE49-F238E27FC236}">
                <a16:creationId xmlns:a16="http://schemas.microsoft.com/office/drawing/2014/main" id="{AC740100-16EB-4C6E-A002-328EBA063588}"/>
              </a:ext>
            </a:extLst>
          </p:cNvPr>
          <p:cNvSpPr>
            <a:spLocks noGrp="1"/>
          </p:cNvSpPr>
          <p:nvPr>
            <p:ph type="ftr" sz="quarter" idx="11"/>
          </p:nvPr>
        </p:nvSpPr>
        <p:spPr/>
        <p:txBody>
          <a:bodyPr/>
          <a:lstStyle/>
          <a:p>
            <a:r>
              <a:rPr lang="en-US"/>
              <a:t>Love's Enduring Foundation 5</a:t>
            </a:r>
            <a:endParaRPr lang="en-US" dirty="0"/>
          </a:p>
        </p:txBody>
      </p:sp>
      <p:sp>
        <p:nvSpPr>
          <p:cNvPr id="4" name="Slide Number Placeholder 3">
            <a:extLst>
              <a:ext uri="{FF2B5EF4-FFF2-40B4-BE49-F238E27FC236}">
                <a16:creationId xmlns:a16="http://schemas.microsoft.com/office/drawing/2014/main" id="{A29E2920-F854-447A-9134-06CC499EEB2B}"/>
              </a:ext>
            </a:extLst>
          </p:cNvPr>
          <p:cNvSpPr>
            <a:spLocks noGrp="1"/>
          </p:cNvSpPr>
          <p:nvPr>
            <p:ph type="sldNum" sz="quarter" idx="12"/>
          </p:nvPr>
        </p:nvSpPr>
        <p:spPr/>
        <p:txBody>
          <a:bodyPr/>
          <a:lstStyle/>
          <a:p>
            <a:fld id="{D57F1E4F-1CFF-5643-939E-217C01CDF565}" type="slidenum">
              <a:rPr lang="en-US" smtClean="0"/>
              <a:pPr/>
              <a:t>36</a:t>
            </a:fld>
            <a:endParaRPr lang="en-US" dirty="0"/>
          </a:p>
        </p:txBody>
      </p:sp>
      <p:sp>
        <p:nvSpPr>
          <p:cNvPr id="5" name="Rectangle 4">
            <a:extLst>
              <a:ext uri="{FF2B5EF4-FFF2-40B4-BE49-F238E27FC236}">
                <a16:creationId xmlns:a16="http://schemas.microsoft.com/office/drawing/2014/main" id="{94B12F60-F0F7-430B-AFED-0D68826DF629}"/>
              </a:ext>
            </a:extLst>
          </p:cNvPr>
          <p:cNvSpPr/>
          <p:nvPr/>
        </p:nvSpPr>
        <p:spPr>
          <a:xfrm>
            <a:off x="203200" y="142240"/>
            <a:ext cx="8757920" cy="6001643"/>
          </a:xfrm>
          <a:prstGeom prst="rect">
            <a:avLst/>
          </a:prstGeom>
        </p:spPr>
        <p:txBody>
          <a:bodyPr wrap="square">
            <a:spAutoFit/>
          </a:bodyPr>
          <a:lstStyle/>
          <a:p>
            <a:r>
              <a:rPr lang="en-US" sz="2800" dirty="0">
                <a:latin typeface="+mj-lt"/>
              </a:rPr>
              <a:t>	</a:t>
            </a:r>
            <a:r>
              <a:rPr lang="en-US" sz="3200" dirty="0">
                <a:latin typeface="+mj-lt"/>
              </a:rPr>
              <a:t>320-2 When the ancients called Laodicea the metropolis it was looking forward to the one-world government that we are now setting up. As we think of that city being the location of a great church council we see foreshadowed the ecumenical move taking place today, wherein very soon we will see all the 'so-called' Christians come together. </a:t>
            </a:r>
          </a:p>
          <a:p>
            <a:r>
              <a:rPr lang="en-US" sz="3200" dirty="0">
                <a:latin typeface="+mj-lt"/>
              </a:rPr>
              <a:t>	Indeed, the church and state, religion and politics are coming together. The tares are being bound. The wheat will soon be ready for the garner.</a:t>
            </a:r>
          </a:p>
        </p:txBody>
      </p:sp>
    </p:spTree>
    <p:extLst>
      <p:ext uri="{BB962C8B-B14F-4D97-AF65-F5344CB8AC3E}">
        <p14:creationId xmlns:p14="http://schemas.microsoft.com/office/powerpoint/2010/main" val="2519051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B39FC4-5389-4312-A7E6-DC6A22D26260}"/>
              </a:ext>
            </a:extLst>
          </p:cNvPr>
          <p:cNvSpPr>
            <a:spLocks noGrp="1"/>
          </p:cNvSpPr>
          <p:nvPr>
            <p:ph type="dt" sz="half" idx="10"/>
          </p:nvPr>
        </p:nvSpPr>
        <p:spPr/>
        <p:txBody>
          <a:bodyPr/>
          <a:lstStyle/>
          <a:p>
            <a:r>
              <a:rPr lang="en-US"/>
              <a:t>5/27/18</a:t>
            </a:r>
            <a:endParaRPr lang="en-US" dirty="0"/>
          </a:p>
        </p:txBody>
      </p:sp>
      <p:sp>
        <p:nvSpPr>
          <p:cNvPr id="3" name="Footer Placeholder 2">
            <a:extLst>
              <a:ext uri="{FF2B5EF4-FFF2-40B4-BE49-F238E27FC236}">
                <a16:creationId xmlns:a16="http://schemas.microsoft.com/office/drawing/2014/main" id="{B818E622-0BBB-4F26-A6CE-F5056D2CC2CE}"/>
              </a:ext>
            </a:extLst>
          </p:cNvPr>
          <p:cNvSpPr>
            <a:spLocks noGrp="1"/>
          </p:cNvSpPr>
          <p:nvPr>
            <p:ph type="ftr" sz="quarter" idx="11"/>
          </p:nvPr>
        </p:nvSpPr>
        <p:spPr/>
        <p:txBody>
          <a:bodyPr/>
          <a:lstStyle/>
          <a:p>
            <a:r>
              <a:rPr lang="en-US"/>
              <a:t>Love's Enduring Foundation 5</a:t>
            </a:r>
            <a:endParaRPr lang="en-US" dirty="0"/>
          </a:p>
        </p:txBody>
      </p:sp>
      <p:sp>
        <p:nvSpPr>
          <p:cNvPr id="4" name="Slide Number Placeholder 3">
            <a:extLst>
              <a:ext uri="{FF2B5EF4-FFF2-40B4-BE49-F238E27FC236}">
                <a16:creationId xmlns:a16="http://schemas.microsoft.com/office/drawing/2014/main" id="{C6CFA67A-32E6-4BA7-A383-62E035AC4A5F}"/>
              </a:ext>
            </a:extLst>
          </p:cNvPr>
          <p:cNvSpPr>
            <a:spLocks noGrp="1"/>
          </p:cNvSpPr>
          <p:nvPr>
            <p:ph type="sldNum" sz="quarter" idx="12"/>
          </p:nvPr>
        </p:nvSpPr>
        <p:spPr/>
        <p:txBody>
          <a:bodyPr/>
          <a:lstStyle/>
          <a:p>
            <a:fld id="{D57F1E4F-1CFF-5643-939E-217C01CDF565}" type="slidenum">
              <a:rPr lang="en-US" smtClean="0"/>
              <a:pPr/>
              <a:t>37</a:t>
            </a:fld>
            <a:endParaRPr lang="en-US" dirty="0"/>
          </a:p>
        </p:txBody>
      </p:sp>
      <p:sp>
        <p:nvSpPr>
          <p:cNvPr id="5" name="Rectangle 4">
            <a:extLst>
              <a:ext uri="{FF2B5EF4-FFF2-40B4-BE49-F238E27FC236}">
                <a16:creationId xmlns:a16="http://schemas.microsoft.com/office/drawing/2014/main" id="{8D010BCA-F12C-4519-9142-3255DFDAE2D9}"/>
              </a:ext>
            </a:extLst>
          </p:cNvPr>
          <p:cNvSpPr/>
          <p:nvPr/>
        </p:nvSpPr>
        <p:spPr>
          <a:xfrm>
            <a:off x="233680" y="121920"/>
            <a:ext cx="8686800" cy="5632311"/>
          </a:xfrm>
          <a:prstGeom prst="rect">
            <a:avLst/>
          </a:prstGeom>
        </p:spPr>
        <p:txBody>
          <a:bodyPr wrap="square">
            <a:spAutoFit/>
          </a:bodyPr>
          <a:lstStyle/>
          <a:p>
            <a:r>
              <a:rPr lang="en-US" sz="4000" b="1" dirty="0">
                <a:latin typeface="+mj-lt"/>
              </a:rPr>
              <a:t>THE.UNCERTAIN.SOUND</a:t>
            </a:r>
            <a:endParaRPr lang="en-US" sz="3200" b="1" dirty="0">
              <a:latin typeface="+mj-lt"/>
            </a:endParaRPr>
          </a:p>
          <a:p>
            <a:r>
              <a:rPr lang="en-US" sz="3200" dirty="0">
                <a:latin typeface="+mj-lt"/>
              </a:rPr>
              <a:t>	32 This nation has been a great deal like Israel. Israel was a people that was in bondage. And that little group of Israelites, that were in bondage, and loved freedom, and want to worship the true and living God, God delivered them from their slave pits and took them to a land promised to them, and drove back the occupants of that land. And they took over the land and become a mighty nation. They had mighty men.</a:t>
            </a:r>
          </a:p>
        </p:txBody>
      </p:sp>
    </p:spTree>
    <p:extLst>
      <p:ext uri="{BB962C8B-B14F-4D97-AF65-F5344CB8AC3E}">
        <p14:creationId xmlns:p14="http://schemas.microsoft.com/office/powerpoint/2010/main" val="326040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BE0D8B-47E6-4B06-8A01-FC9E84037B2D}"/>
              </a:ext>
            </a:extLst>
          </p:cNvPr>
          <p:cNvSpPr>
            <a:spLocks noGrp="1"/>
          </p:cNvSpPr>
          <p:nvPr>
            <p:ph type="dt" sz="half" idx="10"/>
          </p:nvPr>
        </p:nvSpPr>
        <p:spPr/>
        <p:txBody>
          <a:bodyPr/>
          <a:lstStyle/>
          <a:p>
            <a:r>
              <a:rPr lang="en-US"/>
              <a:t>5/27/18</a:t>
            </a:r>
            <a:endParaRPr lang="en-US" dirty="0"/>
          </a:p>
        </p:txBody>
      </p:sp>
      <p:sp>
        <p:nvSpPr>
          <p:cNvPr id="3" name="Footer Placeholder 2">
            <a:extLst>
              <a:ext uri="{FF2B5EF4-FFF2-40B4-BE49-F238E27FC236}">
                <a16:creationId xmlns:a16="http://schemas.microsoft.com/office/drawing/2014/main" id="{E2678C11-BF77-4FA8-9227-A86B2D85A209}"/>
              </a:ext>
            </a:extLst>
          </p:cNvPr>
          <p:cNvSpPr>
            <a:spLocks noGrp="1"/>
          </p:cNvSpPr>
          <p:nvPr>
            <p:ph type="ftr" sz="quarter" idx="11"/>
          </p:nvPr>
        </p:nvSpPr>
        <p:spPr/>
        <p:txBody>
          <a:bodyPr/>
          <a:lstStyle/>
          <a:p>
            <a:r>
              <a:rPr lang="en-US"/>
              <a:t>Love's Enduring Foundation 5</a:t>
            </a:r>
            <a:endParaRPr lang="en-US" dirty="0"/>
          </a:p>
        </p:txBody>
      </p:sp>
      <p:sp>
        <p:nvSpPr>
          <p:cNvPr id="4" name="Slide Number Placeholder 3">
            <a:extLst>
              <a:ext uri="{FF2B5EF4-FFF2-40B4-BE49-F238E27FC236}">
                <a16:creationId xmlns:a16="http://schemas.microsoft.com/office/drawing/2014/main" id="{A6AD6CC2-F354-4240-B41F-2E9EED6CF9A3}"/>
              </a:ext>
            </a:extLst>
          </p:cNvPr>
          <p:cNvSpPr>
            <a:spLocks noGrp="1"/>
          </p:cNvSpPr>
          <p:nvPr>
            <p:ph type="sldNum" sz="quarter" idx="12"/>
          </p:nvPr>
        </p:nvSpPr>
        <p:spPr/>
        <p:txBody>
          <a:bodyPr/>
          <a:lstStyle/>
          <a:p>
            <a:fld id="{D57F1E4F-1CFF-5643-939E-217C01CDF565}" type="slidenum">
              <a:rPr lang="en-US" smtClean="0"/>
              <a:pPr/>
              <a:t>38</a:t>
            </a:fld>
            <a:endParaRPr lang="en-US" dirty="0"/>
          </a:p>
        </p:txBody>
      </p:sp>
      <p:sp>
        <p:nvSpPr>
          <p:cNvPr id="5" name="Rectangle 4">
            <a:extLst>
              <a:ext uri="{FF2B5EF4-FFF2-40B4-BE49-F238E27FC236}">
                <a16:creationId xmlns:a16="http://schemas.microsoft.com/office/drawing/2014/main" id="{D71FF1FA-7965-4574-8742-46DABFB092C5}"/>
              </a:ext>
            </a:extLst>
          </p:cNvPr>
          <p:cNvSpPr/>
          <p:nvPr/>
        </p:nvSpPr>
        <p:spPr>
          <a:xfrm>
            <a:off x="223520" y="142240"/>
            <a:ext cx="8707120" cy="6001643"/>
          </a:xfrm>
          <a:prstGeom prst="rect">
            <a:avLst/>
          </a:prstGeom>
        </p:spPr>
        <p:txBody>
          <a:bodyPr wrap="square">
            <a:spAutoFit/>
          </a:bodyPr>
          <a:lstStyle/>
          <a:p>
            <a:r>
              <a:rPr lang="en-US" sz="3200" dirty="0">
                <a:latin typeface="+mj-lt"/>
              </a:rPr>
              <a:t>	And this nation did the same thing. We were a people tied down, no freedom of religion. And God sent our forefathers to this nation. And we drove back the occupants and took over. And it's become the leading nation of the world.</a:t>
            </a:r>
          </a:p>
          <a:p>
            <a:r>
              <a:rPr lang="en-US" sz="3200" dirty="0">
                <a:latin typeface="+mj-lt"/>
              </a:rPr>
              <a:t>	This nation was known all over the world as the leading nation, </a:t>
            </a:r>
            <a:r>
              <a:rPr lang="en-US" sz="3200" dirty="0" err="1">
                <a:latin typeface="+mj-lt"/>
              </a:rPr>
              <a:t>'cause</a:t>
            </a:r>
            <a:r>
              <a:rPr lang="en-US" sz="3200" dirty="0">
                <a:latin typeface="+mj-lt"/>
              </a:rPr>
              <a:t> we'd had godly men behind it: Abraham Lincoln, George Washington, men like that who trusted God and feared God. But just as Israel made its mistake and put Ahab in, we did the same thing not long ago.</a:t>
            </a:r>
          </a:p>
          <a:p>
            <a:pPr algn="r"/>
            <a:r>
              <a:rPr lang="en-US" sz="3200" dirty="0">
                <a:latin typeface="+mj-lt"/>
              </a:rPr>
              <a:t>61-0429</a:t>
            </a:r>
          </a:p>
        </p:txBody>
      </p:sp>
    </p:spTree>
    <p:extLst>
      <p:ext uri="{BB962C8B-B14F-4D97-AF65-F5344CB8AC3E}">
        <p14:creationId xmlns:p14="http://schemas.microsoft.com/office/powerpoint/2010/main" val="3067271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436BC54-CDA5-418F-A9A7-D804E14AC378}"/>
              </a:ext>
            </a:extLst>
          </p:cNvPr>
          <p:cNvSpPr>
            <a:spLocks noGrp="1"/>
          </p:cNvSpPr>
          <p:nvPr>
            <p:ph type="dt" sz="half" idx="10"/>
          </p:nvPr>
        </p:nvSpPr>
        <p:spPr/>
        <p:txBody>
          <a:bodyPr/>
          <a:lstStyle/>
          <a:p>
            <a:r>
              <a:rPr lang="en-US"/>
              <a:t>5/27/18</a:t>
            </a:r>
            <a:endParaRPr lang="en-US" dirty="0"/>
          </a:p>
        </p:txBody>
      </p:sp>
      <p:sp>
        <p:nvSpPr>
          <p:cNvPr id="3" name="Footer Placeholder 2">
            <a:extLst>
              <a:ext uri="{FF2B5EF4-FFF2-40B4-BE49-F238E27FC236}">
                <a16:creationId xmlns:a16="http://schemas.microsoft.com/office/drawing/2014/main" id="{B8A87B81-96AE-4EE6-BE22-879B2093F4E0}"/>
              </a:ext>
            </a:extLst>
          </p:cNvPr>
          <p:cNvSpPr>
            <a:spLocks noGrp="1"/>
          </p:cNvSpPr>
          <p:nvPr>
            <p:ph type="ftr" sz="quarter" idx="11"/>
          </p:nvPr>
        </p:nvSpPr>
        <p:spPr/>
        <p:txBody>
          <a:bodyPr/>
          <a:lstStyle/>
          <a:p>
            <a:r>
              <a:rPr lang="en-US"/>
              <a:t>Love's Enduring Foundation 5</a:t>
            </a:r>
            <a:endParaRPr lang="en-US" dirty="0"/>
          </a:p>
        </p:txBody>
      </p:sp>
      <p:sp>
        <p:nvSpPr>
          <p:cNvPr id="4" name="Slide Number Placeholder 3">
            <a:extLst>
              <a:ext uri="{FF2B5EF4-FFF2-40B4-BE49-F238E27FC236}">
                <a16:creationId xmlns:a16="http://schemas.microsoft.com/office/drawing/2014/main" id="{F90244CB-D852-42C1-A991-FCD507E508F2}"/>
              </a:ext>
            </a:extLst>
          </p:cNvPr>
          <p:cNvSpPr>
            <a:spLocks noGrp="1"/>
          </p:cNvSpPr>
          <p:nvPr>
            <p:ph type="sldNum" sz="quarter" idx="12"/>
          </p:nvPr>
        </p:nvSpPr>
        <p:spPr/>
        <p:txBody>
          <a:bodyPr/>
          <a:lstStyle/>
          <a:p>
            <a:fld id="{D57F1E4F-1CFF-5643-939E-217C01CDF565}" type="slidenum">
              <a:rPr lang="en-US" smtClean="0"/>
              <a:pPr/>
              <a:t>39</a:t>
            </a:fld>
            <a:endParaRPr lang="en-US" dirty="0"/>
          </a:p>
        </p:txBody>
      </p:sp>
      <p:sp>
        <p:nvSpPr>
          <p:cNvPr id="5" name="Rectangle 4">
            <a:extLst>
              <a:ext uri="{FF2B5EF4-FFF2-40B4-BE49-F238E27FC236}">
                <a16:creationId xmlns:a16="http://schemas.microsoft.com/office/drawing/2014/main" id="{F8C0299B-B7F8-4FDC-91A1-F1AA9A9FDFCB}"/>
              </a:ext>
            </a:extLst>
          </p:cNvPr>
          <p:cNvSpPr/>
          <p:nvPr/>
        </p:nvSpPr>
        <p:spPr>
          <a:xfrm>
            <a:off x="345440" y="223520"/>
            <a:ext cx="8503920" cy="5755422"/>
          </a:xfrm>
          <a:prstGeom prst="rect">
            <a:avLst/>
          </a:prstGeom>
        </p:spPr>
        <p:txBody>
          <a:bodyPr wrap="square">
            <a:spAutoFit/>
          </a:bodyPr>
          <a:lstStyle/>
          <a:p>
            <a:r>
              <a:rPr lang="en-US" sz="4400" b="1" dirty="0">
                <a:latin typeface="+mj-lt"/>
              </a:rPr>
              <a:t>CHURCH.AGE.BOOK  </a:t>
            </a:r>
            <a:r>
              <a:rPr lang="en-US" sz="3600" dirty="0">
                <a:latin typeface="+mj-lt"/>
              </a:rPr>
              <a:t>	</a:t>
            </a:r>
          </a:p>
          <a:p>
            <a:r>
              <a:rPr lang="en-US" sz="3600" dirty="0">
                <a:latin typeface="+mj-lt"/>
              </a:rPr>
              <a:t>	322-1 The 5th vision had to do with the moral problem of our age, centering mostly around women. God showed me that women began to be out of their place with the granting of the vote. Then they cut off their hair, which signified that they were no longer under the authority of a man but insisted on either equal rights, or in most cases, more than equal rights. </a:t>
            </a:r>
          </a:p>
        </p:txBody>
      </p:sp>
    </p:spTree>
    <p:extLst>
      <p:ext uri="{BB962C8B-B14F-4D97-AF65-F5344CB8AC3E}">
        <p14:creationId xmlns:p14="http://schemas.microsoft.com/office/powerpoint/2010/main" val="1508449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5-30-2018</a:t>
            </a:r>
          </a:p>
        </p:txBody>
      </p:sp>
      <p:sp>
        <p:nvSpPr>
          <p:cNvPr id="3" name="Footer Placeholder 2"/>
          <p:cNvSpPr>
            <a:spLocks noGrp="1"/>
          </p:cNvSpPr>
          <p:nvPr>
            <p:ph type="ftr" sz="quarter" idx="11"/>
          </p:nvPr>
        </p:nvSpPr>
        <p:spPr/>
        <p:txBody>
          <a:bodyPr/>
          <a:lstStyle/>
          <a:p>
            <a:r>
              <a:rPr lang="en-US"/>
              <a:t>A Proud Look</a:t>
            </a:r>
          </a:p>
        </p:txBody>
      </p:sp>
      <p:sp>
        <p:nvSpPr>
          <p:cNvPr id="4" name="Slide Number Placeholder 3"/>
          <p:cNvSpPr>
            <a:spLocks noGrp="1"/>
          </p:cNvSpPr>
          <p:nvPr>
            <p:ph type="sldNum" sz="quarter" idx="12"/>
          </p:nvPr>
        </p:nvSpPr>
        <p:spPr/>
        <p:txBody>
          <a:bodyPr/>
          <a:lstStyle/>
          <a:p>
            <a:fld id="{0FB56013-B943-42BA-886F-6F9D4EB85E9D}" type="slidenum">
              <a:rPr lang="en-US" smtClean="0"/>
              <a:t>4</a:t>
            </a:fld>
            <a:endParaRPr lang="en-US"/>
          </a:p>
        </p:txBody>
      </p:sp>
      <p:sp>
        <p:nvSpPr>
          <p:cNvPr id="5" name="Flowchart: Delay 4"/>
          <p:cNvSpPr/>
          <p:nvPr/>
        </p:nvSpPr>
        <p:spPr>
          <a:xfrm rot="5400000">
            <a:off x="1965458" y="264160"/>
            <a:ext cx="5129784" cy="7054596"/>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00" dirty="0"/>
          </a:p>
        </p:txBody>
      </p:sp>
      <p:sp>
        <p:nvSpPr>
          <p:cNvPr id="6" name="TextBox 5"/>
          <p:cNvSpPr txBox="1"/>
          <p:nvPr/>
        </p:nvSpPr>
        <p:spPr>
          <a:xfrm>
            <a:off x="2779776" y="4150930"/>
            <a:ext cx="3701911" cy="830997"/>
          </a:xfrm>
          <a:prstGeom prst="rect">
            <a:avLst/>
          </a:prstGeom>
          <a:noFill/>
        </p:spPr>
        <p:txBody>
          <a:bodyPr wrap="none" rtlCol="0">
            <a:spAutoFit/>
          </a:bodyPr>
          <a:lstStyle/>
          <a:p>
            <a:r>
              <a:rPr lang="en-US" sz="4800" dirty="0"/>
              <a:t>Congregation</a:t>
            </a:r>
          </a:p>
        </p:txBody>
      </p:sp>
      <p:sp>
        <p:nvSpPr>
          <p:cNvPr id="7" name="Rectangle 6"/>
          <p:cNvSpPr/>
          <p:nvPr/>
        </p:nvSpPr>
        <p:spPr>
          <a:xfrm>
            <a:off x="3493008" y="274320"/>
            <a:ext cx="1892808" cy="64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Pulpit</a:t>
            </a:r>
          </a:p>
        </p:txBody>
      </p:sp>
      <p:sp>
        <p:nvSpPr>
          <p:cNvPr id="9" name="Down Arrow 8"/>
          <p:cNvSpPr/>
          <p:nvPr/>
        </p:nvSpPr>
        <p:spPr>
          <a:xfrm>
            <a:off x="4128516" y="1069848"/>
            <a:ext cx="704088" cy="1490472"/>
          </a:xfrm>
          <a:prstGeom prst="downArrow">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Quad Arrow Callout 9"/>
          <p:cNvSpPr/>
          <p:nvPr/>
        </p:nvSpPr>
        <p:spPr>
          <a:xfrm>
            <a:off x="3079596" y="2196343"/>
            <a:ext cx="2829733" cy="2163783"/>
          </a:xfrm>
          <a:prstGeom prst="quadArrowCallou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urved Down Arrow 10"/>
          <p:cNvSpPr/>
          <p:nvPr/>
        </p:nvSpPr>
        <p:spPr>
          <a:xfrm>
            <a:off x="6019800" y="2560320"/>
            <a:ext cx="2856571" cy="1431817"/>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Curved Down Arrow 11"/>
          <p:cNvSpPr/>
          <p:nvPr/>
        </p:nvSpPr>
        <p:spPr>
          <a:xfrm rot="10276357">
            <a:off x="445531" y="5193257"/>
            <a:ext cx="3179463" cy="1431817"/>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5128497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1D0A791-8AFB-4CA5-9FD7-7F7E103F08BE}"/>
              </a:ext>
            </a:extLst>
          </p:cNvPr>
          <p:cNvSpPr>
            <a:spLocks noGrp="1"/>
          </p:cNvSpPr>
          <p:nvPr>
            <p:ph type="dt" sz="half" idx="10"/>
          </p:nvPr>
        </p:nvSpPr>
        <p:spPr/>
        <p:txBody>
          <a:bodyPr/>
          <a:lstStyle/>
          <a:p>
            <a:r>
              <a:rPr lang="en-US"/>
              <a:t>5/27/18</a:t>
            </a:r>
            <a:endParaRPr lang="en-US" dirty="0"/>
          </a:p>
        </p:txBody>
      </p:sp>
      <p:sp>
        <p:nvSpPr>
          <p:cNvPr id="3" name="Footer Placeholder 2">
            <a:extLst>
              <a:ext uri="{FF2B5EF4-FFF2-40B4-BE49-F238E27FC236}">
                <a16:creationId xmlns:a16="http://schemas.microsoft.com/office/drawing/2014/main" id="{7D58EEA8-54E2-46C3-9D63-794AB80E79BA}"/>
              </a:ext>
            </a:extLst>
          </p:cNvPr>
          <p:cNvSpPr>
            <a:spLocks noGrp="1"/>
          </p:cNvSpPr>
          <p:nvPr>
            <p:ph type="ftr" sz="quarter" idx="11"/>
          </p:nvPr>
        </p:nvSpPr>
        <p:spPr/>
        <p:txBody>
          <a:bodyPr/>
          <a:lstStyle/>
          <a:p>
            <a:r>
              <a:rPr lang="en-US"/>
              <a:t>Love's Enduring Foundation 5</a:t>
            </a:r>
            <a:endParaRPr lang="en-US" dirty="0"/>
          </a:p>
        </p:txBody>
      </p:sp>
      <p:sp>
        <p:nvSpPr>
          <p:cNvPr id="4" name="Slide Number Placeholder 3">
            <a:extLst>
              <a:ext uri="{FF2B5EF4-FFF2-40B4-BE49-F238E27FC236}">
                <a16:creationId xmlns:a16="http://schemas.microsoft.com/office/drawing/2014/main" id="{53142401-A75B-4518-902A-7230FB043468}"/>
              </a:ext>
            </a:extLst>
          </p:cNvPr>
          <p:cNvSpPr>
            <a:spLocks noGrp="1"/>
          </p:cNvSpPr>
          <p:nvPr>
            <p:ph type="sldNum" sz="quarter" idx="12"/>
          </p:nvPr>
        </p:nvSpPr>
        <p:spPr/>
        <p:txBody>
          <a:bodyPr/>
          <a:lstStyle/>
          <a:p>
            <a:fld id="{D57F1E4F-1CFF-5643-939E-217C01CDF565}" type="slidenum">
              <a:rPr lang="en-US" smtClean="0"/>
              <a:pPr/>
              <a:t>40</a:t>
            </a:fld>
            <a:endParaRPr lang="en-US" dirty="0"/>
          </a:p>
        </p:txBody>
      </p:sp>
      <p:sp>
        <p:nvSpPr>
          <p:cNvPr id="5" name="Rectangle 4">
            <a:extLst>
              <a:ext uri="{FF2B5EF4-FFF2-40B4-BE49-F238E27FC236}">
                <a16:creationId xmlns:a16="http://schemas.microsoft.com/office/drawing/2014/main" id="{B999AC42-96BE-4A44-B6EC-EC7113B818A6}"/>
              </a:ext>
            </a:extLst>
          </p:cNvPr>
          <p:cNvSpPr/>
          <p:nvPr/>
        </p:nvSpPr>
        <p:spPr>
          <a:xfrm>
            <a:off x="213360" y="76488"/>
            <a:ext cx="8717280" cy="6247864"/>
          </a:xfrm>
          <a:prstGeom prst="rect">
            <a:avLst/>
          </a:prstGeom>
        </p:spPr>
        <p:txBody>
          <a:bodyPr wrap="square">
            <a:spAutoFit/>
          </a:bodyPr>
          <a:lstStyle/>
          <a:p>
            <a:r>
              <a:rPr lang="en-US" sz="3600" b="1" dirty="0">
                <a:latin typeface="+mj-lt"/>
              </a:rPr>
              <a:t>THE.LAODICEAN.CHURCH.AGE</a:t>
            </a:r>
          </a:p>
          <a:p>
            <a:r>
              <a:rPr lang="en-US" sz="2800" dirty="0">
                <a:latin typeface="+mj-lt"/>
              </a:rPr>
              <a:t>	49  But there'll be a powerful woman… great woman, she'll either be President, or it'll be a woman representing the Catholic church (which I think it is) will take over here someday and she'll rule this country. This nation is a woman's nation. Flag was made by a woman, it's number thirteen. She started out, thirteen stars, thirteen stripes, thirteen colonies. Everything's thirteen... and appears in the Rev. 13! Everything is "woman, woman…” She's took over Hollywood, the nations, the offices. She's took over everything there is; equal rights with the man, votes with the man, cusses like a man, drinks like a man, anything else.</a:t>
            </a:r>
          </a:p>
          <a:p>
            <a:pPr algn="r"/>
            <a:r>
              <a:rPr lang="en-US" sz="2800" dirty="0">
                <a:latin typeface="+mj-lt"/>
              </a:rPr>
              <a:t>60-1211</a:t>
            </a:r>
          </a:p>
        </p:txBody>
      </p:sp>
    </p:spTree>
    <p:extLst>
      <p:ext uri="{BB962C8B-B14F-4D97-AF65-F5344CB8AC3E}">
        <p14:creationId xmlns:p14="http://schemas.microsoft.com/office/powerpoint/2010/main" val="560520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42D765-32FD-4C0A-9959-38ED6C9022FB}"/>
              </a:ext>
            </a:extLst>
          </p:cNvPr>
          <p:cNvSpPr>
            <a:spLocks noGrp="1"/>
          </p:cNvSpPr>
          <p:nvPr>
            <p:ph type="dt" sz="half" idx="10"/>
          </p:nvPr>
        </p:nvSpPr>
        <p:spPr/>
        <p:txBody>
          <a:bodyPr/>
          <a:lstStyle/>
          <a:p>
            <a:r>
              <a:rPr lang="en-US"/>
              <a:t>5/27/18</a:t>
            </a:r>
            <a:endParaRPr lang="en-US" dirty="0"/>
          </a:p>
        </p:txBody>
      </p:sp>
      <p:sp>
        <p:nvSpPr>
          <p:cNvPr id="3" name="Footer Placeholder 2">
            <a:extLst>
              <a:ext uri="{FF2B5EF4-FFF2-40B4-BE49-F238E27FC236}">
                <a16:creationId xmlns:a16="http://schemas.microsoft.com/office/drawing/2014/main" id="{BAAA4A70-F6CB-41D0-AABC-AF51B35A6905}"/>
              </a:ext>
            </a:extLst>
          </p:cNvPr>
          <p:cNvSpPr>
            <a:spLocks noGrp="1"/>
          </p:cNvSpPr>
          <p:nvPr>
            <p:ph type="ftr" sz="quarter" idx="11"/>
          </p:nvPr>
        </p:nvSpPr>
        <p:spPr/>
        <p:txBody>
          <a:bodyPr/>
          <a:lstStyle/>
          <a:p>
            <a:r>
              <a:rPr lang="en-US"/>
              <a:t>Love's Enduring Foundation 5</a:t>
            </a:r>
            <a:endParaRPr lang="en-US" dirty="0"/>
          </a:p>
        </p:txBody>
      </p:sp>
      <p:sp>
        <p:nvSpPr>
          <p:cNvPr id="4" name="Slide Number Placeholder 3">
            <a:extLst>
              <a:ext uri="{FF2B5EF4-FFF2-40B4-BE49-F238E27FC236}">
                <a16:creationId xmlns:a16="http://schemas.microsoft.com/office/drawing/2014/main" id="{B3589117-8D34-48C8-B93F-2AD33B7366D9}"/>
              </a:ext>
            </a:extLst>
          </p:cNvPr>
          <p:cNvSpPr>
            <a:spLocks noGrp="1"/>
          </p:cNvSpPr>
          <p:nvPr>
            <p:ph type="sldNum" sz="quarter" idx="12"/>
          </p:nvPr>
        </p:nvSpPr>
        <p:spPr/>
        <p:txBody>
          <a:bodyPr/>
          <a:lstStyle/>
          <a:p>
            <a:fld id="{D57F1E4F-1CFF-5643-939E-217C01CDF565}" type="slidenum">
              <a:rPr lang="en-US" smtClean="0"/>
              <a:pPr/>
              <a:t>41</a:t>
            </a:fld>
            <a:endParaRPr lang="en-US" dirty="0"/>
          </a:p>
        </p:txBody>
      </p:sp>
      <p:sp>
        <p:nvSpPr>
          <p:cNvPr id="5" name="Rectangle 4">
            <a:extLst>
              <a:ext uri="{FF2B5EF4-FFF2-40B4-BE49-F238E27FC236}">
                <a16:creationId xmlns:a16="http://schemas.microsoft.com/office/drawing/2014/main" id="{717F3B26-24E2-4383-9321-E0BA483CC0D4}"/>
              </a:ext>
            </a:extLst>
          </p:cNvPr>
          <p:cNvSpPr/>
          <p:nvPr/>
        </p:nvSpPr>
        <p:spPr>
          <a:xfrm>
            <a:off x="274320" y="192696"/>
            <a:ext cx="8686800" cy="5878532"/>
          </a:xfrm>
          <a:prstGeom prst="rect">
            <a:avLst/>
          </a:prstGeom>
        </p:spPr>
        <p:txBody>
          <a:bodyPr wrap="square">
            <a:spAutoFit/>
          </a:bodyPr>
          <a:lstStyle/>
          <a:p>
            <a:r>
              <a:rPr lang="en-US" sz="4400" b="1" dirty="0">
                <a:latin typeface="+mj-lt"/>
              </a:rPr>
              <a:t>GENESIS 14:17-18</a:t>
            </a:r>
          </a:p>
          <a:p>
            <a:r>
              <a:rPr lang="en-US" sz="3600" dirty="0">
                <a:latin typeface="+mj-lt"/>
              </a:rPr>
              <a:t>	</a:t>
            </a:r>
            <a:r>
              <a:rPr lang="en-US" sz="3600" i="1" dirty="0">
                <a:latin typeface="+mj-lt"/>
              </a:rPr>
              <a:t>And the king of Sodom went out to meet him after his return from the slaughter of </a:t>
            </a:r>
            <a:r>
              <a:rPr lang="en-US" sz="3600" i="1" dirty="0" err="1">
                <a:latin typeface="+mj-lt"/>
              </a:rPr>
              <a:t>Chedorlaomer</a:t>
            </a:r>
            <a:r>
              <a:rPr lang="en-US" sz="3600" i="1" dirty="0">
                <a:latin typeface="+mj-lt"/>
              </a:rPr>
              <a:t>, and of the kings that were with him, at </a:t>
            </a:r>
            <a:r>
              <a:rPr lang="en-US" sz="3600" i="1" u="sng" dirty="0">
                <a:latin typeface="+mj-lt"/>
              </a:rPr>
              <a:t>the valley of </a:t>
            </a:r>
            <a:r>
              <a:rPr lang="en-US" sz="3600" i="1" u="sng" dirty="0" err="1">
                <a:latin typeface="+mj-lt"/>
              </a:rPr>
              <a:t>Shaveh</a:t>
            </a:r>
            <a:r>
              <a:rPr lang="en-US" sz="3600" i="1" dirty="0">
                <a:latin typeface="+mj-lt"/>
              </a:rPr>
              <a:t>, which is the king's dale. 18 And Melchizedek king of Salem brought forth bread and wine: and he was the priest of the most high God.</a:t>
            </a:r>
          </a:p>
          <a:p>
            <a:endParaRPr lang="en-US" sz="3600" i="1" dirty="0">
              <a:latin typeface="+mj-lt"/>
            </a:endParaRPr>
          </a:p>
          <a:p>
            <a:r>
              <a:rPr lang="en-US" sz="4400" b="1" dirty="0" err="1">
                <a:latin typeface="+mj-lt"/>
              </a:rPr>
              <a:t>Shaveh</a:t>
            </a:r>
            <a:r>
              <a:rPr lang="en-US" sz="4400" b="1" dirty="0">
                <a:latin typeface="+mj-lt"/>
              </a:rPr>
              <a:t>: </a:t>
            </a:r>
            <a:r>
              <a:rPr lang="en-US" sz="3600" i="1" dirty="0">
                <a:latin typeface="+mj-lt"/>
              </a:rPr>
              <a:t>(Heb.) </a:t>
            </a:r>
            <a:r>
              <a:rPr lang="en-US" sz="3600" dirty="0">
                <a:latin typeface="+mj-lt"/>
              </a:rPr>
              <a:t>Level plain, equality. </a:t>
            </a:r>
          </a:p>
        </p:txBody>
      </p:sp>
    </p:spTree>
    <p:extLst>
      <p:ext uri="{BB962C8B-B14F-4D97-AF65-F5344CB8AC3E}">
        <p14:creationId xmlns:p14="http://schemas.microsoft.com/office/powerpoint/2010/main" val="372313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D55EA1B-FA43-4720-8100-8676CF449C77}"/>
              </a:ext>
            </a:extLst>
          </p:cNvPr>
          <p:cNvSpPr>
            <a:spLocks noGrp="1"/>
          </p:cNvSpPr>
          <p:nvPr>
            <p:ph type="dt" sz="half" idx="10"/>
          </p:nvPr>
        </p:nvSpPr>
        <p:spPr/>
        <p:txBody>
          <a:bodyPr/>
          <a:lstStyle/>
          <a:p>
            <a:r>
              <a:rPr lang="en-US"/>
              <a:t>5/27/18</a:t>
            </a:r>
            <a:endParaRPr lang="en-US" dirty="0"/>
          </a:p>
        </p:txBody>
      </p:sp>
      <p:sp>
        <p:nvSpPr>
          <p:cNvPr id="3" name="Footer Placeholder 2">
            <a:extLst>
              <a:ext uri="{FF2B5EF4-FFF2-40B4-BE49-F238E27FC236}">
                <a16:creationId xmlns:a16="http://schemas.microsoft.com/office/drawing/2014/main" id="{03DFD1EE-472B-4E25-A50C-43D2B9A613C0}"/>
              </a:ext>
            </a:extLst>
          </p:cNvPr>
          <p:cNvSpPr>
            <a:spLocks noGrp="1"/>
          </p:cNvSpPr>
          <p:nvPr>
            <p:ph type="ftr" sz="quarter" idx="11"/>
          </p:nvPr>
        </p:nvSpPr>
        <p:spPr/>
        <p:txBody>
          <a:bodyPr/>
          <a:lstStyle/>
          <a:p>
            <a:r>
              <a:rPr lang="en-US"/>
              <a:t>Love's Enduring Foundation 5</a:t>
            </a:r>
            <a:endParaRPr lang="en-US" dirty="0"/>
          </a:p>
        </p:txBody>
      </p:sp>
      <p:sp>
        <p:nvSpPr>
          <p:cNvPr id="4" name="Slide Number Placeholder 3">
            <a:extLst>
              <a:ext uri="{FF2B5EF4-FFF2-40B4-BE49-F238E27FC236}">
                <a16:creationId xmlns:a16="http://schemas.microsoft.com/office/drawing/2014/main" id="{9D907645-2180-4D55-8042-8CA4EA3ABE0C}"/>
              </a:ext>
            </a:extLst>
          </p:cNvPr>
          <p:cNvSpPr>
            <a:spLocks noGrp="1"/>
          </p:cNvSpPr>
          <p:nvPr>
            <p:ph type="sldNum" sz="quarter" idx="12"/>
          </p:nvPr>
        </p:nvSpPr>
        <p:spPr/>
        <p:txBody>
          <a:bodyPr/>
          <a:lstStyle/>
          <a:p>
            <a:fld id="{D57F1E4F-1CFF-5643-939E-217C01CDF565}" type="slidenum">
              <a:rPr lang="en-US" smtClean="0"/>
              <a:pPr/>
              <a:t>42</a:t>
            </a:fld>
            <a:endParaRPr lang="en-US" dirty="0"/>
          </a:p>
        </p:txBody>
      </p:sp>
      <p:sp>
        <p:nvSpPr>
          <p:cNvPr id="5" name="Rectangle 4">
            <a:extLst>
              <a:ext uri="{FF2B5EF4-FFF2-40B4-BE49-F238E27FC236}">
                <a16:creationId xmlns:a16="http://schemas.microsoft.com/office/drawing/2014/main" id="{18B9798F-5A56-41CC-B4A2-1677E1F27D5E}"/>
              </a:ext>
            </a:extLst>
          </p:cNvPr>
          <p:cNvSpPr/>
          <p:nvPr/>
        </p:nvSpPr>
        <p:spPr>
          <a:xfrm>
            <a:off x="314960" y="233681"/>
            <a:ext cx="8514080" cy="5139869"/>
          </a:xfrm>
          <a:prstGeom prst="rect">
            <a:avLst/>
          </a:prstGeom>
        </p:spPr>
        <p:txBody>
          <a:bodyPr wrap="square">
            <a:spAutoFit/>
          </a:bodyPr>
          <a:lstStyle/>
          <a:p>
            <a:r>
              <a:rPr lang="en-US" sz="4000" b="1" dirty="0">
                <a:latin typeface="+mj-lt"/>
              </a:rPr>
              <a:t>GENESIS 14:1</a:t>
            </a:r>
          </a:p>
          <a:p>
            <a:r>
              <a:rPr lang="en-US" sz="3200" i="1" dirty="0">
                <a:latin typeface="+mj-lt"/>
              </a:rPr>
              <a:t>	And it came to pass in the days of </a:t>
            </a:r>
            <a:r>
              <a:rPr lang="en-US" sz="3200" i="1" u="sng" dirty="0" err="1">
                <a:latin typeface="+mj-lt"/>
              </a:rPr>
              <a:t>Amraphel</a:t>
            </a:r>
            <a:r>
              <a:rPr lang="en-US" sz="3200" i="1" dirty="0">
                <a:latin typeface="+mj-lt"/>
              </a:rPr>
              <a:t> </a:t>
            </a:r>
            <a:r>
              <a:rPr lang="en-US" sz="3200" i="1" dirty="0">
                <a:solidFill>
                  <a:srgbClr val="FFFF00"/>
                </a:solidFill>
                <a:latin typeface="+mj-lt"/>
              </a:rPr>
              <a:t>king of Shinar</a:t>
            </a:r>
            <a:r>
              <a:rPr lang="en-US" sz="3200" i="1" dirty="0">
                <a:latin typeface="+mj-lt"/>
              </a:rPr>
              <a:t>, Arioch king of </a:t>
            </a:r>
            <a:r>
              <a:rPr lang="en-US" sz="3200" i="1" dirty="0" err="1">
                <a:latin typeface="+mj-lt"/>
              </a:rPr>
              <a:t>Ellasar</a:t>
            </a:r>
            <a:r>
              <a:rPr lang="en-US" sz="3200" i="1" dirty="0">
                <a:latin typeface="+mj-lt"/>
              </a:rPr>
              <a:t>, </a:t>
            </a:r>
            <a:r>
              <a:rPr lang="en-US" sz="3200" i="1" dirty="0" err="1">
                <a:latin typeface="+mj-lt"/>
              </a:rPr>
              <a:t>Chedorlaomer</a:t>
            </a:r>
            <a:r>
              <a:rPr lang="en-US" sz="3200" i="1" dirty="0">
                <a:latin typeface="+mj-lt"/>
              </a:rPr>
              <a:t> king of Elam, and Tidal king of nations; 2 That these made war with </a:t>
            </a:r>
            <a:r>
              <a:rPr lang="en-US" sz="3200" i="1" dirty="0" err="1">
                <a:latin typeface="+mj-lt"/>
              </a:rPr>
              <a:t>Bera</a:t>
            </a:r>
            <a:r>
              <a:rPr lang="en-US" sz="3200" i="1" dirty="0">
                <a:latin typeface="+mj-lt"/>
              </a:rPr>
              <a:t> king of Sodom, and with </a:t>
            </a:r>
            <a:r>
              <a:rPr lang="en-US" sz="3200" i="1" dirty="0" err="1">
                <a:latin typeface="+mj-lt"/>
              </a:rPr>
              <a:t>Birsha</a:t>
            </a:r>
            <a:r>
              <a:rPr lang="en-US" sz="3200" i="1" dirty="0">
                <a:latin typeface="+mj-lt"/>
              </a:rPr>
              <a:t> king of Gomorrah, </a:t>
            </a:r>
            <a:r>
              <a:rPr lang="en-US" sz="3200" i="1" dirty="0" err="1">
                <a:latin typeface="+mj-lt"/>
              </a:rPr>
              <a:t>Shinab</a:t>
            </a:r>
            <a:r>
              <a:rPr lang="en-US" sz="3200" i="1" dirty="0">
                <a:latin typeface="+mj-lt"/>
              </a:rPr>
              <a:t> king of </a:t>
            </a:r>
            <a:r>
              <a:rPr lang="en-US" sz="3200" i="1" dirty="0" err="1">
                <a:latin typeface="+mj-lt"/>
              </a:rPr>
              <a:t>Admah</a:t>
            </a:r>
            <a:r>
              <a:rPr lang="en-US" sz="3200" i="1" dirty="0">
                <a:latin typeface="+mj-lt"/>
              </a:rPr>
              <a:t>, and </a:t>
            </a:r>
            <a:r>
              <a:rPr lang="en-US" sz="3200" i="1" dirty="0" err="1">
                <a:latin typeface="+mj-lt"/>
              </a:rPr>
              <a:t>Shemeber</a:t>
            </a:r>
            <a:r>
              <a:rPr lang="en-US" sz="3200" i="1" dirty="0">
                <a:latin typeface="+mj-lt"/>
              </a:rPr>
              <a:t> king of </a:t>
            </a:r>
            <a:r>
              <a:rPr lang="en-US" sz="3200" i="1" dirty="0" err="1">
                <a:latin typeface="+mj-lt"/>
              </a:rPr>
              <a:t>Zeboiim</a:t>
            </a:r>
            <a:r>
              <a:rPr lang="en-US" sz="3200" i="1" dirty="0">
                <a:latin typeface="+mj-lt"/>
              </a:rPr>
              <a:t>, and the king of Bela, which is </a:t>
            </a:r>
            <a:r>
              <a:rPr lang="en-US" sz="3200" i="1" dirty="0" err="1">
                <a:latin typeface="+mj-lt"/>
              </a:rPr>
              <a:t>Zoar</a:t>
            </a:r>
            <a:r>
              <a:rPr lang="en-US" sz="3200" i="1" dirty="0">
                <a:latin typeface="+mj-lt"/>
              </a:rPr>
              <a:t>. 3 All these were joined together in the vale of </a:t>
            </a:r>
            <a:r>
              <a:rPr lang="en-US" sz="3200" i="1" dirty="0" err="1">
                <a:latin typeface="+mj-lt"/>
              </a:rPr>
              <a:t>Siddim</a:t>
            </a:r>
            <a:r>
              <a:rPr lang="en-US" sz="3200" i="1" dirty="0">
                <a:latin typeface="+mj-lt"/>
              </a:rPr>
              <a:t>, which is the salt sea.</a:t>
            </a:r>
          </a:p>
        </p:txBody>
      </p:sp>
    </p:spTree>
    <p:extLst>
      <p:ext uri="{BB962C8B-B14F-4D97-AF65-F5344CB8AC3E}">
        <p14:creationId xmlns:p14="http://schemas.microsoft.com/office/powerpoint/2010/main" val="3463833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7FE74E-7BB4-4E08-9468-6D5D293D7CB1}"/>
              </a:ext>
            </a:extLst>
          </p:cNvPr>
          <p:cNvSpPr>
            <a:spLocks noGrp="1"/>
          </p:cNvSpPr>
          <p:nvPr>
            <p:ph type="dt" sz="half" idx="10"/>
          </p:nvPr>
        </p:nvSpPr>
        <p:spPr/>
        <p:txBody>
          <a:bodyPr/>
          <a:lstStyle/>
          <a:p>
            <a:r>
              <a:rPr lang="en-US"/>
              <a:t>5/27/18</a:t>
            </a:r>
            <a:endParaRPr lang="en-US" dirty="0"/>
          </a:p>
        </p:txBody>
      </p:sp>
      <p:sp>
        <p:nvSpPr>
          <p:cNvPr id="3" name="Footer Placeholder 2">
            <a:extLst>
              <a:ext uri="{FF2B5EF4-FFF2-40B4-BE49-F238E27FC236}">
                <a16:creationId xmlns:a16="http://schemas.microsoft.com/office/drawing/2014/main" id="{FEC5302E-F094-4F60-8330-747A9236EC7A}"/>
              </a:ext>
            </a:extLst>
          </p:cNvPr>
          <p:cNvSpPr>
            <a:spLocks noGrp="1"/>
          </p:cNvSpPr>
          <p:nvPr>
            <p:ph type="ftr" sz="quarter" idx="11"/>
          </p:nvPr>
        </p:nvSpPr>
        <p:spPr/>
        <p:txBody>
          <a:bodyPr/>
          <a:lstStyle/>
          <a:p>
            <a:r>
              <a:rPr lang="en-US"/>
              <a:t>Love's Enduring Foundation 5</a:t>
            </a:r>
            <a:endParaRPr lang="en-US" dirty="0"/>
          </a:p>
        </p:txBody>
      </p:sp>
      <p:sp>
        <p:nvSpPr>
          <p:cNvPr id="4" name="Slide Number Placeholder 3">
            <a:extLst>
              <a:ext uri="{FF2B5EF4-FFF2-40B4-BE49-F238E27FC236}">
                <a16:creationId xmlns:a16="http://schemas.microsoft.com/office/drawing/2014/main" id="{0D03E038-E0BE-4B4F-99AC-492605B33445}"/>
              </a:ext>
            </a:extLst>
          </p:cNvPr>
          <p:cNvSpPr>
            <a:spLocks noGrp="1"/>
          </p:cNvSpPr>
          <p:nvPr>
            <p:ph type="sldNum" sz="quarter" idx="12"/>
          </p:nvPr>
        </p:nvSpPr>
        <p:spPr/>
        <p:txBody>
          <a:bodyPr/>
          <a:lstStyle/>
          <a:p>
            <a:fld id="{D57F1E4F-1CFF-5643-939E-217C01CDF565}" type="slidenum">
              <a:rPr lang="en-US" smtClean="0"/>
              <a:pPr/>
              <a:t>43</a:t>
            </a:fld>
            <a:endParaRPr lang="en-US" dirty="0"/>
          </a:p>
        </p:txBody>
      </p:sp>
      <p:sp>
        <p:nvSpPr>
          <p:cNvPr id="5" name="Rectangle 4">
            <a:extLst>
              <a:ext uri="{FF2B5EF4-FFF2-40B4-BE49-F238E27FC236}">
                <a16:creationId xmlns:a16="http://schemas.microsoft.com/office/drawing/2014/main" id="{50C10095-C27B-43DC-9D19-FC474066805F}"/>
              </a:ext>
            </a:extLst>
          </p:cNvPr>
          <p:cNvSpPr/>
          <p:nvPr/>
        </p:nvSpPr>
        <p:spPr>
          <a:xfrm>
            <a:off x="142240" y="1"/>
            <a:ext cx="8727440" cy="6881950"/>
          </a:xfrm>
          <a:prstGeom prst="rect">
            <a:avLst/>
          </a:prstGeom>
        </p:spPr>
        <p:txBody>
          <a:bodyPr wrap="square">
            <a:spAutoFit/>
          </a:bodyPr>
          <a:lstStyle/>
          <a:p>
            <a:r>
              <a:rPr lang="en-US" sz="3600" b="1" dirty="0">
                <a:latin typeface="+mj-lt"/>
              </a:rPr>
              <a:t>ISRAEL.AND.THE.CHURCH.1</a:t>
            </a:r>
          </a:p>
          <a:p>
            <a:r>
              <a:rPr lang="en-US" sz="2800" dirty="0">
                <a:latin typeface="+mj-lt"/>
              </a:rPr>
              <a:t>	42 Abraham, coming from Babylon, with his father, down into </a:t>
            </a:r>
            <a:r>
              <a:rPr lang="en-US" sz="2800" dirty="0">
                <a:solidFill>
                  <a:srgbClr val="FFFF00"/>
                </a:solidFill>
                <a:latin typeface="+mj-lt"/>
              </a:rPr>
              <a:t>the valley of Shinar, </a:t>
            </a:r>
            <a:r>
              <a:rPr lang="en-US" sz="2800" dirty="0">
                <a:latin typeface="+mj-lt"/>
              </a:rPr>
              <a:t>where the souls of many journeyed after the destroying of Babylon, confusion taken place... Abraham's father, brought Abraham and his loved ones down into Shinar. And all that land, among all those people, God found favor with one man found favor with God, rather. </a:t>
            </a:r>
          </a:p>
          <a:p>
            <a:r>
              <a:rPr lang="en-US" sz="2800" dirty="0">
                <a:latin typeface="+mj-lt"/>
              </a:rPr>
              <a:t>	43 I want you to notice, that is the beginning of Christianity, of the church. And it wasn't because Abraham was a good man; it was because God elected and chose Abraham. It wasn't Abraham choosing God; it was God choosing Abraham. Now, as it was then, so is it today. It isn't you choosing God; it's God choosing you.</a:t>
            </a:r>
          </a:p>
          <a:p>
            <a:pPr algn="r"/>
            <a:r>
              <a:rPr lang="en-US" sz="2800" dirty="0">
                <a:latin typeface="+mj-lt"/>
              </a:rPr>
              <a:t>53-0325</a:t>
            </a:r>
          </a:p>
        </p:txBody>
      </p:sp>
    </p:spTree>
    <p:extLst>
      <p:ext uri="{BB962C8B-B14F-4D97-AF65-F5344CB8AC3E}">
        <p14:creationId xmlns:p14="http://schemas.microsoft.com/office/powerpoint/2010/main" val="2792707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DA6B48-AF3C-4470-A2AA-D2A0A4927E29}"/>
              </a:ext>
            </a:extLst>
          </p:cNvPr>
          <p:cNvSpPr>
            <a:spLocks noGrp="1"/>
          </p:cNvSpPr>
          <p:nvPr>
            <p:ph type="dt" sz="half" idx="10"/>
          </p:nvPr>
        </p:nvSpPr>
        <p:spPr/>
        <p:txBody>
          <a:bodyPr/>
          <a:lstStyle/>
          <a:p>
            <a:r>
              <a:rPr lang="en-US"/>
              <a:t>5/27/18</a:t>
            </a:r>
            <a:endParaRPr lang="en-US" dirty="0"/>
          </a:p>
        </p:txBody>
      </p:sp>
      <p:sp>
        <p:nvSpPr>
          <p:cNvPr id="3" name="Footer Placeholder 2">
            <a:extLst>
              <a:ext uri="{FF2B5EF4-FFF2-40B4-BE49-F238E27FC236}">
                <a16:creationId xmlns:a16="http://schemas.microsoft.com/office/drawing/2014/main" id="{4CB0DDAA-7D8F-4011-ADDD-8EB1449938F6}"/>
              </a:ext>
            </a:extLst>
          </p:cNvPr>
          <p:cNvSpPr>
            <a:spLocks noGrp="1"/>
          </p:cNvSpPr>
          <p:nvPr>
            <p:ph type="ftr" sz="quarter" idx="11"/>
          </p:nvPr>
        </p:nvSpPr>
        <p:spPr/>
        <p:txBody>
          <a:bodyPr/>
          <a:lstStyle/>
          <a:p>
            <a:r>
              <a:rPr lang="en-US"/>
              <a:t>Love's Enduring Foundation 5</a:t>
            </a:r>
            <a:endParaRPr lang="en-US" dirty="0"/>
          </a:p>
        </p:txBody>
      </p:sp>
      <p:sp>
        <p:nvSpPr>
          <p:cNvPr id="4" name="Slide Number Placeholder 3">
            <a:extLst>
              <a:ext uri="{FF2B5EF4-FFF2-40B4-BE49-F238E27FC236}">
                <a16:creationId xmlns:a16="http://schemas.microsoft.com/office/drawing/2014/main" id="{11FF6238-8B62-403F-BDFA-2FEB5316977A}"/>
              </a:ext>
            </a:extLst>
          </p:cNvPr>
          <p:cNvSpPr>
            <a:spLocks noGrp="1"/>
          </p:cNvSpPr>
          <p:nvPr>
            <p:ph type="sldNum" sz="quarter" idx="12"/>
          </p:nvPr>
        </p:nvSpPr>
        <p:spPr/>
        <p:txBody>
          <a:bodyPr/>
          <a:lstStyle/>
          <a:p>
            <a:fld id="{D57F1E4F-1CFF-5643-939E-217C01CDF565}" type="slidenum">
              <a:rPr lang="en-US" smtClean="0"/>
              <a:pPr/>
              <a:t>44</a:t>
            </a:fld>
            <a:endParaRPr lang="en-US" dirty="0"/>
          </a:p>
        </p:txBody>
      </p:sp>
      <p:sp>
        <p:nvSpPr>
          <p:cNvPr id="5" name="Rectangle 4">
            <a:extLst>
              <a:ext uri="{FF2B5EF4-FFF2-40B4-BE49-F238E27FC236}">
                <a16:creationId xmlns:a16="http://schemas.microsoft.com/office/drawing/2014/main" id="{FC013160-CF3C-4DE8-8F44-61324AA14EB4}"/>
              </a:ext>
            </a:extLst>
          </p:cNvPr>
          <p:cNvSpPr/>
          <p:nvPr/>
        </p:nvSpPr>
        <p:spPr>
          <a:xfrm>
            <a:off x="254000" y="172720"/>
            <a:ext cx="8686800" cy="6124754"/>
          </a:xfrm>
          <a:prstGeom prst="rect">
            <a:avLst/>
          </a:prstGeom>
        </p:spPr>
        <p:txBody>
          <a:bodyPr wrap="square">
            <a:spAutoFit/>
          </a:bodyPr>
          <a:lstStyle/>
          <a:p>
            <a:r>
              <a:rPr lang="en-US" sz="4000" b="1" dirty="0">
                <a:latin typeface="+mj-lt"/>
              </a:rPr>
              <a:t>GENESIS 11:1-4</a:t>
            </a:r>
          </a:p>
          <a:p>
            <a:r>
              <a:rPr lang="en-US" sz="3200" dirty="0">
                <a:latin typeface="+mj-lt"/>
              </a:rPr>
              <a:t>	</a:t>
            </a:r>
            <a:r>
              <a:rPr lang="en-US" sz="3200" i="1" dirty="0">
                <a:latin typeface="+mj-lt"/>
              </a:rPr>
              <a:t>And the whole earth was of one language, and of one speech. 2 And it came to pass, as they journeyed from the east, that they found a plain in </a:t>
            </a:r>
            <a:r>
              <a:rPr lang="en-US" sz="3200" i="1" dirty="0">
                <a:solidFill>
                  <a:srgbClr val="FFFF00"/>
                </a:solidFill>
                <a:latin typeface="+mj-lt"/>
              </a:rPr>
              <a:t>the land of Shinar; </a:t>
            </a:r>
            <a:r>
              <a:rPr lang="en-US" sz="3200" i="1" dirty="0">
                <a:latin typeface="+mj-lt"/>
              </a:rPr>
              <a:t>and they dwelt there. 3 And they said one to another, Go to, let us make brick, and burn them </a:t>
            </a:r>
            <a:r>
              <a:rPr lang="en-US" sz="3200" i="1" dirty="0" err="1">
                <a:latin typeface="+mj-lt"/>
              </a:rPr>
              <a:t>throughly</a:t>
            </a:r>
            <a:r>
              <a:rPr lang="en-US" sz="3200" i="1" dirty="0">
                <a:latin typeface="+mj-lt"/>
              </a:rPr>
              <a:t>. And they had brick for stone, and slime had they for </a:t>
            </a:r>
            <a:r>
              <a:rPr lang="en-US" sz="3200" i="1" dirty="0" err="1">
                <a:latin typeface="+mj-lt"/>
              </a:rPr>
              <a:t>morter</a:t>
            </a:r>
            <a:r>
              <a:rPr lang="en-US" sz="3200" i="1" dirty="0">
                <a:latin typeface="+mj-lt"/>
              </a:rPr>
              <a:t>. 4 And they said, Go to, let us build us a city and a tower, whose top may reach unto heaven; and let us make us a name, lest we be scattered abroad upon the face of the whole earth.</a:t>
            </a:r>
          </a:p>
        </p:txBody>
      </p:sp>
    </p:spTree>
    <p:extLst>
      <p:ext uri="{BB962C8B-B14F-4D97-AF65-F5344CB8AC3E}">
        <p14:creationId xmlns:p14="http://schemas.microsoft.com/office/powerpoint/2010/main" val="145611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DD3E96-DA2E-49B6-9489-0EEA07B49E1B}"/>
              </a:ext>
            </a:extLst>
          </p:cNvPr>
          <p:cNvSpPr>
            <a:spLocks noGrp="1"/>
          </p:cNvSpPr>
          <p:nvPr>
            <p:ph type="dt" sz="half" idx="10"/>
          </p:nvPr>
        </p:nvSpPr>
        <p:spPr/>
        <p:txBody>
          <a:bodyPr/>
          <a:lstStyle/>
          <a:p>
            <a:r>
              <a:rPr lang="en-US"/>
              <a:t>5/27/18</a:t>
            </a:r>
            <a:endParaRPr lang="en-US" dirty="0"/>
          </a:p>
        </p:txBody>
      </p:sp>
      <p:sp>
        <p:nvSpPr>
          <p:cNvPr id="3" name="Footer Placeholder 2">
            <a:extLst>
              <a:ext uri="{FF2B5EF4-FFF2-40B4-BE49-F238E27FC236}">
                <a16:creationId xmlns:a16="http://schemas.microsoft.com/office/drawing/2014/main" id="{0A60D99D-0E28-47D7-A5AB-9189458C0547}"/>
              </a:ext>
            </a:extLst>
          </p:cNvPr>
          <p:cNvSpPr>
            <a:spLocks noGrp="1"/>
          </p:cNvSpPr>
          <p:nvPr>
            <p:ph type="ftr" sz="quarter" idx="11"/>
          </p:nvPr>
        </p:nvSpPr>
        <p:spPr/>
        <p:txBody>
          <a:bodyPr/>
          <a:lstStyle/>
          <a:p>
            <a:r>
              <a:rPr lang="en-US"/>
              <a:t>Love's Enduring Foundation 5</a:t>
            </a:r>
            <a:endParaRPr lang="en-US" dirty="0"/>
          </a:p>
        </p:txBody>
      </p:sp>
      <p:sp>
        <p:nvSpPr>
          <p:cNvPr id="4" name="Slide Number Placeholder 3">
            <a:extLst>
              <a:ext uri="{FF2B5EF4-FFF2-40B4-BE49-F238E27FC236}">
                <a16:creationId xmlns:a16="http://schemas.microsoft.com/office/drawing/2014/main" id="{CFE99F94-C569-47CD-8121-FB8C178301C3}"/>
              </a:ext>
            </a:extLst>
          </p:cNvPr>
          <p:cNvSpPr>
            <a:spLocks noGrp="1"/>
          </p:cNvSpPr>
          <p:nvPr>
            <p:ph type="sldNum" sz="quarter" idx="12"/>
          </p:nvPr>
        </p:nvSpPr>
        <p:spPr/>
        <p:txBody>
          <a:bodyPr/>
          <a:lstStyle/>
          <a:p>
            <a:fld id="{D57F1E4F-1CFF-5643-939E-217C01CDF565}" type="slidenum">
              <a:rPr lang="en-US" smtClean="0"/>
              <a:pPr/>
              <a:t>45</a:t>
            </a:fld>
            <a:endParaRPr lang="en-US" dirty="0"/>
          </a:p>
        </p:txBody>
      </p:sp>
      <p:sp>
        <p:nvSpPr>
          <p:cNvPr id="5" name="Rectangle 4">
            <a:extLst>
              <a:ext uri="{FF2B5EF4-FFF2-40B4-BE49-F238E27FC236}">
                <a16:creationId xmlns:a16="http://schemas.microsoft.com/office/drawing/2014/main" id="{B329110C-8AD7-4026-9678-F52BF043EE2C}"/>
              </a:ext>
            </a:extLst>
          </p:cNvPr>
          <p:cNvSpPr/>
          <p:nvPr/>
        </p:nvSpPr>
        <p:spPr>
          <a:xfrm>
            <a:off x="457200" y="314615"/>
            <a:ext cx="8249920" cy="4278094"/>
          </a:xfrm>
          <a:prstGeom prst="rect">
            <a:avLst/>
          </a:prstGeom>
        </p:spPr>
        <p:txBody>
          <a:bodyPr wrap="square">
            <a:spAutoFit/>
          </a:bodyPr>
          <a:lstStyle/>
          <a:p>
            <a:r>
              <a:rPr lang="en-US" sz="3200" dirty="0">
                <a:latin typeface="Arial" panose="020B0604020202020204" pitchFamily="34" charset="0"/>
              </a:rPr>
              <a:t>	And Nimrod dwelt in Babel, and he there renewed his reign over the rest of his subjects, and he reigned securely, and the subjects and princes of Nimrod called his name </a:t>
            </a:r>
            <a:r>
              <a:rPr lang="en-US" sz="3200" dirty="0" err="1">
                <a:solidFill>
                  <a:srgbClr val="FFFF00"/>
                </a:solidFill>
                <a:latin typeface="Arial" panose="020B0604020202020204" pitchFamily="34" charset="0"/>
              </a:rPr>
              <a:t>Amraphel</a:t>
            </a:r>
            <a:r>
              <a:rPr lang="en-US" sz="3200" dirty="0">
                <a:solidFill>
                  <a:srgbClr val="FFFF00"/>
                </a:solidFill>
                <a:latin typeface="Arial" panose="020B0604020202020204" pitchFamily="34" charset="0"/>
              </a:rPr>
              <a:t>, </a:t>
            </a:r>
            <a:r>
              <a:rPr lang="en-US" sz="3200" dirty="0">
                <a:latin typeface="Arial" panose="020B0604020202020204" pitchFamily="34" charset="0"/>
              </a:rPr>
              <a:t>saying that at the tower his princes and men fell through his means.</a:t>
            </a:r>
          </a:p>
          <a:p>
            <a:r>
              <a:rPr lang="en-US" sz="3200" dirty="0">
                <a:latin typeface="Arial" panose="020B0604020202020204" pitchFamily="34" charset="0"/>
              </a:rPr>
              <a:t>									— </a:t>
            </a:r>
            <a:r>
              <a:rPr lang="en-US" sz="3200" i="1" dirty="0" err="1">
                <a:latin typeface="Arial" panose="020B0604020202020204" pitchFamily="34" charset="0"/>
              </a:rPr>
              <a:t>Sefer</a:t>
            </a:r>
            <a:r>
              <a:rPr lang="en-US" sz="3200" i="1" dirty="0">
                <a:latin typeface="Arial" panose="020B0604020202020204" pitchFamily="34" charset="0"/>
              </a:rPr>
              <a:t> </a:t>
            </a:r>
            <a:r>
              <a:rPr lang="en-US" sz="3200" i="1" dirty="0" err="1">
                <a:latin typeface="Arial" panose="020B0604020202020204" pitchFamily="34" charset="0"/>
              </a:rPr>
              <a:t>haYashar</a:t>
            </a:r>
            <a:r>
              <a:rPr lang="en-US" sz="3200" i="1" dirty="0">
                <a:latin typeface="Arial" panose="020B0604020202020204" pitchFamily="34" charset="0"/>
              </a:rPr>
              <a:t> 11</a:t>
            </a:r>
          </a:p>
          <a:p>
            <a:pPr algn="r"/>
            <a:endParaRPr lang="en-US" sz="2400" b="0" i="1" dirty="0">
              <a:effectLst/>
              <a:latin typeface="Arial" panose="020B0604020202020204" pitchFamily="34" charset="0"/>
            </a:endParaRPr>
          </a:p>
          <a:p>
            <a:pPr algn="r"/>
            <a:r>
              <a:rPr lang="en-US" sz="2400" dirty="0">
                <a:latin typeface="Arial" panose="020B0604020202020204" pitchFamily="34" charset="0"/>
              </a:rPr>
              <a:t>https://en.wikipedia.org/wiki/Amraphel</a:t>
            </a:r>
            <a:endParaRPr lang="en-US" sz="2400" b="0" i="0" dirty="0">
              <a:effectLst/>
              <a:latin typeface="Arial" panose="020B0604020202020204" pitchFamily="34" charset="0"/>
            </a:endParaRPr>
          </a:p>
        </p:txBody>
      </p:sp>
    </p:spTree>
    <p:extLst>
      <p:ext uri="{BB962C8B-B14F-4D97-AF65-F5344CB8AC3E}">
        <p14:creationId xmlns:p14="http://schemas.microsoft.com/office/powerpoint/2010/main" val="3135724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5-30-2018</a:t>
            </a:r>
          </a:p>
        </p:txBody>
      </p:sp>
      <p:sp>
        <p:nvSpPr>
          <p:cNvPr id="3" name="Footer Placeholder 2"/>
          <p:cNvSpPr>
            <a:spLocks noGrp="1"/>
          </p:cNvSpPr>
          <p:nvPr>
            <p:ph type="ftr" sz="quarter" idx="11"/>
          </p:nvPr>
        </p:nvSpPr>
        <p:spPr/>
        <p:txBody>
          <a:bodyPr/>
          <a:lstStyle/>
          <a:p>
            <a:r>
              <a:rPr lang="en-US"/>
              <a:t>A Proud Look</a:t>
            </a:r>
          </a:p>
        </p:txBody>
      </p:sp>
      <p:sp>
        <p:nvSpPr>
          <p:cNvPr id="4" name="Slide Number Placeholder 3"/>
          <p:cNvSpPr>
            <a:spLocks noGrp="1"/>
          </p:cNvSpPr>
          <p:nvPr>
            <p:ph type="sldNum" sz="quarter" idx="12"/>
          </p:nvPr>
        </p:nvSpPr>
        <p:spPr/>
        <p:txBody>
          <a:bodyPr/>
          <a:lstStyle/>
          <a:p>
            <a:fld id="{0FB56013-B943-42BA-886F-6F9D4EB85E9D}" type="slidenum">
              <a:rPr lang="en-US" smtClean="0"/>
              <a:t>5</a:t>
            </a:fld>
            <a:endParaRPr lang="en-US"/>
          </a:p>
        </p:txBody>
      </p:sp>
      <p:sp>
        <p:nvSpPr>
          <p:cNvPr id="5" name="Rectangle 4"/>
          <p:cNvSpPr/>
          <p:nvPr/>
        </p:nvSpPr>
        <p:spPr>
          <a:xfrm>
            <a:off x="152400" y="76200"/>
            <a:ext cx="8839200" cy="5693866"/>
          </a:xfrm>
          <a:prstGeom prst="rect">
            <a:avLst/>
          </a:prstGeom>
        </p:spPr>
        <p:txBody>
          <a:bodyPr wrap="square">
            <a:spAutoFit/>
          </a:bodyPr>
          <a:lstStyle/>
          <a:p>
            <a:r>
              <a:rPr lang="en-US" sz="4400" b="1" dirty="0">
                <a:latin typeface="+mj-lt"/>
              </a:rPr>
              <a:t>BLIND.BARTIMAEUS</a:t>
            </a:r>
          </a:p>
          <a:p>
            <a:r>
              <a:rPr lang="en-US" sz="3600" dirty="0">
                <a:latin typeface="+mj-lt"/>
              </a:rPr>
              <a:t>	The world's a dying, not for better economics… not for better buildings, a bigger denomination. </a:t>
            </a:r>
            <a:r>
              <a:rPr lang="en-US" sz="3600" dirty="0">
                <a:solidFill>
                  <a:srgbClr val="FFFF00"/>
                </a:solidFill>
                <a:latin typeface="+mj-lt"/>
              </a:rPr>
              <a:t>But it's dying for somebody to reach out a hand of love, to show that we care one for the other. </a:t>
            </a:r>
          </a:p>
          <a:p>
            <a:r>
              <a:rPr lang="en-US" sz="3600" dirty="0">
                <a:solidFill>
                  <a:srgbClr val="FFFF00"/>
                </a:solidFill>
                <a:latin typeface="+mj-lt"/>
              </a:rPr>
              <a:t>	</a:t>
            </a:r>
            <a:r>
              <a:rPr lang="en-US" sz="3600" dirty="0">
                <a:latin typeface="+mj-lt"/>
              </a:rPr>
              <a:t>And Jesus told us that, </a:t>
            </a:r>
            <a:r>
              <a:rPr lang="en-US" sz="3600" i="1" dirty="0">
                <a:latin typeface="+mj-lt"/>
              </a:rPr>
              <a:t>"By this all men would know that you were My disciples," </a:t>
            </a:r>
            <a:r>
              <a:rPr lang="en-US" sz="3600" dirty="0">
                <a:latin typeface="+mj-lt"/>
              </a:rPr>
              <a:t>when we got love one for the other.</a:t>
            </a:r>
          </a:p>
          <a:p>
            <a:pPr algn="r"/>
            <a:r>
              <a:rPr lang="en-US" sz="3200" dirty="0">
                <a:latin typeface="+mj-lt"/>
              </a:rPr>
              <a:t>61-0124</a:t>
            </a:r>
          </a:p>
        </p:txBody>
      </p:sp>
    </p:spTree>
    <p:extLst>
      <p:ext uri="{BB962C8B-B14F-4D97-AF65-F5344CB8AC3E}">
        <p14:creationId xmlns:p14="http://schemas.microsoft.com/office/powerpoint/2010/main" val="3511518802"/>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888" y="1297752"/>
            <a:ext cx="5729111" cy="3795536"/>
          </a:xfrm>
          <a:prstGeom prst="rect">
            <a:avLst/>
          </a:prstGeom>
        </p:spPr>
      </p:pic>
      <p:sp>
        <p:nvSpPr>
          <p:cNvPr id="3" name="Rectangle 2"/>
          <p:cNvSpPr/>
          <p:nvPr/>
        </p:nvSpPr>
        <p:spPr>
          <a:xfrm>
            <a:off x="6199480" y="1130988"/>
            <a:ext cx="2718741" cy="5262980"/>
          </a:xfrm>
          <a:prstGeom prst="rect">
            <a:avLst/>
          </a:prstGeom>
        </p:spPr>
        <p:txBody>
          <a:bodyPr wrap="square">
            <a:spAutoFit/>
          </a:bodyPr>
          <a:lstStyle/>
          <a:p>
            <a:r>
              <a:rPr lang="en-US" sz="2800" dirty="0"/>
              <a:t>DURING THE 44 MONTHS that Frank Reed was held hostage in Lebanon, (1986-1990) he tried several times to escape. Each time, he was caught, and each time punished mercilessly…</a:t>
            </a:r>
          </a:p>
        </p:txBody>
      </p:sp>
      <p:sp>
        <p:nvSpPr>
          <p:cNvPr id="4" name="Rectangle 3"/>
          <p:cNvSpPr/>
          <p:nvPr/>
        </p:nvSpPr>
        <p:spPr>
          <a:xfrm>
            <a:off x="366887" y="5178076"/>
            <a:ext cx="5729111" cy="646331"/>
          </a:xfrm>
          <a:prstGeom prst="rect">
            <a:avLst/>
          </a:prstGeom>
        </p:spPr>
        <p:txBody>
          <a:bodyPr wrap="square">
            <a:spAutoFit/>
          </a:bodyPr>
          <a:lstStyle/>
          <a:p>
            <a:r>
              <a:rPr lang="en-US" dirty="0"/>
              <a:t>May 4, 1990: Freed American hostage Frank Reed waves on arriving at Andrews Air Force Base</a:t>
            </a:r>
          </a:p>
        </p:txBody>
      </p:sp>
      <p:sp>
        <p:nvSpPr>
          <p:cNvPr id="5" name="TextBox 4"/>
          <p:cNvSpPr txBox="1"/>
          <p:nvPr/>
        </p:nvSpPr>
        <p:spPr>
          <a:xfrm>
            <a:off x="291631" y="24915"/>
            <a:ext cx="8551334" cy="1323439"/>
          </a:xfrm>
          <a:prstGeom prst="rect">
            <a:avLst/>
          </a:prstGeom>
          <a:noFill/>
        </p:spPr>
        <p:txBody>
          <a:bodyPr wrap="square" rtlCol="0">
            <a:spAutoFit/>
          </a:bodyPr>
          <a:lstStyle/>
          <a:p>
            <a:r>
              <a:rPr lang="en-US" sz="4000" spc="-150" dirty="0">
                <a:latin typeface="Arial"/>
                <a:cs typeface="Arial"/>
              </a:rPr>
              <a:t>Frank Reed Released from Captivity </a:t>
            </a:r>
          </a:p>
          <a:p>
            <a:r>
              <a:rPr lang="en-US" sz="4000" spc="-150" dirty="0">
                <a:latin typeface="Arial"/>
                <a:cs typeface="Arial"/>
              </a:rPr>
              <a:t>in Lebanon</a:t>
            </a:r>
          </a:p>
        </p:txBody>
      </p:sp>
      <p:sp>
        <p:nvSpPr>
          <p:cNvPr id="6" name="Date Placeholder 5"/>
          <p:cNvSpPr>
            <a:spLocks noGrp="1"/>
          </p:cNvSpPr>
          <p:nvPr>
            <p:ph type="dt" sz="half" idx="10"/>
          </p:nvPr>
        </p:nvSpPr>
        <p:spPr/>
        <p:txBody>
          <a:bodyPr/>
          <a:lstStyle/>
          <a:p>
            <a:r>
              <a:rPr lang="en-US"/>
              <a:t>5-30-2018</a:t>
            </a:r>
          </a:p>
        </p:txBody>
      </p:sp>
      <p:sp>
        <p:nvSpPr>
          <p:cNvPr id="7" name="Footer Placeholder 6"/>
          <p:cNvSpPr>
            <a:spLocks noGrp="1"/>
          </p:cNvSpPr>
          <p:nvPr>
            <p:ph type="ftr" sz="quarter" idx="11"/>
          </p:nvPr>
        </p:nvSpPr>
        <p:spPr/>
        <p:txBody>
          <a:bodyPr/>
          <a:lstStyle/>
          <a:p>
            <a:r>
              <a:rPr lang="en-US"/>
              <a:t>A Proud Look</a:t>
            </a:r>
          </a:p>
        </p:txBody>
      </p:sp>
      <p:sp>
        <p:nvSpPr>
          <p:cNvPr id="8" name="Slide Number Placeholder 7"/>
          <p:cNvSpPr>
            <a:spLocks noGrp="1"/>
          </p:cNvSpPr>
          <p:nvPr>
            <p:ph type="sldNum" sz="quarter" idx="12"/>
          </p:nvPr>
        </p:nvSpPr>
        <p:spPr/>
        <p:txBody>
          <a:bodyPr/>
          <a:lstStyle/>
          <a:p>
            <a:fld id="{0FB56013-B943-42BA-886F-6F9D4EB85E9D}" type="slidenum">
              <a:rPr lang="en-US" smtClean="0"/>
              <a:t>6</a:t>
            </a:fld>
            <a:endParaRPr lang="en-US"/>
          </a:p>
        </p:txBody>
      </p:sp>
    </p:spTree>
    <p:extLst>
      <p:ext uri="{BB962C8B-B14F-4D97-AF65-F5344CB8AC3E}">
        <p14:creationId xmlns:p14="http://schemas.microsoft.com/office/powerpoint/2010/main" val="649292998"/>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5-30-2018</a:t>
            </a:r>
          </a:p>
        </p:txBody>
      </p:sp>
      <p:sp>
        <p:nvSpPr>
          <p:cNvPr id="3" name="Footer Placeholder 2"/>
          <p:cNvSpPr>
            <a:spLocks noGrp="1"/>
          </p:cNvSpPr>
          <p:nvPr>
            <p:ph type="ftr" sz="quarter" idx="11"/>
          </p:nvPr>
        </p:nvSpPr>
        <p:spPr/>
        <p:txBody>
          <a:bodyPr/>
          <a:lstStyle/>
          <a:p>
            <a:r>
              <a:rPr lang="en-US"/>
              <a:t>A Proud Look</a:t>
            </a:r>
          </a:p>
        </p:txBody>
      </p:sp>
      <p:sp>
        <p:nvSpPr>
          <p:cNvPr id="4" name="Slide Number Placeholder 3"/>
          <p:cNvSpPr>
            <a:spLocks noGrp="1"/>
          </p:cNvSpPr>
          <p:nvPr>
            <p:ph type="sldNum" sz="quarter" idx="12"/>
          </p:nvPr>
        </p:nvSpPr>
        <p:spPr/>
        <p:txBody>
          <a:bodyPr/>
          <a:lstStyle/>
          <a:p>
            <a:fld id="{0FB56013-B943-42BA-886F-6F9D4EB85E9D}" type="slidenum">
              <a:rPr lang="en-US" smtClean="0"/>
              <a:t>7</a:t>
            </a:fld>
            <a:endParaRPr lang="en-US"/>
          </a:p>
        </p:txBody>
      </p:sp>
      <p:sp>
        <p:nvSpPr>
          <p:cNvPr id="5" name="TextBox 4"/>
          <p:cNvSpPr txBox="1"/>
          <p:nvPr/>
        </p:nvSpPr>
        <p:spPr>
          <a:xfrm>
            <a:off x="201168" y="137160"/>
            <a:ext cx="8759952" cy="5478423"/>
          </a:xfrm>
          <a:prstGeom prst="rect">
            <a:avLst/>
          </a:prstGeom>
          <a:noFill/>
        </p:spPr>
        <p:txBody>
          <a:bodyPr wrap="square" rtlCol="0">
            <a:spAutoFit/>
          </a:bodyPr>
          <a:lstStyle/>
          <a:p>
            <a:r>
              <a:rPr lang="en-US" sz="4000" i="1" dirty="0">
                <a:latin typeface="+mj-lt"/>
              </a:rPr>
              <a:t>	“Nothing I did mattered to anyone. I began to realize how withering it is to exist with not a single expression of caring around me. </a:t>
            </a:r>
          </a:p>
          <a:p>
            <a:r>
              <a:rPr lang="en-US" sz="4000" i="1" dirty="0">
                <a:latin typeface="+mj-lt"/>
              </a:rPr>
              <a:t>	I learned one overriding fact: Caring is a powerful force. If no one cares, you </a:t>
            </a:r>
          </a:p>
          <a:p>
            <a:r>
              <a:rPr lang="en-US" sz="4000" i="1" dirty="0">
                <a:latin typeface="+mj-lt"/>
              </a:rPr>
              <a:t>are truly alone.”</a:t>
            </a:r>
          </a:p>
          <a:p>
            <a:pPr algn="r"/>
            <a:r>
              <a:rPr lang="en-US" sz="3200" b="1" dirty="0"/>
              <a:t>Frank Reed</a:t>
            </a:r>
          </a:p>
          <a:p>
            <a:pPr algn="r"/>
            <a:r>
              <a:rPr lang="en-US" sz="2000" dirty="0"/>
              <a:t>Time Magazine  1991</a:t>
            </a:r>
          </a:p>
          <a:p>
            <a:endParaRPr lang="en-US" dirty="0"/>
          </a:p>
        </p:txBody>
      </p:sp>
    </p:spTree>
    <p:extLst>
      <p:ext uri="{BB962C8B-B14F-4D97-AF65-F5344CB8AC3E}">
        <p14:creationId xmlns:p14="http://schemas.microsoft.com/office/powerpoint/2010/main" val="3179175710"/>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7900" y="192416"/>
            <a:ext cx="8634040" cy="4154983"/>
          </a:xfrm>
          <a:prstGeom prst="rect">
            <a:avLst/>
          </a:prstGeom>
        </p:spPr>
        <p:txBody>
          <a:bodyPr wrap="square">
            <a:spAutoFit/>
          </a:bodyPr>
          <a:lstStyle/>
          <a:p>
            <a:r>
              <a:rPr lang="en-US" sz="4000" b="1" dirty="0">
                <a:latin typeface="+mj-lt"/>
              </a:rPr>
              <a:t>GALATIANS 6:1-3</a:t>
            </a:r>
          </a:p>
          <a:p>
            <a:r>
              <a:rPr lang="en-US" sz="3200" i="1" dirty="0">
                <a:latin typeface="+mj-lt"/>
              </a:rPr>
              <a:t>     1 Brethren, if a man be overtaken in a fault, ye which are spiritual, restore such an one in the spirit of meekness; considering thyself, lest thou also be tempted. 2 </a:t>
            </a:r>
            <a:r>
              <a:rPr lang="en-US" sz="3200" i="1" dirty="0">
                <a:solidFill>
                  <a:srgbClr val="FFFF00"/>
                </a:solidFill>
                <a:latin typeface="+mj-lt"/>
              </a:rPr>
              <a:t>Bear ye one another's burdens, and so </a:t>
            </a:r>
            <a:r>
              <a:rPr lang="en-US" sz="3200" i="1" dirty="0" err="1">
                <a:solidFill>
                  <a:srgbClr val="FFFF00"/>
                </a:solidFill>
                <a:latin typeface="+mj-lt"/>
              </a:rPr>
              <a:t>fulfil</a:t>
            </a:r>
            <a:r>
              <a:rPr lang="en-US" sz="3200" i="1" dirty="0">
                <a:solidFill>
                  <a:srgbClr val="FFFF00"/>
                </a:solidFill>
                <a:latin typeface="+mj-lt"/>
              </a:rPr>
              <a:t> the law of Christ.</a:t>
            </a:r>
            <a:r>
              <a:rPr lang="en-US" sz="3200" i="1" dirty="0">
                <a:latin typeface="+mj-lt"/>
              </a:rPr>
              <a:t> 3 For if a man think himself to be something, when he is nothing, he </a:t>
            </a:r>
            <a:r>
              <a:rPr lang="en-US" sz="3200" i="1" dirty="0" err="1">
                <a:latin typeface="+mj-lt"/>
              </a:rPr>
              <a:t>deceiveth</a:t>
            </a:r>
            <a:r>
              <a:rPr lang="en-US" sz="3200" i="1" dirty="0">
                <a:latin typeface="+mj-lt"/>
              </a:rPr>
              <a:t> himself. </a:t>
            </a:r>
          </a:p>
        </p:txBody>
      </p:sp>
      <p:sp>
        <p:nvSpPr>
          <p:cNvPr id="3" name="Date Placeholder 2"/>
          <p:cNvSpPr>
            <a:spLocks noGrp="1"/>
          </p:cNvSpPr>
          <p:nvPr>
            <p:ph type="dt" sz="half" idx="10"/>
          </p:nvPr>
        </p:nvSpPr>
        <p:spPr/>
        <p:txBody>
          <a:bodyPr/>
          <a:lstStyle/>
          <a:p>
            <a:r>
              <a:rPr lang="en-US"/>
              <a:t>5-30-2018</a:t>
            </a:r>
          </a:p>
        </p:txBody>
      </p:sp>
      <p:sp>
        <p:nvSpPr>
          <p:cNvPr id="4" name="Footer Placeholder 3"/>
          <p:cNvSpPr>
            <a:spLocks noGrp="1"/>
          </p:cNvSpPr>
          <p:nvPr>
            <p:ph type="ftr" sz="quarter" idx="11"/>
          </p:nvPr>
        </p:nvSpPr>
        <p:spPr/>
        <p:txBody>
          <a:bodyPr/>
          <a:lstStyle/>
          <a:p>
            <a:r>
              <a:rPr lang="en-US"/>
              <a:t>A Proud Look</a:t>
            </a:r>
          </a:p>
        </p:txBody>
      </p:sp>
      <p:sp>
        <p:nvSpPr>
          <p:cNvPr id="5" name="Slide Number Placeholder 4"/>
          <p:cNvSpPr>
            <a:spLocks noGrp="1"/>
          </p:cNvSpPr>
          <p:nvPr>
            <p:ph type="sldNum" sz="quarter" idx="12"/>
          </p:nvPr>
        </p:nvSpPr>
        <p:spPr/>
        <p:txBody>
          <a:bodyPr/>
          <a:lstStyle/>
          <a:p>
            <a:fld id="{0FB56013-B943-42BA-886F-6F9D4EB85E9D}" type="slidenum">
              <a:rPr lang="en-US" smtClean="0"/>
              <a:t>8</a:t>
            </a:fld>
            <a:endParaRPr lang="en-US"/>
          </a:p>
        </p:txBody>
      </p:sp>
    </p:spTree>
    <p:extLst>
      <p:ext uri="{BB962C8B-B14F-4D97-AF65-F5344CB8AC3E}">
        <p14:creationId xmlns:p14="http://schemas.microsoft.com/office/powerpoint/2010/main" val="81325151"/>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5-30-2018</a:t>
            </a:r>
          </a:p>
        </p:txBody>
      </p:sp>
      <p:sp>
        <p:nvSpPr>
          <p:cNvPr id="3" name="Footer Placeholder 2"/>
          <p:cNvSpPr>
            <a:spLocks noGrp="1"/>
          </p:cNvSpPr>
          <p:nvPr>
            <p:ph type="ftr" sz="quarter" idx="11"/>
          </p:nvPr>
        </p:nvSpPr>
        <p:spPr/>
        <p:txBody>
          <a:bodyPr/>
          <a:lstStyle/>
          <a:p>
            <a:r>
              <a:rPr lang="en-US"/>
              <a:t>A Proud Look</a:t>
            </a:r>
          </a:p>
        </p:txBody>
      </p:sp>
      <p:sp>
        <p:nvSpPr>
          <p:cNvPr id="4" name="Slide Number Placeholder 3"/>
          <p:cNvSpPr>
            <a:spLocks noGrp="1"/>
          </p:cNvSpPr>
          <p:nvPr>
            <p:ph type="sldNum" sz="quarter" idx="12"/>
          </p:nvPr>
        </p:nvSpPr>
        <p:spPr/>
        <p:txBody>
          <a:bodyPr/>
          <a:lstStyle/>
          <a:p>
            <a:fld id="{0FB56013-B943-42BA-886F-6F9D4EB85E9D}" type="slidenum">
              <a:rPr lang="en-US" smtClean="0"/>
              <a:t>9</a:t>
            </a:fld>
            <a:endParaRPr lang="en-US"/>
          </a:p>
        </p:txBody>
      </p:sp>
      <p:sp>
        <p:nvSpPr>
          <p:cNvPr id="5" name="Rectangle 4"/>
          <p:cNvSpPr/>
          <p:nvPr/>
        </p:nvSpPr>
        <p:spPr>
          <a:xfrm>
            <a:off x="338328" y="109728"/>
            <a:ext cx="8653272" cy="6186309"/>
          </a:xfrm>
          <a:prstGeom prst="rect">
            <a:avLst/>
          </a:prstGeom>
        </p:spPr>
        <p:txBody>
          <a:bodyPr wrap="square">
            <a:spAutoFit/>
          </a:bodyPr>
          <a:lstStyle/>
          <a:p>
            <a:r>
              <a:rPr lang="en-US" sz="4400" b="1" dirty="0">
                <a:latin typeface="+mj-lt"/>
              </a:rPr>
              <a:t>I CORINTHIANS 12:25-26</a:t>
            </a:r>
          </a:p>
          <a:p>
            <a:r>
              <a:rPr lang="en-US" sz="3200" dirty="0">
                <a:latin typeface="+mj-lt"/>
              </a:rPr>
              <a:t>	</a:t>
            </a:r>
            <a:r>
              <a:rPr lang="en-US" sz="3200" i="1" dirty="0">
                <a:latin typeface="+mj-lt"/>
              </a:rPr>
              <a:t>25  That there should be no schism in the body; </a:t>
            </a:r>
            <a:r>
              <a:rPr lang="en-US" sz="3200" i="1" dirty="0">
                <a:solidFill>
                  <a:srgbClr val="FFFF00"/>
                </a:solidFill>
                <a:latin typeface="+mj-lt"/>
              </a:rPr>
              <a:t>but that the members should have the same care one for another</a:t>
            </a:r>
            <a:r>
              <a:rPr lang="en-US" sz="3200" i="1" dirty="0">
                <a:latin typeface="+mj-lt"/>
              </a:rPr>
              <a:t>. 26 And whether one member suffer, all the members suffer with it; or one member be </a:t>
            </a:r>
            <a:r>
              <a:rPr lang="en-US" sz="3200" i="1" dirty="0" err="1">
                <a:latin typeface="+mj-lt"/>
              </a:rPr>
              <a:t>honoured</a:t>
            </a:r>
            <a:r>
              <a:rPr lang="en-US" sz="3200" i="1" dirty="0">
                <a:latin typeface="+mj-lt"/>
              </a:rPr>
              <a:t>, all the members rejoice with it. </a:t>
            </a:r>
          </a:p>
          <a:p>
            <a:endParaRPr lang="en-US" sz="3200" dirty="0"/>
          </a:p>
          <a:p>
            <a:r>
              <a:rPr lang="en-US" sz="3200" dirty="0">
                <a:latin typeface="+mj-lt"/>
              </a:rPr>
              <a:t> </a:t>
            </a:r>
            <a:r>
              <a:rPr lang="en-US" sz="3200" b="1" dirty="0">
                <a:latin typeface="+mj-lt"/>
              </a:rPr>
              <a:t>PHILIPPIANS 4:6</a:t>
            </a:r>
          </a:p>
          <a:p>
            <a:r>
              <a:rPr lang="en-US" sz="3200" i="1" dirty="0">
                <a:latin typeface="+mj-lt"/>
              </a:rPr>
              <a:t>	Be careful for nothing; but in every thing by prayer and supplication with thanksgiving let your requests be made known unto God. </a:t>
            </a:r>
          </a:p>
        </p:txBody>
      </p:sp>
    </p:spTree>
    <p:extLst>
      <p:ext uri="{BB962C8B-B14F-4D97-AF65-F5344CB8AC3E}">
        <p14:creationId xmlns:p14="http://schemas.microsoft.com/office/powerpoint/2010/main" val="440864932"/>
      </p:ext>
    </p:extLst>
  </p:cSld>
  <p:clrMapOvr>
    <a:masterClrMapping/>
  </p:clrMapOvr>
  <p:transition spd="slow">
    <p:wipe/>
  </p:transition>
</p:sld>
</file>

<file path=ppt/theme/theme1.xml><?xml version="1.0" encoding="utf-8"?>
<a:theme xmlns:a="http://schemas.openxmlformats.org/drawingml/2006/main" name="Woodgrain 16x9">
  <a:themeElements>
    <a:clrScheme name="Woodgrain_16x9">
      <a:dk1>
        <a:sysClr val="windowText" lastClr="000000"/>
      </a:dk1>
      <a:lt1>
        <a:sysClr val="window" lastClr="FFFFFF"/>
      </a:lt1>
      <a:dk2>
        <a:srgbClr val="90B365"/>
      </a:dk2>
      <a:lt2>
        <a:srgbClr val="EEECE1"/>
      </a:lt2>
      <a:accent1>
        <a:srgbClr val="4283D2"/>
      </a:accent1>
      <a:accent2>
        <a:srgbClr val="6E9D35"/>
      </a:accent2>
      <a:accent3>
        <a:srgbClr val="DE6742"/>
      </a:accent3>
      <a:accent4>
        <a:srgbClr val="8F73DF"/>
      </a:accent4>
      <a:accent5>
        <a:srgbClr val="CB991B"/>
      </a:accent5>
      <a:accent6>
        <a:srgbClr val="7F7F7F"/>
      </a:accent6>
      <a:hlink>
        <a:srgbClr val="90B365"/>
      </a:hlink>
      <a:folHlink>
        <a:srgbClr val="7F7F7F"/>
      </a:folHlink>
    </a:clrScheme>
    <a:fontScheme name="Cambria-Calibri">
      <a:majorFont>
        <a:latin typeface="Cambria"/>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Woodgrain_16x9">
      <a:dk1>
        <a:sysClr val="windowText" lastClr="000000"/>
      </a:dk1>
      <a:lt1>
        <a:sysClr val="window" lastClr="FFFFFF"/>
      </a:lt1>
      <a:dk2>
        <a:srgbClr val="90B365"/>
      </a:dk2>
      <a:lt2>
        <a:srgbClr val="EEECE1"/>
      </a:lt2>
      <a:accent1>
        <a:srgbClr val="4283D2"/>
      </a:accent1>
      <a:accent2>
        <a:srgbClr val="6E9D35"/>
      </a:accent2>
      <a:accent3>
        <a:srgbClr val="DE6742"/>
      </a:accent3>
      <a:accent4>
        <a:srgbClr val="8F73DF"/>
      </a:accent4>
      <a:accent5>
        <a:srgbClr val="CB991B"/>
      </a:accent5>
      <a:accent6>
        <a:srgbClr val="7F7F7F"/>
      </a:accent6>
      <a:hlink>
        <a:srgbClr val="90B365"/>
      </a:hlink>
      <a:folHlink>
        <a:srgbClr val="7F7F7F"/>
      </a:folHlink>
    </a:clrScheme>
    <a:fontScheme name="Century">
      <a:majorFont>
        <a:latin typeface="Century"/>
        <a:ea typeface=""/>
        <a:cs typeface=""/>
      </a:majorFont>
      <a:minorFont>
        <a:latin typeface="Century"/>
        <a:ea typeface=""/>
        <a:cs typeface=""/>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Woodgrain_16x9">
      <a:dk1>
        <a:sysClr val="windowText" lastClr="000000"/>
      </a:dk1>
      <a:lt1>
        <a:sysClr val="window" lastClr="FFFFFF"/>
      </a:lt1>
      <a:dk2>
        <a:srgbClr val="90B365"/>
      </a:dk2>
      <a:lt2>
        <a:srgbClr val="EEECE1"/>
      </a:lt2>
      <a:accent1>
        <a:srgbClr val="4283D2"/>
      </a:accent1>
      <a:accent2>
        <a:srgbClr val="6E9D35"/>
      </a:accent2>
      <a:accent3>
        <a:srgbClr val="DE6742"/>
      </a:accent3>
      <a:accent4>
        <a:srgbClr val="8F73DF"/>
      </a:accent4>
      <a:accent5>
        <a:srgbClr val="CB991B"/>
      </a:accent5>
      <a:accent6>
        <a:srgbClr val="7F7F7F"/>
      </a:accent6>
      <a:hlink>
        <a:srgbClr val="90B365"/>
      </a:hlink>
      <a:folHlink>
        <a:srgbClr val="7F7F7F"/>
      </a:folHlink>
    </a:clrScheme>
    <a:fontScheme name="Century">
      <a:majorFont>
        <a:latin typeface="Century"/>
        <a:ea typeface=""/>
        <a:cs typeface=""/>
      </a:majorFont>
      <a:minorFont>
        <a:latin typeface="Century"/>
        <a:ea typeface=""/>
        <a:cs typeface=""/>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3C20563B-C646-42AF-9D0D-76DF086793C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Woodgrain nature presentation (widescreen)</Template>
  <TotalTime>0</TotalTime>
  <Words>957</Words>
  <Application>Microsoft Office PowerPoint</Application>
  <PresentationFormat>On-screen Show (4:3)</PresentationFormat>
  <Paragraphs>284</Paragraphs>
  <Slides>45</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45</vt:i4>
      </vt:variant>
    </vt:vector>
  </HeadingPairs>
  <TitlesOfParts>
    <vt:vector size="52" baseType="lpstr">
      <vt:lpstr>Arial</vt:lpstr>
      <vt:lpstr>Calibri</vt:lpstr>
      <vt:lpstr>Cambria</vt:lpstr>
      <vt:lpstr>Century</vt:lpstr>
      <vt:lpstr>Mangal</vt:lpstr>
      <vt:lpstr>Times New Roman</vt:lpstr>
      <vt:lpstr>Woodgrain 16x9</vt:lpstr>
      <vt:lpstr>A Proud Look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2015-03-15T19:26:46Z</dcterms:created>
  <dcterms:modified xsi:type="dcterms:W3CDTF">2018-05-30T23:02:07Z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TC028011159991</vt:lpwstr>
  </property>
</Properties>
</file>