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4" r:id="rId1"/>
  </p:sldMasterIdLst>
  <p:notesMasterIdLst>
    <p:notesMasterId r:id="rId49"/>
  </p:notesMasterIdLst>
  <p:sldIdLst>
    <p:sldId id="256" r:id="rId2"/>
    <p:sldId id="260" r:id="rId3"/>
    <p:sldId id="257" r:id="rId4"/>
    <p:sldId id="425" r:id="rId5"/>
    <p:sldId id="426" r:id="rId6"/>
    <p:sldId id="422" r:id="rId7"/>
    <p:sldId id="276" r:id="rId8"/>
    <p:sldId id="267" r:id="rId9"/>
    <p:sldId id="277" r:id="rId10"/>
    <p:sldId id="258" r:id="rId11"/>
    <p:sldId id="261" r:id="rId12"/>
    <p:sldId id="262" r:id="rId13"/>
    <p:sldId id="259" r:id="rId14"/>
    <p:sldId id="429" r:id="rId15"/>
    <p:sldId id="428" r:id="rId16"/>
    <p:sldId id="430" r:id="rId17"/>
    <p:sldId id="431" r:id="rId18"/>
    <p:sldId id="432" r:id="rId19"/>
    <p:sldId id="263" r:id="rId20"/>
    <p:sldId id="264" r:id="rId21"/>
    <p:sldId id="291" r:id="rId22"/>
    <p:sldId id="265" r:id="rId23"/>
    <p:sldId id="266" r:id="rId24"/>
    <p:sldId id="269" r:id="rId25"/>
    <p:sldId id="270" r:id="rId26"/>
    <p:sldId id="271" r:id="rId27"/>
    <p:sldId id="427" r:id="rId28"/>
    <p:sldId id="272" r:id="rId29"/>
    <p:sldId id="273" r:id="rId30"/>
    <p:sldId id="274" r:id="rId31"/>
    <p:sldId id="281" r:id="rId32"/>
    <p:sldId id="268" r:id="rId33"/>
    <p:sldId id="292" r:id="rId34"/>
    <p:sldId id="278" r:id="rId35"/>
    <p:sldId id="290" r:id="rId36"/>
    <p:sldId id="293" r:id="rId37"/>
    <p:sldId id="294" r:id="rId38"/>
    <p:sldId id="295" r:id="rId39"/>
    <p:sldId id="279" r:id="rId40"/>
    <p:sldId id="282" r:id="rId41"/>
    <p:sldId id="280" r:id="rId42"/>
    <p:sldId id="283" r:id="rId43"/>
    <p:sldId id="284" r:id="rId44"/>
    <p:sldId id="287" r:id="rId45"/>
    <p:sldId id="288" r:id="rId46"/>
    <p:sldId id="285" r:id="rId47"/>
    <p:sldId id="286"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670"/>
    <p:restoredTop sz="94711"/>
  </p:normalViewPr>
  <p:slideViewPr>
    <p:cSldViewPr>
      <p:cViewPr>
        <p:scale>
          <a:sx n="59" d="100"/>
          <a:sy n="59" d="100"/>
        </p:scale>
        <p:origin x="1268" y="60"/>
      </p:cViewPr>
      <p:guideLst>
        <p:guide orient="horz" pos="2160"/>
        <p:guide pos="2880"/>
      </p:guideLst>
    </p:cSldViewPr>
  </p:slideViewPr>
  <p:notesTextViewPr>
    <p:cViewPr>
      <p:scale>
        <a:sx n="100" d="100"/>
        <a:sy n="100" d="100"/>
      </p:scale>
      <p:origin x="0" y="0"/>
    </p:cViewPr>
  </p:notesTextViewPr>
  <p:sorterViewPr>
    <p:cViewPr>
      <p:scale>
        <a:sx n="110" d="100"/>
        <a:sy n="110" d="100"/>
      </p:scale>
      <p:origin x="0" y="-1023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E7066D-E3FD-4ED2-AE5F-8C466AB1EEE8}" type="datetimeFigureOut">
              <a:rPr lang="en-US" smtClean="0"/>
              <a:pPr/>
              <a:t>6/3/2018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2036797-64F4-4957-9A88-E548AC5B3CB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2036797-64F4-4957-9A88-E548AC5B3CB2}"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2036797-64F4-4957-9A88-E548AC5B3CB2}" type="slidenum">
              <a:rPr lang="en-US" smtClean="0"/>
              <a:pPr/>
              <a:t>20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2036797-64F4-4957-9A88-E548AC5B3CB2}" type="slidenum">
              <a:rPr lang="en-US" smtClean="0"/>
              <a:pPr/>
              <a:t>22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2036797-64F4-4957-9A88-E548AC5B3CB2}" type="slidenum">
              <a:rPr lang="en-US" smtClean="0"/>
              <a:pPr/>
              <a:t>23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2036797-64F4-4957-9A88-E548AC5B3CB2}" type="slidenum">
              <a:rPr lang="en-US" smtClean="0"/>
              <a:pPr/>
              <a:t>24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2036797-64F4-4957-9A88-E548AC5B3CB2}" type="slidenum">
              <a:rPr lang="en-US" smtClean="0"/>
              <a:pPr/>
              <a:t>25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2036797-64F4-4957-9A88-E548AC5B3CB2}" type="slidenum">
              <a:rPr lang="en-US" smtClean="0"/>
              <a:pPr/>
              <a:t>26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2036797-64F4-4957-9A88-E548AC5B3CB2}" type="slidenum">
              <a:rPr lang="en-US" smtClean="0"/>
              <a:pPr/>
              <a:t>28</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2036797-64F4-4957-9A88-E548AC5B3CB2}" type="slidenum">
              <a:rPr lang="en-US" smtClean="0"/>
              <a:pPr/>
              <a:t>29</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2036797-64F4-4957-9A88-E548AC5B3CB2}" type="slidenum">
              <a:rPr lang="en-US" smtClean="0"/>
              <a:pPr/>
              <a:t>30</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2036797-64F4-4957-9A88-E548AC5B3CB2}" type="slidenum">
              <a:rPr lang="en-US" smtClean="0"/>
              <a:pPr/>
              <a:t>32</a:t>
            </a:fld>
            <a:endParaRPr lang="en-US"/>
          </a:p>
        </p:txBody>
      </p:sp>
    </p:spTree>
    <p:extLst>
      <p:ext uri="{BB962C8B-B14F-4D97-AF65-F5344CB8AC3E}">
        <p14:creationId xmlns:p14="http://schemas.microsoft.com/office/powerpoint/2010/main" val="15984950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2036797-64F4-4957-9A88-E548AC5B3CB2}" type="slidenum">
              <a:rPr lang="en-US" smtClean="0"/>
              <a:pPr/>
              <a:t>2</a:t>
            </a:fld>
            <a:endParaRPr lang="en-US"/>
          </a:p>
        </p:txBody>
      </p:sp>
    </p:spTree>
    <p:extLst>
      <p:ext uri="{BB962C8B-B14F-4D97-AF65-F5344CB8AC3E}">
        <p14:creationId xmlns:p14="http://schemas.microsoft.com/office/powerpoint/2010/main" val="42585030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2036797-64F4-4957-9A88-E548AC5B3CB2}"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2036797-64F4-4957-9A88-E548AC5B3CB2}" type="slidenum">
              <a:rPr lang="en-US" smtClean="0"/>
              <a:pPr/>
              <a:t>8</a:t>
            </a:fld>
            <a:endParaRPr lang="en-US"/>
          </a:p>
        </p:txBody>
      </p:sp>
    </p:spTree>
    <p:extLst>
      <p:ext uri="{BB962C8B-B14F-4D97-AF65-F5344CB8AC3E}">
        <p14:creationId xmlns:p14="http://schemas.microsoft.com/office/powerpoint/2010/main" val="8077030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2036797-64F4-4957-9A88-E548AC5B3CB2}" type="slidenum">
              <a:rPr lang="en-US" smtClean="0"/>
              <a:pPr/>
              <a:t>10</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2036797-64F4-4957-9A88-E548AC5B3CB2}" type="slidenum">
              <a:rPr lang="en-US" smtClean="0"/>
              <a:pPr/>
              <a:t>11</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2036797-64F4-4957-9A88-E548AC5B3CB2}" type="slidenum">
              <a:rPr lang="en-US" smtClean="0"/>
              <a:pPr/>
              <a:t>12</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2036797-64F4-4957-9A88-E548AC5B3CB2}" type="slidenum">
              <a:rPr lang="en-US" smtClean="0"/>
              <a:pPr/>
              <a:t>13</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2036797-64F4-4957-9A88-E548AC5B3CB2}" type="slidenum">
              <a:rPr lang="en-US" smtClean="0"/>
              <a:pPr/>
              <a:t>19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9144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08831" y="1449146"/>
            <a:ext cx="7526338"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08831" y="5280847"/>
            <a:ext cx="7526338"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a:t>6-3-2018</a:t>
            </a:r>
          </a:p>
        </p:txBody>
      </p:sp>
      <p:sp>
        <p:nvSpPr>
          <p:cNvPr id="5" name="Footer Placeholder 4"/>
          <p:cNvSpPr>
            <a:spLocks noGrp="1"/>
          </p:cNvSpPr>
          <p:nvPr>
            <p:ph type="ftr" sz="quarter" idx="11"/>
          </p:nvPr>
        </p:nvSpPr>
        <p:spPr/>
        <p:txBody>
          <a:bodyPr/>
          <a:lstStyle/>
          <a:p>
            <a:r>
              <a:rPr lang="en-US"/>
              <a:t>Overcoming Depression &amp; Fear</a:t>
            </a:r>
          </a:p>
        </p:txBody>
      </p:sp>
      <p:sp>
        <p:nvSpPr>
          <p:cNvPr id="6" name="Slide Number Placeholder 5"/>
          <p:cNvSpPr>
            <a:spLocks noGrp="1"/>
          </p:cNvSpPr>
          <p:nvPr>
            <p:ph type="sldNum" sz="quarter" idx="12"/>
          </p:nvPr>
        </p:nvSpPr>
        <p:spPr/>
        <p:txBody>
          <a:bodyPr/>
          <a:lstStyle/>
          <a:p>
            <a:fld id="{DADEC162-A861-4D4C-B618-86141005AFC7}" type="slidenum">
              <a:rPr lang="en-US" smtClean="0"/>
              <a:pPr/>
              <a:t>‹#›</a:t>
            </a:fld>
            <a:endParaRPr lang="en-US"/>
          </a:p>
        </p:txBody>
      </p:sp>
    </p:spTree>
    <p:extLst>
      <p:ext uri="{BB962C8B-B14F-4D97-AF65-F5344CB8AC3E}">
        <p14:creationId xmlns:p14="http://schemas.microsoft.com/office/powerpoint/2010/main" val="250606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4863" y="4800600"/>
            <a:ext cx="7526337"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9144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04863" y="5367338"/>
            <a:ext cx="7526337"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r>
              <a:rPr lang="en-US"/>
              <a:t>6-3-2018</a:t>
            </a:r>
          </a:p>
        </p:txBody>
      </p:sp>
      <p:sp>
        <p:nvSpPr>
          <p:cNvPr id="6" name="Footer Placeholder 5"/>
          <p:cNvSpPr>
            <a:spLocks noGrp="1"/>
          </p:cNvSpPr>
          <p:nvPr>
            <p:ph type="ftr" sz="quarter" idx="11"/>
          </p:nvPr>
        </p:nvSpPr>
        <p:spPr/>
        <p:txBody>
          <a:bodyPr/>
          <a:lstStyle/>
          <a:p>
            <a:r>
              <a:rPr lang="en-US"/>
              <a:t>Overcoming Depression &amp; Fear</a:t>
            </a:r>
          </a:p>
        </p:txBody>
      </p:sp>
      <p:sp>
        <p:nvSpPr>
          <p:cNvPr id="7" name="Slide Number Placeholder 6"/>
          <p:cNvSpPr>
            <a:spLocks noGrp="1"/>
          </p:cNvSpPr>
          <p:nvPr>
            <p:ph type="sldNum" sz="quarter" idx="12"/>
          </p:nvPr>
        </p:nvSpPr>
        <p:spPr/>
        <p:txBody>
          <a:bodyPr/>
          <a:lstStyle/>
          <a:p>
            <a:fld id="{DADEC162-A861-4D4C-B618-86141005AFC7}" type="slidenum">
              <a:rPr lang="en-US" smtClean="0"/>
              <a:pPr/>
              <a:t>‹#›</a:t>
            </a:fld>
            <a:endParaRPr lang="en-US"/>
          </a:p>
        </p:txBody>
      </p:sp>
    </p:spTree>
    <p:extLst>
      <p:ext uri="{BB962C8B-B14F-4D97-AF65-F5344CB8AC3E}">
        <p14:creationId xmlns:p14="http://schemas.microsoft.com/office/powerpoint/2010/main" val="3402125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485107" y="1338479"/>
            <a:ext cx="4749312"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49573" y="1495525"/>
            <a:ext cx="442038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651226" y="4700702"/>
            <a:ext cx="4418727"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5398884" y="1338479"/>
            <a:ext cx="3302316" cy="4075464"/>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r>
              <a:rPr lang="en-US"/>
              <a:t>6-3-2018</a:t>
            </a:r>
          </a:p>
        </p:txBody>
      </p:sp>
      <p:sp>
        <p:nvSpPr>
          <p:cNvPr id="5" name="Footer Placeholder 4"/>
          <p:cNvSpPr>
            <a:spLocks noGrp="1"/>
          </p:cNvSpPr>
          <p:nvPr>
            <p:ph type="ftr" sz="quarter" idx="11"/>
          </p:nvPr>
        </p:nvSpPr>
        <p:spPr/>
        <p:txBody>
          <a:bodyPr/>
          <a:lstStyle/>
          <a:p>
            <a:r>
              <a:rPr lang="en-US"/>
              <a:t>Overcoming Depression &amp; Fear</a:t>
            </a:r>
          </a:p>
        </p:txBody>
      </p:sp>
      <p:sp>
        <p:nvSpPr>
          <p:cNvPr id="6" name="Slide Number Placeholder 5"/>
          <p:cNvSpPr>
            <a:spLocks noGrp="1"/>
          </p:cNvSpPr>
          <p:nvPr>
            <p:ph type="sldNum" sz="quarter" idx="12"/>
          </p:nvPr>
        </p:nvSpPr>
        <p:spPr/>
        <p:txBody>
          <a:bodyPr/>
          <a:lstStyle/>
          <a:p>
            <a:fld id="{DADEC162-A861-4D4C-B618-86141005AFC7}" type="slidenum">
              <a:rPr lang="en-US" smtClean="0"/>
              <a:pPr/>
              <a:t>‹#›</a:t>
            </a:fld>
            <a:endParaRPr lang="en-US"/>
          </a:p>
        </p:txBody>
      </p:sp>
    </p:spTree>
    <p:extLst>
      <p:ext uri="{BB962C8B-B14F-4D97-AF65-F5344CB8AC3E}">
        <p14:creationId xmlns:p14="http://schemas.microsoft.com/office/powerpoint/2010/main" val="31496994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855663" y="2286585"/>
            <a:ext cx="3671336"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017816" y="2435956"/>
            <a:ext cx="328689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4616450" y="2286000"/>
            <a:ext cx="3671888" cy="2300288"/>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r>
              <a:rPr lang="en-US"/>
              <a:t>6-3-2018</a:t>
            </a:r>
          </a:p>
        </p:txBody>
      </p:sp>
      <p:sp>
        <p:nvSpPr>
          <p:cNvPr id="3" name="Footer Placeholder 2"/>
          <p:cNvSpPr>
            <a:spLocks noGrp="1"/>
          </p:cNvSpPr>
          <p:nvPr>
            <p:ph type="ftr" sz="quarter" idx="11"/>
          </p:nvPr>
        </p:nvSpPr>
        <p:spPr/>
        <p:txBody>
          <a:bodyPr/>
          <a:lstStyle/>
          <a:p>
            <a:r>
              <a:rPr lang="en-US"/>
              <a:t>Overcoming Depression &amp; Fear</a:t>
            </a:r>
          </a:p>
        </p:txBody>
      </p:sp>
      <p:sp>
        <p:nvSpPr>
          <p:cNvPr id="4" name="Slide Number Placeholder 3"/>
          <p:cNvSpPr>
            <a:spLocks noGrp="1"/>
          </p:cNvSpPr>
          <p:nvPr>
            <p:ph type="sldNum" sz="quarter" idx="12"/>
          </p:nvPr>
        </p:nvSpPr>
        <p:spPr/>
        <p:txBody>
          <a:bodyPr/>
          <a:lstStyle/>
          <a:p>
            <a:fld id="{DADEC162-A861-4D4C-B618-86141005AFC7}" type="slidenum">
              <a:rPr lang="en-US" smtClean="0"/>
              <a:pPr/>
              <a:t>‹#›</a:t>
            </a:fld>
            <a:endParaRPr lang="en-US"/>
          </a:p>
        </p:txBody>
      </p:sp>
    </p:spTree>
    <p:extLst>
      <p:ext uri="{BB962C8B-B14F-4D97-AF65-F5344CB8AC3E}">
        <p14:creationId xmlns:p14="http://schemas.microsoft.com/office/powerpoint/2010/main" val="33944996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6-3-2018</a:t>
            </a:r>
          </a:p>
        </p:txBody>
      </p:sp>
      <p:sp>
        <p:nvSpPr>
          <p:cNvPr id="5" name="Footer Placeholder 4"/>
          <p:cNvSpPr>
            <a:spLocks noGrp="1"/>
          </p:cNvSpPr>
          <p:nvPr>
            <p:ph type="ftr" sz="quarter" idx="11"/>
          </p:nvPr>
        </p:nvSpPr>
        <p:spPr/>
        <p:txBody>
          <a:bodyPr/>
          <a:lstStyle/>
          <a:p>
            <a:r>
              <a:rPr lang="en-US"/>
              <a:t>Overcoming Depression &amp; Fear</a:t>
            </a:r>
          </a:p>
        </p:txBody>
      </p:sp>
      <p:sp>
        <p:nvSpPr>
          <p:cNvPr id="6" name="Slide Number Placeholder 5"/>
          <p:cNvSpPr>
            <a:spLocks noGrp="1"/>
          </p:cNvSpPr>
          <p:nvPr>
            <p:ph type="sldNum" sz="quarter" idx="12"/>
          </p:nvPr>
        </p:nvSpPr>
        <p:spPr/>
        <p:txBody>
          <a:bodyPr/>
          <a:lstStyle/>
          <a:p>
            <a:fld id="{DADEC162-A861-4D4C-B618-86141005AFC7}" type="slidenum">
              <a:rPr lang="en-US" smtClean="0"/>
              <a:pPr/>
              <a:t>‹#›</a:t>
            </a:fld>
            <a:endParaRPr lang="en-US"/>
          </a:p>
        </p:txBody>
      </p:sp>
    </p:spTree>
    <p:extLst>
      <p:ext uri="{BB962C8B-B14F-4D97-AF65-F5344CB8AC3E}">
        <p14:creationId xmlns:p14="http://schemas.microsoft.com/office/powerpoint/2010/main" val="737930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5752238" y="446089"/>
            <a:ext cx="3391762"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9" name="AutoShape 4"/>
          <p:cNvSpPr>
            <a:spLocks noChangeAspect="1" noChangeArrowheads="1" noTextEdit="1"/>
          </p:cNvSpPr>
          <p:nvPr/>
        </p:nvSpPr>
        <p:spPr bwMode="auto">
          <a:xfrm>
            <a:off x="5233988" y="0"/>
            <a:ext cx="3910012" cy="586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 name="Vertical Title 1"/>
          <p:cNvSpPr>
            <a:spLocks noGrp="1"/>
          </p:cNvSpPr>
          <p:nvPr>
            <p:ph type="title" orient="vert"/>
          </p:nvPr>
        </p:nvSpPr>
        <p:spPr>
          <a:xfrm>
            <a:off x="6137655" y="586171"/>
            <a:ext cx="1701800"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04862" y="446089"/>
            <a:ext cx="4947376"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6-3-2018</a:t>
            </a:r>
          </a:p>
        </p:txBody>
      </p:sp>
      <p:sp>
        <p:nvSpPr>
          <p:cNvPr id="5" name="Footer Placeholder 4"/>
          <p:cNvSpPr>
            <a:spLocks noGrp="1"/>
          </p:cNvSpPr>
          <p:nvPr>
            <p:ph type="ftr" sz="quarter" idx="11"/>
          </p:nvPr>
        </p:nvSpPr>
        <p:spPr/>
        <p:txBody>
          <a:bodyPr/>
          <a:lstStyle/>
          <a:p>
            <a:r>
              <a:rPr lang="en-US"/>
              <a:t>Overcoming Depression &amp; Fear</a:t>
            </a:r>
          </a:p>
        </p:txBody>
      </p:sp>
      <p:sp>
        <p:nvSpPr>
          <p:cNvPr id="6" name="Slide Number Placeholder 5"/>
          <p:cNvSpPr>
            <a:spLocks noGrp="1"/>
          </p:cNvSpPr>
          <p:nvPr>
            <p:ph type="sldNum" sz="quarter" idx="12"/>
          </p:nvPr>
        </p:nvSpPr>
        <p:spPr/>
        <p:txBody>
          <a:bodyPr/>
          <a:lstStyle/>
          <a:p>
            <a:fld id="{DADEC162-A861-4D4C-B618-86141005AFC7}" type="slidenum">
              <a:rPr lang="en-US" smtClean="0"/>
              <a:pPr/>
              <a:t>‹#›</a:t>
            </a:fld>
            <a:endParaRPr lang="en-US"/>
          </a:p>
        </p:txBody>
      </p:sp>
    </p:spTree>
    <p:extLst>
      <p:ext uri="{BB962C8B-B14F-4D97-AF65-F5344CB8AC3E}">
        <p14:creationId xmlns:p14="http://schemas.microsoft.com/office/powerpoint/2010/main" val="2045534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809997" y="2222287"/>
            <a:ext cx="7524003" cy="363651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6-3-2018</a:t>
            </a:r>
          </a:p>
        </p:txBody>
      </p:sp>
      <p:sp>
        <p:nvSpPr>
          <p:cNvPr id="5" name="Footer Placeholder 4"/>
          <p:cNvSpPr>
            <a:spLocks noGrp="1"/>
          </p:cNvSpPr>
          <p:nvPr>
            <p:ph type="ftr" sz="quarter" idx="11"/>
          </p:nvPr>
        </p:nvSpPr>
        <p:spPr/>
        <p:txBody>
          <a:bodyPr/>
          <a:lstStyle/>
          <a:p>
            <a:r>
              <a:rPr lang="en-US"/>
              <a:t>Overcoming Depression &amp; Fear</a:t>
            </a:r>
          </a:p>
        </p:txBody>
      </p:sp>
      <p:sp>
        <p:nvSpPr>
          <p:cNvPr id="6" name="Slide Number Placeholder 5"/>
          <p:cNvSpPr>
            <a:spLocks noGrp="1"/>
          </p:cNvSpPr>
          <p:nvPr>
            <p:ph type="sldNum" sz="quarter" idx="12"/>
          </p:nvPr>
        </p:nvSpPr>
        <p:spPr/>
        <p:txBody>
          <a:bodyPr/>
          <a:lstStyle/>
          <a:p>
            <a:fld id="{DADEC162-A861-4D4C-B618-86141005AFC7}" type="slidenum">
              <a:rPr lang="en-US" smtClean="0"/>
              <a:pPr/>
              <a:t>‹#›</a:t>
            </a:fld>
            <a:endParaRPr lang="en-US"/>
          </a:p>
        </p:txBody>
      </p:sp>
    </p:spTree>
    <p:extLst>
      <p:ext uri="{BB962C8B-B14F-4D97-AF65-F5344CB8AC3E}">
        <p14:creationId xmlns:p14="http://schemas.microsoft.com/office/powerpoint/2010/main" val="1462993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0"/>
            <a:ext cx="9144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3" y="2951396"/>
            <a:ext cx="7526337"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04863" y="5281200"/>
            <a:ext cx="7526337"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n-US"/>
              <a:t>6-3-2018</a:t>
            </a:r>
          </a:p>
        </p:txBody>
      </p:sp>
      <p:sp>
        <p:nvSpPr>
          <p:cNvPr id="5" name="Footer Placeholder 4"/>
          <p:cNvSpPr>
            <a:spLocks noGrp="1"/>
          </p:cNvSpPr>
          <p:nvPr>
            <p:ph type="ftr" sz="quarter" idx="11"/>
          </p:nvPr>
        </p:nvSpPr>
        <p:spPr/>
        <p:txBody>
          <a:bodyPr/>
          <a:lstStyle/>
          <a:p>
            <a:r>
              <a:rPr lang="en-US"/>
              <a:t>Overcoming Depression &amp; Fear</a:t>
            </a:r>
          </a:p>
        </p:txBody>
      </p:sp>
      <p:sp>
        <p:nvSpPr>
          <p:cNvPr id="6" name="Slide Number Placeholder 5"/>
          <p:cNvSpPr>
            <a:spLocks noGrp="1"/>
          </p:cNvSpPr>
          <p:nvPr>
            <p:ph type="sldNum" sz="quarter" idx="12"/>
          </p:nvPr>
        </p:nvSpPr>
        <p:spPr/>
        <p:txBody>
          <a:bodyPr/>
          <a:lstStyle/>
          <a:p>
            <a:fld id="{DADEC162-A861-4D4C-B618-86141005AFC7}" type="slidenum">
              <a:rPr lang="en-US" smtClean="0"/>
              <a:pPr/>
              <a:t>‹#›</a:t>
            </a:fld>
            <a:endParaRPr lang="en-US"/>
          </a:p>
        </p:txBody>
      </p:sp>
    </p:spTree>
    <p:extLst>
      <p:ext uri="{BB962C8B-B14F-4D97-AF65-F5344CB8AC3E}">
        <p14:creationId xmlns:p14="http://schemas.microsoft.com/office/powerpoint/2010/main" val="1976308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09996" y="2222287"/>
            <a:ext cx="367072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280" y="2222287"/>
            <a:ext cx="3670720"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6-3-2018</a:t>
            </a:r>
          </a:p>
        </p:txBody>
      </p:sp>
      <p:sp>
        <p:nvSpPr>
          <p:cNvPr id="6" name="Footer Placeholder 5"/>
          <p:cNvSpPr>
            <a:spLocks noGrp="1"/>
          </p:cNvSpPr>
          <p:nvPr>
            <p:ph type="ftr" sz="quarter" idx="11"/>
          </p:nvPr>
        </p:nvSpPr>
        <p:spPr/>
        <p:txBody>
          <a:bodyPr/>
          <a:lstStyle/>
          <a:p>
            <a:r>
              <a:rPr lang="en-US"/>
              <a:t>Overcoming Depression &amp; Fear</a:t>
            </a:r>
          </a:p>
        </p:txBody>
      </p:sp>
      <p:sp>
        <p:nvSpPr>
          <p:cNvPr id="7" name="Slide Number Placeholder 6"/>
          <p:cNvSpPr>
            <a:spLocks noGrp="1"/>
          </p:cNvSpPr>
          <p:nvPr>
            <p:ph type="sldNum" sz="quarter" idx="12"/>
          </p:nvPr>
        </p:nvSpPr>
        <p:spPr/>
        <p:txBody>
          <a:bodyPr/>
          <a:lstStyle/>
          <a:p>
            <a:fld id="{DADEC162-A861-4D4C-B618-86141005AFC7}" type="slidenum">
              <a:rPr lang="en-US" smtClean="0"/>
              <a:pPr/>
              <a:t>‹#›</a:t>
            </a:fld>
            <a:endParaRPr lang="en-US"/>
          </a:p>
        </p:txBody>
      </p:sp>
    </p:spTree>
    <p:extLst>
      <p:ext uri="{BB962C8B-B14F-4D97-AF65-F5344CB8AC3E}">
        <p14:creationId xmlns:p14="http://schemas.microsoft.com/office/powerpoint/2010/main" val="3454388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09996" y="2174875"/>
            <a:ext cx="367072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09996" y="2751137"/>
            <a:ext cx="3687391"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280" y="2174875"/>
            <a:ext cx="3670720"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280" y="2751137"/>
            <a:ext cx="3670720"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6-3-2018</a:t>
            </a:r>
          </a:p>
        </p:txBody>
      </p:sp>
      <p:sp>
        <p:nvSpPr>
          <p:cNvPr id="8" name="Footer Placeholder 7"/>
          <p:cNvSpPr>
            <a:spLocks noGrp="1"/>
          </p:cNvSpPr>
          <p:nvPr>
            <p:ph type="ftr" sz="quarter" idx="11"/>
          </p:nvPr>
        </p:nvSpPr>
        <p:spPr/>
        <p:txBody>
          <a:bodyPr/>
          <a:lstStyle/>
          <a:p>
            <a:r>
              <a:rPr lang="en-US"/>
              <a:t>Overcoming Depression &amp; Fear</a:t>
            </a:r>
          </a:p>
        </p:txBody>
      </p:sp>
      <p:sp>
        <p:nvSpPr>
          <p:cNvPr id="9" name="Slide Number Placeholder 8"/>
          <p:cNvSpPr>
            <a:spLocks noGrp="1"/>
          </p:cNvSpPr>
          <p:nvPr>
            <p:ph type="sldNum" sz="quarter" idx="12"/>
          </p:nvPr>
        </p:nvSpPr>
        <p:spPr/>
        <p:txBody>
          <a:bodyPr/>
          <a:lstStyle/>
          <a:p>
            <a:fld id="{DADEC162-A861-4D4C-B618-86141005AFC7}" type="slidenum">
              <a:rPr lang="en-US" smtClean="0"/>
              <a:pPr/>
              <a:t>‹#›</a:t>
            </a:fld>
            <a:endParaRPr lang="en-US"/>
          </a:p>
        </p:txBody>
      </p:sp>
    </p:spTree>
    <p:extLst>
      <p:ext uri="{BB962C8B-B14F-4D97-AF65-F5344CB8AC3E}">
        <p14:creationId xmlns:p14="http://schemas.microsoft.com/office/powerpoint/2010/main" val="2681673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6-3-2018</a:t>
            </a:r>
          </a:p>
        </p:txBody>
      </p:sp>
      <p:sp>
        <p:nvSpPr>
          <p:cNvPr id="4" name="Footer Placeholder 3"/>
          <p:cNvSpPr>
            <a:spLocks noGrp="1"/>
          </p:cNvSpPr>
          <p:nvPr>
            <p:ph type="ftr" sz="quarter" idx="11"/>
          </p:nvPr>
        </p:nvSpPr>
        <p:spPr/>
        <p:txBody>
          <a:bodyPr/>
          <a:lstStyle/>
          <a:p>
            <a:r>
              <a:rPr lang="en-US"/>
              <a:t>Overcoming Depression &amp; Fear</a:t>
            </a:r>
          </a:p>
        </p:txBody>
      </p:sp>
      <p:sp>
        <p:nvSpPr>
          <p:cNvPr id="5" name="Slide Number Placeholder 4"/>
          <p:cNvSpPr>
            <a:spLocks noGrp="1"/>
          </p:cNvSpPr>
          <p:nvPr>
            <p:ph type="sldNum" sz="quarter" idx="12"/>
          </p:nvPr>
        </p:nvSpPr>
        <p:spPr/>
        <p:txBody>
          <a:bodyPr/>
          <a:lstStyle/>
          <a:p>
            <a:fld id="{DADEC162-A861-4D4C-B618-86141005AFC7}" type="slidenum">
              <a:rPr lang="en-US" smtClean="0"/>
              <a:pPr/>
              <a:t>‹#›</a:t>
            </a:fld>
            <a:endParaRPr lang="en-US"/>
          </a:p>
        </p:txBody>
      </p:sp>
    </p:spTree>
    <p:extLst>
      <p:ext uri="{BB962C8B-B14F-4D97-AF65-F5344CB8AC3E}">
        <p14:creationId xmlns:p14="http://schemas.microsoft.com/office/powerpoint/2010/main" val="3917439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6-3-2018</a:t>
            </a:r>
          </a:p>
        </p:txBody>
      </p:sp>
      <p:sp>
        <p:nvSpPr>
          <p:cNvPr id="3" name="Footer Placeholder 2"/>
          <p:cNvSpPr>
            <a:spLocks noGrp="1"/>
          </p:cNvSpPr>
          <p:nvPr>
            <p:ph type="ftr" sz="quarter" idx="11"/>
          </p:nvPr>
        </p:nvSpPr>
        <p:spPr/>
        <p:txBody>
          <a:bodyPr/>
          <a:lstStyle/>
          <a:p>
            <a:r>
              <a:rPr lang="en-US"/>
              <a:t>Overcoming Depression &amp; Fear</a:t>
            </a:r>
          </a:p>
        </p:txBody>
      </p:sp>
      <p:sp>
        <p:nvSpPr>
          <p:cNvPr id="4" name="Slide Number Placeholder 3"/>
          <p:cNvSpPr>
            <a:spLocks noGrp="1"/>
          </p:cNvSpPr>
          <p:nvPr>
            <p:ph type="sldNum" sz="quarter" idx="12"/>
          </p:nvPr>
        </p:nvSpPr>
        <p:spPr/>
        <p:txBody>
          <a:bodyPr/>
          <a:lstStyle/>
          <a:p>
            <a:fld id="{DADEC162-A861-4D4C-B618-86141005AFC7}" type="slidenum">
              <a:rPr lang="en-US" smtClean="0"/>
              <a:pPr/>
              <a:t>‹#›</a:t>
            </a:fld>
            <a:endParaRPr lang="en-US"/>
          </a:p>
        </p:txBody>
      </p:sp>
    </p:spTree>
    <p:extLst>
      <p:ext uri="{BB962C8B-B14F-4D97-AF65-F5344CB8AC3E}">
        <p14:creationId xmlns:p14="http://schemas.microsoft.com/office/powerpoint/2010/main" val="30865902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804863" y="446086"/>
            <a:ext cx="2660650"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3" y="446088"/>
            <a:ext cx="2660650"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3641724" y="446087"/>
            <a:ext cx="4689475"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04863" y="2260737"/>
            <a:ext cx="2660650"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r>
              <a:rPr lang="en-US"/>
              <a:t>6-3-2018</a:t>
            </a:r>
          </a:p>
        </p:txBody>
      </p:sp>
      <p:sp>
        <p:nvSpPr>
          <p:cNvPr id="6" name="Footer Placeholder 5"/>
          <p:cNvSpPr>
            <a:spLocks noGrp="1"/>
          </p:cNvSpPr>
          <p:nvPr>
            <p:ph type="ftr" sz="quarter" idx="11"/>
          </p:nvPr>
        </p:nvSpPr>
        <p:spPr/>
        <p:txBody>
          <a:bodyPr/>
          <a:lstStyle/>
          <a:p>
            <a:r>
              <a:rPr lang="en-US"/>
              <a:t>Overcoming Depression &amp; Fear</a:t>
            </a:r>
          </a:p>
        </p:txBody>
      </p:sp>
      <p:sp>
        <p:nvSpPr>
          <p:cNvPr id="7" name="Slide Number Placeholder 6"/>
          <p:cNvSpPr>
            <a:spLocks noGrp="1"/>
          </p:cNvSpPr>
          <p:nvPr>
            <p:ph type="sldNum" sz="quarter" idx="12"/>
          </p:nvPr>
        </p:nvSpPr>
        <p:spPr/>
        <p:txBody>
          <a:bodyPr/>
          <a:lstStyle/>
          <a:p>
            <a:fld id="{DADEC162-A861-4D4C-B618-86141005AFC7}" type="slidenum">
              <a:rPr lang="en-US" smtClean="0"/>
              <a:pPr/>
              <a:t>‹#›</a:t>
            </a:fld>
            <a:endParaRPr lang="en-US"/>
          </a:p>
        </p:txBody>
      </p:sp>
    </p:spTree>
    <p:extLst>
      <p:ext uri="{BB962C8B-B14F-4D97-AF65-F5344CB8AC3E}">
        <p14:creationId xmlns:p14="http://schemas.microsoft.com/office/powerpoint/2010/main" val="2824151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9996" y="727521"/>
            <a:ext cx="350154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4573588" y="0"/>
            <a:ext cx="4570412"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09996" y="2344684"/>
            <a:ext cx="350154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2914357" y="6041361"/>
            <a:ext cx="732659" cy="365125"/>
          </a:xfrm>
        </p:spPr>
        <p:txBody>
          <a:bodyPr/>
          <a:lstStyle/>
          <a:p>
            <a:r>
              <a:rPr lang="en-US"/>
              <a:t>6-3-2018</a:t>
            </a:r>
          </a:p>
        </p:txBody>
      </p:sp>
      <p:sp>
        <p:nvSpPr>
          <p:cNvPr id="6" name="Footer Placeholder 5"/>
          <p:cNvSpPr>
            <a:spLocks noGrp="1"/>
          </p:cNvSpPr>
          <p:nvPr>
            <p:ph type="ftr" sz="quarter" idx="11"/>
          </p:nvPr>
        </p:nvSpPr>
        <p:spPr>
          <a:xfrm>
            <a:off x="442797" y="6041361"/>
            <a:ext cx="2471560" cy="365125"/>
          </a:xfrm>
        </p:spPr>
        <p:txBody>
          <a:bodyPr/>
          <a:lstStyle/>
          <a:p>
            <a:r>
              <a:rPr lang="en-US"/>
              <a:t>Overcoming Depression &amp; Fear</a:t>
            </a:r>
          </a:p>
        </p:txBody>
      </p:sp>
      <p:sp>
        <p:nvSpPr>
          <p:cNvPr id="7" name="Slide Number Placeholder 6"/>
          <p:cNvSpPr>
            <a:spLocks noGrp="1"/>
          </p:cNvSpPr>
          <p:nvPr>
            <p:ph type="sldNum" sz="quarter" idx="12"/>
          </p:nvPr>
        </p:nvSpPr>
        <p:spPr>
          <a:xfrm>
            <a:off x="3647017" y="5915887"/>
            <a:ext cx="796616" cy="490599"/>
          </a:xfrm>
        </p:spPr>
        <p:txBody>
          <a:bodyPr/>
          <a:lstStyle/>
          <a:p>
            <a:fld id="{DADEC162-A861-4D4C-B618-86141005AFC7}" type="slidenum">
              <a:rPr lang="en-US" smtClean="0"/>
              <a:pPr/>
              <a:t>‹#›</a:t>
            </a:fld>
            <a:endParaRPr lang="en-US"/>
          </a:p>
        </p:txBody>
      </p:sp>
    </p:spTree>
    <p:extLst>
      <p:ext uri="{BB962C8B-B14F-4D97-AF65-F5344CB8AC3E}">
        <p14:creationId xmlns:p14="http://schemas.microsoft.com/office/powerpoint/2010/main" val="26516670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09997" y="447188"/>
            <a:ext cx="7524003"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09997" y="2184400"/>
            <a:ext cx="7524003"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42797" y="6041361"/>
            <a:ext cx="6289532" cy="365125"/>
          </a:xfrm>
          <a:prstGeom prst="rect">
            <a:avLst/>
          </a:prstGeom>
        </p:spPr>
        <p:txBody>
          <a:bodyPr vert="horz" lIns="91440" tIns="45720" rIns="91440" bIns="45720" rtlCol="0" anchor="b"/>
          <a:lstStyle>
            <a:lvl1pPr algn="l">
              <a:defRPr sz="900">
                <a:solidFill>
                  <a:schemeClr val="tx1"/>
                </a:solidFill>
              </a:defRPr>
            </a:lvl1pPr>
          </a:lstStyle>
          <a:p>
            <a:r>
              <a:rPr lang="en-US"/>
              <a:t>Overcoming Depression &amp; Fear</a:t>
            </a:r>
          </a:p>
        </p:txBody>
      </p:sp>
      <p:sp>
        <p:nvSpPr>
          <p:cNvPr id="4" name="Date Placeholder 3"/>
          <p:cNvSpPr>
            <a:spLocks noGrp="1"/>
          </p:cNvSpPr>
          <p:nvPr>
            <p:ph type="dt" sz="half" idx="2"/>
          </p:nvPr>
        </p:nvSpPr>
        <p:spPr>
          <a:xfrm>
            <a:off x="6911422" y="6041361"/>
            <a:ext cx="993161" cy="365125"/>
          </a:xfrm>
          <a:prstGeom prst="rect">
            <a:avLst/>
          </a:prstGeom>
        </p:spPr>
        <p:txBody>
          <a:bodyPr vert="horz" lIns="91440" tIns="45720" rIns="91440" bIns="45720" rtlCol="0" anchor="b"/>
          <a:lstStyle>
            <a:lvl1pPr algn="r">
              <a:defRPr sz="900">
                <a:solidFill>
                  <a:schemeClr val="tx1"/>
                </a:solidFill>
              </a:defRPr>
            </a:lvl1pPr>
          </a:lstStyle>
          <a:p>
            <a:r>
              <a:rPr lang="en-US"/>
              <a:t>6-3-2018</a:t>
            </a:r>
          </a:p>
        </p:txBody>
      </p:sp>
      <p:sp>
        <p:nvSpPr>
          <p:cNvPr id="6" name="Slide Number Placeholder 5"/>
          <p:cNvSpPr>
            <a:spLocks noGrp="1"/>
          </p:cNvSpPr>
          <p:nvPr>
            <p:ph type="sldNum" sz="quarter" idx="4"/>
          </p:nvPr>
        </p:nvSpPr>
        <p:spPr>
          <a:xfrm>
            <a:off x="7904584" y="5915887"/>
            <a:ext cx="796616" cy="490599"/>
          </a:xfrm>
          <a:prstGeom prst="rect">
            <a:avLst/>
          </a:prstGeom>
        </p:spPr>
        <p:txBody>
          <a:bodyPr vert="horz" lIns="91440" tIns="45720" rIns="91440" bIns="10800" rtlCol="0" anchor="b"/>
          <a:lstStyle>
            <a:lvl1pPr algn="r">
              <a:defRPr sz="2000">
                <a:solidFill>
                  <a:schemeClr val="accent1"/>
                </a:solidFill>
              </a:defRPr>
            </a:lvl1pPr>
          </a:lstStyle>
          <a:p>
            <a:fld id="{DADEC162-A861-4D4C-B618-86141005AFC7}" type="slidenum">
              <a:rPr lang="en-US" smtClean="0"/>
              <a:pPr/>
              <a:t>‹#›</a:t>
            </a:fld>
            <a:endParaRPr lang="en-US"/>
          </a:p>
        </p:txBody>
      </p:sp>
    </p:spTree>
    <p:extLst>
      <p:ext uri="{BB962C8B-B14F-4D97-AF65-F5344CB8AC3E}">
        <p14:creationId xmlns:p14="http://schemas.microsoft.com/office/powerpoint/2010/main" val="4274219167"/>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Lst>
  <p:hf hdr="0"/>
  <p:txStyles>
    <p:titleStyle>
      <a:lvl1pPr algn="l" defTabSz="457200" rtl="0" eaLnBrk="1" latinLnBrk="0" hangingPunct="1">
        <a:spcBef>
          <a:spcPct val="0"/>
        </a:spcBef>
        <a:buNone/>
        <a:defRPr sz="4000" b="1" kern="1200">
          <a:solidFill>
            <a:srgbClr val="FEFEFE"/>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8830" y="1449146"/>
            <a:ext cx="8030369" cy="2971051"/>
          </a:xfrm>
        </p:spPr>
        <p:txBody>
          <a:bodyPr>
            <a:noAutofit/>
          </a:bodyPr>
          <a:lstStyle/>
          <a:p>
            <a:r>
              <a:rPr lang="en-US" sz="8000" b="0" i="1" dirty="0">
                <a:effectLst>
                  <a:outerShdw blurRad="38100" dist="38100" dir="2700000" algn="tl">
                    <a:srgbClr val="000000">
                      <a:alpha val="43137"/>
                    </a:srgbClr>
                  </a:outerShdw>
                </a:effectLst>
                <a:latin typeface="+mn-lt"/>
              </a:rPr>
              <a:t>Feeling All Alone</a:t>
            </a:r>
            <a:br>
              <a:rPr lang="en-US" sz="4400" b="0" dirty="0">
                <a:effectLst>
                  <a:outerShdw blurRad="38100" dist="38100" dir="2700000" algn="tl">
                    <a:srgbClr val="000000">
                      <a:alpha val="43137"/>
                    </a:srgbClr>
                  </a:outerShdw>
                </a:effectLst>
                <a:latin typeface="+mn-lt"/>
              </a:rPr>
            </a:br>
            <a:r>
              <a:rPr lang="en-US" sz="4400" b="0" dirty="0">
                <a:effectLst>
                  <a:outerShdw blurRad="38100" dist="38100" dir="2700000" algn="tl">
                    <a:srgbClr val="000000">
                      <a:alpha val="43137"/>
                    </a:srgbClr>
                  </a:outerShdw>
                </a:effectLst>
                <a:latin typeface="+mn-lt"/>
              </a:rPr>
              <a:t>Overcoming</a:t>
            </a:r>
            <a:br>
              <a:rPr lang="en-US" sz="4400" b="0" dirty="0">
                <a:effectLst>
                  <a:outerShdw blurRad="38100" dist="38100" dir="2700000" algn="tl">
                    <a:srgbClr val="000000">
                      <a:alpha val="43137"/>
                    </a:srgbClr>
                  </a:outerShdw>
                </a:effectLst>
                <a:latin typeface="+mn-lt"/>
              </a:rPr>
            </a:br>
            <a:r>
              <a:rPr lang="en-US" sz="4400" b="0" dirty="0">
                <a:effectLst>
                  <a:outerShdw blurRad="38100" dist="38100" dir="2700000" algn="tl">
                    <a:srgbClr val="000000">
                      <a:alpha val="43137"/>
                    </a:srgbClr>
                  </a:outerShdw>
                </a:effectLst>
                <a:latin typeface="+mn-lt"/>
              </a:rPr>
              <a:t>Depression &amp; Fear</a:t>
            </a:r>
          </a:p>
        </p:txBody>
      </p:sp>
      <p:sp>
        <p:nvSpPr>
          <p:cNvPr id="3" name="Subtitle 2"/>
          <p:cNvSpPr>
            <a:spLocks noGrp="1"/>
          </p:cNvSpPr>
          <p:nvPr>
            <p:ph type="subTitle" idx="1"/>
          </p:nvPr>
        </p:nvSpPr>
        <p:spPr>
          <a:xfrm>
            <a:off x="381000" y="5280846"/>
            <a:ext cx="8610599" cy="1272353"/>
          </a:xfrm>
        </p:spPr>
        <p:txBody>
          <a:bodyPr>
            <a:normAutofit fontScale="92500"/>
          </a:bodyPr>
          <a:lstStyle/>
          <a:p>
            <a:r>
              <a:rPr lang="en-US" sz="3200" dirty="0"/>
              <a:t>I KINGS 19:1-8 &amp; GENESIS 18:17</a:t>
            </a:r>
          </a:p>
          <a:p>
            <a:r>
              <a:rPr lang="en-US" sz="2000" dirty="0"/>
              <a:t>	</a:t>
            </a:r>
            <a:r>
              <a:rPr lang="en-US" sz="2400" i="1" dirty="0"/>
              <a:t>And the LORD said, Shall I hide from Abraham that thing which I do</a:t>
            </a:r>
            <a:r>
              <a:rPr lang="en-US" sz="2000" dirty="0"/>
              <a:t>;</a:t>
            </a:r>
          </a:p>
          <a:p>
            <a:endParaRPr lang="en-US"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6-3-2018</a:t>
            </a:r>
          </a:p>
        </p:txBody>
      </p:sp>
      <p:sp>
        <p:nvSpPr>
          <p:cNvPr id="3" name="Footer Placeholder 2"/>
          <p:cNvSpPr>
            <a:spLocks noGrp="1"/>
          </p:cNvSpPr>
          <p:nvPr>
            <p:ph type="ftr" sz="quarter" idx="11"/>
          </p:nvPr>
        </p:nvSpPr>
        <p:spPr/>
        <p:txBody>
          <a:bodyPr/>
          <a:lstStyle/>
          <a:p>
            <a:r>
              <a:rPr lang="en-US"/>
              <a:t>Overcoming Depression &amp; Fear</a:t>
            </a:r>
          </a:p>
        </p:txBody>
      </p:sp>
      <p:sp>
        <p:nvSpPr>
          <p:cNvPr id="4" name="Slide Number Placeholder 3"/>
          <p:cNvSpPr>
            <a:spLocks noGrp="1"/>
          </p:cNvSpPr>
          <p:nvPr>
            <p:ph type="sldNum" sz="quarter" idx="12"/>
          </p:nvPr>
        </p:nvSpPr>
        <p:spPr/>
        <p:txBody>
          <a:bodyPr/>
          <a:lstStyle/>
          <a:p>
            <a:fld id="{DADEC162-A861-4D4C-B618-86141005AFC7}" type="slidenum">
              <a:rPr lang="en-US" smtClean="0"/>
              <a:pPr/>
              <a:t>10</a:t>
            </a:fld>
            <a:endParaRPr lang="en-US"/>
          </a:p>
        </p:txBody>
      </p:sp>
      <p:sp>
        <p:nvSpPr>
          <p:cNvPr id="19457" name="Rectangle 1"/>
          <p:cNvSpPr>
            <a:spLocks noChangeArrowheads="1"/>
          </p:cNvSpPr>
          <p:nvPr/>
        </p:nvSpPr>
        <p:spPr bwMode="auto">
          <a:xfrm>
            <a:off x="152400" y="0"/>
            <a:ext cx="8763000" cy="67095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a:ln>
                  <a:noFill/>
                </a:ln>
                <a:effectLst/>
                <a:ea typeface="Times New Roman" pitchFamily="18" charset="0"/>
              </a:rPr>
              <a:t>PSALMS 119:71</a:t>
            </a:r>
            <a:r>
              <a:rPr kumimoji="0" lang="en-US" sz="2800" b="0" i="0" u="none" strike="noStrike" cap="none" normalizeH="0" baseline="0" dirty="0">
                <a:ln>
                  <a:noFill/>
                </a:ln>
                <a:effectLst/>
                <a:ea typeface="Times New Roman" pitchFamily="18" charset="0"/>
              </a:rPr>
              <a:t>  </a:t>
            </a:r>
            <a:r>
              <a:rPr kumimoji="0" lang="en-US" sz="2800" b="0" i="1" u="none" strike="noStrike" cap="none" normalizeH="0" baseline="0" dirty="0">
                <a:ln>
                  <a:noFill/>
                </a:ln>
                <a:effectLst/>
                <a:ea typeface="Times New Roman" pitchFamily="18" charset="0"/>
              </a:rPr>
              <a:t>It is good for me that I have been afflicted; that I might learn thy statutes. </a:t>
            </a:r>
            <a:endParaRPr kumimoji="0" lang="en-US" b="0" i="0"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a:ln>
                  <a:noFill/>
                </a:ln>
                <a:effectLst/>
                <a:ea typeface="Times New Roman" pitchFamily="18" charset="0"/>
              </a:rPr>
              <a:t>	</a:t>
            </a:r>
            <a:r>
              <a:rPr kumimoji="0" lang="en-US" sz="2600" b="1" i="0" u="none" strike="noStrike" cap="none" normalizeH="0" baseline="0" dirty="0">
                <a:ln>
                  <a:noFill/>
                </a:ln>
                <a:effectLst/>
                <a:ea typeface="Times New Roman" pitchFamily="18" charset="0"/>
              </a:rPr>
              <a:t>Afflicted:</a:t>
            </a:r>
            <a:r>
              <a:rPr kumimoji="0" lang="en-US" sz="2600" b="0" i="1" u="none" strike="noStrike" cap="none" normalizeH="0" baseline="0" dirty="0">
                <a:ln>
                  <a:noFill/>
                </a:ln>
                <a:effectLst/>
                <a:ea typeface="Times New Roman" pitchFamily="18" charset="0"/>
              </a:rPr>
              <a:t> </a:t>
            </a:r>
            <a:r>
              <a:rPr kumimoji="0" lang="en-US" sz="2600" b="0" i="0" u="none" strike="noStrike" cap="none" normalizeH="0" baseline="0" dirty="0">
                <a:ln>
                  <a:noFill/>
                </a:ln>
                <a:effectLst/>
                <a:ea typeface="Times New Roman" pitchFamily="18" charset="0"/>
              </a:rPr>
              <a:t>oppress, humble, be afflicted, be bowed down; to become low, to be depressed.</a:t>
            </a:r>
            <a:endParaRPr kumimoji="0" lang="en-US" sz="2600" b="0" i="0"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a:ln>
                  <a:noFill/>
                </a:ln>
                <a:effectLst/>
                <a:ea typeface="Times New Roman" pitchFamily="18" charset="0"/>
              </a:rPr>
              <a:t> </a:t>
            </a:r>
            <a:endParaRPr kumimoji="0" lang="en-US" b="0" i="0"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a:ln>
                  <a:noFill/>
                </a:ln>
                <a:effectLst/>
                <a:ea typeface="Times New Roman" pitchFamily="18" charset="0"/>
              </a:rPr>
              <a:t>JOHN 16:33</a:t>
            </a:r>
            <a:r>
              <a:rPr kumimoji="0" lang="en-US" sz="2800" b="0" i="1" u="none" strike="noStrike" cap="none" normalizeH="0" baseline="0" dirty="0">
                <a:ln>
                  <a:noFill/>
                </a:ln>
                <a:effectLst/>
                <a:ea typeface="Times New Roman" pitchFamily="18" charset="0"/>
              </a:rPr>
              <a:t> These things I have spoken unto you, that in me ye might have </a:t>
            </a:r>
            <a:r>
              <a:rPr kumimoji="0" lang="en-US" sz="2800" b="0" i="1" strike="noStrike" cap="none" normalizeH="0" baseline="0" dirty="0">
                <a:ln>
                  <a:noFill/>
                </a:ln>
                <a:effectLst/>
                <a:ea typeface="Times New Roman" pitchFamily="18" charset="0"/>
              </a:rPr>
              <a:t>peace.</a:t>
            </a:r>
            <a:r>
              <a:rPr kumimoji="0" lang="en-US" sz="2800" b="0" i="1" u="none" strike="noStrike" cap="none" normalizeH="0" baseline="0" dirty="0">
                <a:ln>
                  <a:noFill/>
                </a:ln>
                <a:effectLst/>
                <a:ea typeface="Times New Roman" pitchFamily="18" charset="0"/>
              </a:rPr>
              <a:t> In the world ye shall have </a:t>
            </a:r>
            <a:r>
              <a:rPr kumimoji="0" lang="en-US" sz="2800" b="0" i="1" u="none" strike="noStrike" cap="none" normalizeH="0" baseline="0" dirty="0" err="1">
                <a:ln>
                  <a:noFill/>
                </a:ln>
                <a:effectLst/>
                <a:ea typeface="Times New Roman" pitchFamily="18" charset="0"/>
              </a:rPr>
              <a:t>trib-ulation</a:t>
            </a:r>
            <a:r>
              <a:rPr kumimoji="0" lang="en-US" sz="2800" b="0" i="1" u="none" strike="noStrike" cap="none" normalizeH="0" baseline="0" dirty="0">
                <a:ln>
                  <a:noFill/>
                </a:ln>
                <a:effectLst/>
                <a:ea typeface="Times New Roman" pitchFamily="18" charset="0"/>
              </a:rPr>
              <a:t>: but be of good cheer; I have overcome the world.</a:t>
            </a:r>
            <a:endParaRPr kumimoji="0" lang="en-US" b="0" i="0"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1" u="none" strike="noStrike" cap="none" normalizeH="0" baseline="0" dirty="0">
                <a:ln>
                  <a:noFill/>
                </a:ln>
                <a:effectLst/>
                <a:ea typeface="Times New Roman" pitchFamily="18" charset="0"/>
              </a:rPr>
              <a:t>	</a:t>
            </a:r>
            <a:r>
              <a:rPr kumimoji="0" lang="en-US" sz="2000" b="1" i="0" u="none" strike="noStrike" cap="none" normalizeH="0" baseline="0" dirty="0">
                <a:ln>
                  <a:noFill/>
                </a:ln>
                <a:effectLst/>
                <a:latin typeface="Arial" pitchFamily="34" charset="0"/>
                <a:ea typeface="Times New Roman" pitchFamily="18" charset="0"/>
                <a:cs typeface="Arial" pitchFamily="34" charset="0"/>
              </a:rPr>
              <a:t>PEACE:</a:t>
            </a:r>
            <a:r>
              <a:rPr kumimoji="0" lang="en-US" sz="2000" b="0" i="0" u="none" strike="noStrike" cap="none" normalizeH="0" baseline="0" dirty="0">
                <a:ln>
                  <a:noFill/>
                </a:ln>
                <a:effectLst/>
                <a:latin typeface="Arial" pitchFamily="34" charset="0"/>
                <a:ea typeface="Times New Roman" pitchFamily="18" charset="0"/>
                <a:cs typeface="Arial" pitchFamily="34" charset="0"/>
              </a:rPr>
              <a:t> (serene) tranquil state of a soul assured of its salvation through Christ, fearing nothing from God and content with its earthly lot.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a:ln>
                  <a:noFill/>
                </a:ln>
                <a:effectLst/>
                <a:ea typeface="Times New Roman" pitchFamily="18" charset="0"/>
              </a:rPr>
              <a:t>GETTING.IN.THE.SPIRIT</a:t>
            </a:r>
            <a:r>
              <a:rPr kumimoji="0" lang="en-US" sz="2800" b="0" i="0" u="none" strike="noStrike" cap="none" normalizeH="0" baseline="0" dirty="0">
                <a:ln>
                  <a:noFill/>
                </a:ln>
                <a:effectLst/>
                <a:ea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lang="en-US" sz="2800" dirty="0">
                <a:ea typeface="Times New Roman" pitchFamily="18" charset="0"/>
              </a:rPr>
              <a:t>	</a:t>
            </a:r>
            <a:r>
              <a:rPr kumimoji="0" lang="en-US" sz="2800" b="0" i="0" u="none" strike="noStrike" cap="none" normalizeH="0" baseline="0" dirty="0">
                <a:ln>
                  <a:noFill/>
                </a:ln>
                <a:effectLst/>
                <a:ea typeface="Times New Roman" pitchFamily="18" charset="0"/>
              </a:rPr>
              <a:t>Great big strong looking woman like that, yet afflicted with nerves. </a:t>
            </a:r>
            <a:r>
              <a:rPr kumimoji="0" lang="en-US" sz="2800" b="1" i="0" u="none" strike="noStrike" cap="none" normalizeH="0" baseline="0" dirty="0">
                <a:ln>
                  <a:noFill/>
                </a:ln>
                <a:effectLst/>
                <a:ea typeface="Times New Roman" pitchFamily="18" charset="0"/>
              </a:rPr>
              <a:t>That's the hardest thing in the world. </a:t>
            </a:r>
            <a:r>
              <a:rPr kumimoji="0" lang="en-US" sz="2800" b="0" i="0" u="none" strike="noStrike" cap="none" normalizeH="0" baseline="0" dirty="0">
                <a:ln>
                  <a:noFill/>
                </a:ln>
                <a:effectLst/>
                <a:ea typeface="Times New Roman" pitchFamily="18" charset="0"/>
              </a:rPr>
              <a:t>You're free now. Jesus Christ makes you well. Go, believe with all your heart. </a:t>
            </a:r>
            <a:endParaRPr kumimoji="0" lang="en-US" sz="4400" b="0" i="0" u="none" strike="noStrike" cap="none" normalizeH="0" baseline="0" dirty="0">
              <a:ln>
                <a:noFill/>
              </a:ln>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9457">
                                            <p:txEl>
                                              <p:pRg st="3" end="3"/>
                                            </p:txEl>
                                          </p:spTgt>
                                        </p:tgtEl>
                                        <p:attrNameLst>
                                          <p:attrName>style.visibility</p:attrName>
                                        </p:attrNameLst>
                                      </p:cBhvr>
                                      <p:to>
                                        <p:strVal val="visible"/>
                                      </p:to>
                                    </p:set>
                                    <p:anim calcmode="lin" valueType="num">
                                      <p:cBhvr additive="base">
                                        <p:cTn id="7" dur="2000" fill="hold"/>
                                        <p:tgtEl>
                                          <p:spTgt spid="19457">
                                            <p:txEl>
                                              <p:pRg st="3" end="3"/>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19457">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9457">
                                            <p:txEl>
                                              <p:pRg st="4" end="4"/>
                                            </p:txEl>
                                          </p:spTgt>
                                        </p:tgtEl>
                                        <p:attrNameLst>
                                          <p:attrName>style.visibility</p:attrName>
                                        </p:attrNameLst>
                                      </p:cBhvr>
                                      <p:to>
                                        <p:strVal val="visible"/>
                                      </p:to>
                                    </p:set>
                                    <p:anim calcmode="lin" valueType="num">
                                      <p:cBhvr additive="base">
                                        <p:cTn id="11" dur="2000" fill="hold"/>
                                        <p:tgtEl>
                                          <p:spTgt spid="19457">
                                            <p:txEl>
                                              <p:pRg st="4" end="4"/>
                                            </p:txEl>
                                          </p:spTgt>
                                        </p:tgtEl>
                                        <p:attrNameLst>
                                          <p:attrName>ppt_x</p:attrName>
                                        </p:attrNameLst>
                                      </p:cBhvr>
                                      <p:tavLst>
                                        <p:tav tm="0">
                                          <p:val>
                                            <p:strVal val="#ppt_x"/>
                                          </p:val>
                                        </p:tav>
                                        <p:tav tm="100000">
                                          <p:val>
                                            <p:strVal val="#ppt_x"/>
                                          </p:val>
                                        </p:tav>
                                      </p:tavLst>
                                    </p:anim>
                                    <p:anim calcmode="lin" valueType="num">
                                      <p:cBhvr additive="base">
                                        <p:cTn id="12" dur="2000" fill="hold"/>
                                        <p:tgtEl>
                                          <p:spTgt spid="1945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9457">
                                            <p:txEl>
                                              <p:pRg st="6" end="6"/>
                                            </p:txEl>
                                          </p:spTgt>
                                        </p:tgtEl>
                                        <p:attrNameLst>
                                          <p:attrName>style.visibility</p:attrName>
                                        </p:attrNameLst>
                                      </p:cBhvr>
                                      <p:to>
                                        <p:strVal val="visible"/>
                                      </p:to>
                                    </p:set>
                                    <p:anim calcmode="lin" valueType="num">
                                      <p:cBhvr additive="base">
                                        <p:cTn id="17" dur="2000" fill="hold"/>
                                        <p:tgtEl>
                                          <p:spTgt spid="19457">
                                            <p:txEl>
                                              <p:pRg st="6" end="6"/>
                                            </p:txEl>
                                          </p:spTgt>
                                        </p:tgtEl>
                                        <p:attrNameLst>
                                          <p:attrName>ppt_x</p:attrName>
                                        </p:attrNameLst>
                                      </p:cBhvr>
                                      <p:tavLst>
                                        <p:tav tm="0">
                                          <p:val>
                                            <p:strVal val="#ppt_x"/>
                                          </p:val>
                                        </p:tav>
                                        <p:tav tm="100000">
                                          <p:val>
                                            <p:strVal val="#ppt_x"/>
                                          </p:val>
                                        </p:tav>
                                      </p:tavLst>
                                    </p:anim>
                                    <p:anim calcmode="lin" valueType="num">
                                      <p:cBhvr additive="base">
                                        <p:cTn id="18" dur="2000" fill="hold"/>
                                        <p:tgtEl>
                                          <p:spTgt spid="19457">
                                            <p:txEl>
                                              <p:pRg st="6" end="6"/>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9457">
                                            <p:txEl>
                                              <p:pRg st="7" end="7"/>
                                            </p:txEl>
                                          </p:spTgt>
                                        </p:tgtEl>
                                        <p:attrNameLst>
                                          <p:attrName>style.visibility</p:attrName>
                                        </p:attrNameLst>
                                      </p:cBhvr>
                                      <p:to>
                                        <p:strVal val="visible"/>
                                      </p:to>
                                    </p:set>
                                    <p:anim calcmode="lin" valueType="num">
                                      <p:cBhvr additive="base">
                                        <p:cTn id="21" dur="2000" fill="hold"/>
                                        <p:tgtEl>
                                          <p:spTgt spid="19457">
                                            <p:txEl>
                                              <p:pRg st="7" end="7"/>
                                            </p:txEl>
                                          </p:spTgt>
                                        </p:tgtEl>
                                        <p:attrNameLst>
                                          <p:attrName>ppt_x</p:attrName>
                                        </p:attrNameLst>
                                      </p:cBhvr>
                                      <p:tavLst>
                                        <p:tav tm="0">
                                          <p:val>
                                            <p:strVal val="#ppt_x"/>
                                          </p:val>
                                        </p:tav>
                                        <p:tav tm="100000">
                                          <p:val>
                                            <p:strVal val="#ppt_x"/>
                                          </p:val>
                                        </p:tav>
                                      </p:tavLst>
                                    </p:anim>
                                    <p:anim calcmode="lin" valueType="num">
                                      <p:cBhvr additive="base">
                                        <p:cTn id="22" dur="2000" fill="hold"/>
                                        <p:tgtEl>
                                          <p:spTgt spid="19457">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6-3-2018</a:t>
            </a:r>
          </a:p>
        </p:txBody>
      </p:sp>
      <p:sp>
        <p:nvSpPr>
          <p:cNvPr id="3" name="Footer Placeholder 2"/>
          <p:cNvSpPr>
            <a:spLocks noGrp="1"/>
          </p:cNvSpPr>
          <p:nvPr>
            <p:ph type="ftr" sz="quarter" idx="11"/>
          </p:nvPr>
        </p:nvSpPr>
        <p:spPr/>
        <p:txBody>
          <a:bodyPr/>
          <a:lstStyle/>
          <a:p>
            <a:r>
              <a:rPr lang="en-US"/>
              <a:t>Overcoming Depression &amp; Fear</a:t>
            </a:r>
          </a:p>
        </p:txBody>
      </p:sp>
      <p:sp>
        <p:nvSpPr>
          <p:cNvPr id="4" name="Slide Number Placeholder 3"/>
          <p:cNvSpPr>
            <a:spLocks noGrp="1"/>
          </p:cNvSpPr>
          <p:nvPr>
            <p:ph type="sldNum" sz="quarter" idx="12"/>
          </p:nvPr>
        </p:nvSpPr>
        <p:spPr/>
        <p:txBody>
          <a:bodyPr/>
          <a:lstStyle/>
          <a:p>
            <a:fld id="{DADEC162-A861-4D4C-B618-86141005AFC7}" type="slidenum">
              <a:rPr lang="en-US" smtClean="0"/>
              <a:pPr/>
              <a:t>11</a:t>
            </a:fld>
            <a:endParaRPr lang="en-US"/>
          </a:p>
        </p:txBody>
      </p:sp>
      <p:sp>
        <p:nvSpPr>
          <p:cNvPr id="25601" name="Rectangle 1"/>
          <p:cNvSpPr>
            <a:spLocks noChangeArrowheads="1"/>
          </p:cNvSpPr>
          <p:nvPr/>
        </p:nvSpPr>
        <p:spPr bwMode="auto">
          <a:xfrm>
            <a:off x="152400" y="223421"/>
            <a:ext cx="87630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a:ln>
                  <a:noFill/>
                </a:ln>
                <a:solidFill>
                  <a:srgbClr val="00B0F0"/>
                </a:solidFill>
                <a:effectLst/>
                <a:latin typeface="Arial Black" pitchFamily="34" charset="0"/>
                <a:ea typeface="Times New Roman" pitchFamily="18" charset="0"/>
                <a:cs typeface="Arial" pitchFamily="34" charset="0"/>
              </a:rPr>
              <a:t>1. What are the natural causes and 	what does it feel like? </a:t>
            </a:r>
            <a:endParaRPr kumimoji="0" lang="en-US" sz="3200" b="0" i="0" u="none" strike="noStrike" cap="none" normalizeH="0" baseline="0" dirty="0">
              <a:ln>
                <a:noFill/>
              </a:ln>
              <a:solidFill>
                <a:srgbClr val="00B0F0"/>
              </a:solidFill>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err="1">
                <a:ln>
                  <a:noFill/>
                </a:ln>
                <a:effectLst/>
                <a:latin typeface="Arial" pitchFamily="34" charset="0"/>
                <a:ea typeface="Times New Roman" pitchFamily="18" charset="0"/>
                <a:cs typeface="Arial" pitchFamily="34" charset="0"/>
              </a:rPr>
              <a:t>Eg</a:t>
            </a:r>
            <a:r>
              <a:rPr kumimoji="0" lang="en-US" sz="2800" b="0" i="0" u="none" strike="noStrike" cap="none" normalizeH="0" baseline="0" dirty="0">
                <a:ln>
                  <a:noFill/>
                </a:ln>
                <a:effectLst/>
                <a:latin typeface="Arial" pitchFamily="34" charset="0"/>
                <a:ea typeface="Times New Roman" pitchFamily="18" charset="0"/>
                <a:cs typeface="Arial" pitchFamily="34" charset="0"/>
              </a:rPr>
              <a:t>: aging, sickness, tragedy, menopause, genetics;</a:t>
            </a:r>
            <a:endParaRPr lang="en-US" sz="3200" dirty="0">
              <a:latin typeface="Arial" pitchFamily="34" charset="0"/>
              <a:ea typeface="Times New Roman" pitchFamily="18"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sz="3200" i="0" u="none" strike="noStrike" cap="none" normalizeH="0" baseline="0" dirty="0">
              <a:ln>
                <a:noFill/>
              </a:ln>
              <a:solidFill>
                <a:srgbClr val="00B0F0"/>
              </a:solidFill>
              <a:effectLst/>
              <a:latin typeface="Arial Black" pitchFamily="34" charset="0"/>
              <a:ea typeface="Times New Roman" pitchFamily="18"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3200" i="0" u="none" strike="noStrike" cap="none" normalizeH="0" baseline="0" dirty="0">
                <a:ln>
                  <a:noFill/>
                </a:ln>
                <a:solidFill>
                  <a:srgbClr val="00B0F0"/>
                </a:solidFill>
                <a:effectLst/>
                <a:latin typeface="Arial Black" pitchFamily="34" charset="0"/>
                <a:ea typeface="Times New Roman" pitchFamily="18" charset="0"/>
                <a:cs typeface="Arial" pitchFamily="34" charset="0"/>
              </a:rPr>
              <a:t>2.</a:t>
            </a:r>
            <a:r>
              <a:rPr kumimoji="0" lang="en-US" sz="3200" i="0" u="none" strike="noStrike" cap="none" normalizeH="0" dirty="0">
                <a:ln>
                  <a:noFill/>
                </a:ln>
                <a:solidFill>
                  <a:srgbClr val="00B0F0"/>
                </a:solidFill>
                <a:effectLst/>
                <a:latin typeface="Arial Black" pitchFamily="34" charset="0"/>
                <a:ea typeface="Times New Roman" pitchFamily="18" charset="0"/>
                <a:cs typeface="Arial" pitchFamily="34" charset="0"/>
              </a:rPr>
              <a:t> S</a:t>
            </a:r>
            <a:r>
              <a:rPr kumimoji="0" lang="en-US" sz="3200" i="0" u="none" strike="noStrike" cap="none" normalizeH="0" baseline="0" dirty="0">
                <a:ln>
                  <a:noFill/>
                </a:ln>
                <a:solidFill>
                  <a:srgbClr val="00B0F0"/>
                </a:solidFill>
                <a:effectLst/>
                <a:latin typeface="Arial Black" pitchFamily="34" charset="0"/>
                <a:ea typeface="Times New Roman" pitchFamily="18" charset="0"/>
                <a:cs typeface="Arial" pitchFamily="34" charset="0"/>
              </a:rPr>
              <a:t>piritual Causes</a:t>
            </a:r>
            <a:endParaRPr kumimoji="0" lang="en-US" sz="3200" i="0" u="none" strike="noStrike" cap="none" normalizeH="0" baseline="0" dirty="0">
              <a:ln>
                <a:noFill/>
              </a:ln>
              <a:solidFill>
                <a:srgbClr val="00B0F0"/>
              </a:solidFill>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a:ln>
                  <a:noFill/>
                </a:ln>
                <a:effectLst/>
                <a:latin typeface="Arial" pitchFamily="34" charset="0"/>
                <a:ea typeface="Times New Roman" pitchFamily="18" charset="0"/>
                <a:cs typeface="Arial" pitchFamily="34" charset="0"/>
              </a:rPr>
              <a:t>Fear</a:t>
            </a:r>
            <a:r>
              <a:rPr kumimoji="0" lang="en-US" sz="2800" b="0" i="0" u="none" strike="noStrike" cap="none" normalizeH="0" baseline="0" dirty="0">
                <a:ln>
                  <a:noFill/>
                </a:ln>
                <a:effectLst/>
                <a:latin typeface="Arial" pitchFamily="34" charset="0"/>
                <a:ea typeface="Times New Roman" pitchFamily="18" charset="0"/>
                <a:cs typeface="Arial" pitchFamily="34" charset="0"/>
              </a:rPr>
              <a:t>, unforgiving spirit, anger, giving place to 	the enemy;</a:t>
            </a:r>
            <a:r>
              <a:rPr kumimoji="0" lang="en-US" sz="3200" b="0" i="0" u="none" strike="noStrike" cap="none" normalizeH="0" baseline="0" dirty="0">
                <a:ln>
                  <a:noFill/>
                </a:ln>
                <a:effectLst/>
                <a:latin typeface="Arial" pitchFamily="34" charset="0"/>
                <a:ea typeface="Times New Roman" pitchFamily="18" charset="0"/>
                <a:cs typeface="Arial" pitchFamily="34" charset="0"/>
              </a:rPr>
              <a:t> </a:t>
            </a:r>
            <a:endParaRPr kumimoji="0" lang="en-US" sz="3200" b="0" i="0" u="none" strike="noStrike" cap="none" normalizeH="0" baseline="0" dirty="0">
              <a:ln>
                <a:noFill/>
              </a:ln>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a:ln>
                  <a:noFill/>
                </a:ln>
                <a:effectLst/>
                <a:latin typeface="Arial" pitchFamily="34" charset="0"/>
                <a:ea typeface="Times New Roman" pitchFamily="18" charset="0"/>
                <a:cs typeface="Arial" pitchFamily="34" charset="0"/>
              </a:rPr>
              <a:t>Your Path</a:t>
            </a:r>
            <a:r>
              <a:rPr kumimoji="0" lang="en-US" sz="2800" b="0" i="0" u="none" strike="noStrike" cap="none" normalizeH="0" baseline="0" dirty="0">
                <a:ln>
                  <a:noFill/>
                </a:ln>
                <a:effectLst/>
                <a:latin typeface="Arial" pitchFamily="34" charset="0"/>
                <a:ea typeface="Times New Roman" pitchFamily="18" charset="0"/>
                <a:cs typeface="Arial" pitchFamily="34" charset="0"/>
              </a:rPr>
              <a:t>: God has ways of slowing us down, 	causing</a:t>
            </a:r>
            <a:r>
              <a:rPr kumimoji="0" lang="en-US" sz="2800" b="0" i="0" u="none" strike="noStrike" cap="none" normalizeH="0" dirty="0">
                <a:ln>
                  <a:noFill/>
                </a:ln>
                <a:effectLst/>
                <a:latin typeface="Arial" pitchFamily="34" charset="0"/>
                <a:ea typeface="Times New Roman" pitchFamily="18" charset="0"/>
                <a:cs typeface="Arial" pitchFamily="34" charset="0"/>
              </a:rPr>
              <a:t> </a:t>
            </a:r>
            <a:r>
              <a:rPr kumimoji="0" lang="en-US" sz="2800" b="0" i="0" u="none" strike="noStrike" cap="none" normalizeH="0" baseline="0" dirty="0">
                <a:ln>
                  <a:noFill/>
                </a:ln>
                <a:effectLst/>
                <a:latin typeface="Arial" pitchFamily="34" charset="0"/>
                <a:ea typeface="Times New Roman" pitchFamily="18" charset="0"/>
                <a:cs typeface="Arial" pitchFamily="34" charset="0"/>
              </a:rPr>
              <a:t>us to consider the path we are on.</a:t>
            </a:r>
            <a:endParaRPr kumimoji="0" lang="en-US" sz="2800" b="0" i="0" u="none" strike="noStrike" cap="none" normalizeH="0" baseline="0" dirty="0">
              <a:ln>
                <a:noFill/>
              </a:ln>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dirty="0">
              <a:ln>
                <a:noFill/>
              </a:ln>
              <a:effectLst/>
              <a:latin typeface="Arial Black" pitchFamily="34" charset="0"/>
              <a:ea typeface="Times New Roman" pitchFamily="18"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a:ln>
                  <a:noFill/>
                </a:ln>
                <a:solidFill>
                  <a:srgbClr val="00B0F0"/>
                </a:solidFill>
                <a:effectLst/>
                <a:latin typeface="Arial Black" pitchFamily="34" charset="0"/>
                <a:ea typeface="Times New Roman" pitchFamily="18" charset="0"/>
                <a:cs typeface="Arial" pitchFamily="34" charset="0"/>
              </a:rPr>
              <a:t>3. What is the remedy?</a:t>
            </a:r>
            <a:endParaRPr kumimoji="0" lang="en-US" sz="3200" b="0" i="0" u="none" strike="noStrike" cap="none" normalizeH="0" baseline="0" dirty="0">
              <a:ln>
                <a:noFill/>
              </a:ln>
              <a:solidFill>
                <a:srgbClr val="00B0F0"/>
              </a:solidFill>
              <a:effectLst/>
              <a:latin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5601">
                                            <p:txEl>
                                              <p:pRg st="3" end="3"/>
                                            </p:txEl>
                                          </p:spTgt>
                                        </p:tgtEl>
                                        <p:attrNameLst>
                                          <p:attrName>style.visibility</p:attrName>
                                        </p:attrNameLst>
                                      </p:cBhvr>
                                      <p:to>
                                        <p:strVal val="visible"/>
                                      </p:to>
                                    </p:set>
                                    <p:anim calcmode="lin" valueType="num">
                                      <p:cBhvr additive="base">
                                        <p:cTn id="7" dur="500" fill="hold"/>
                                        <p:tgtEl>
                                          <p:spTgt spid="25601">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5601">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5601">
                                            <p:txEl>
                                              <p:pRg st="4" end="4"/>
                                            </p:txEl>
                                          </p:spTgt>
                                        </p:tgtEl>
                                        <p:attrNameLst>
                                          <p:attrName>style.visibility</p:attrName>
                                        </p:attrNameLst>
                                      </p:cBhvr>
                                      <p:to>
                                        <p:strVal val="visible"/>
                                      </p:to>
                                    </p:set>
                                    <p:anim calcmode="lin" valueType="num">
                                      <p:cBhvr additive="base">
                                        <p:cTn id="11" dur="500" fill="hold"/>
                                        <p:tgtEl>
                                          <p:spTgt spid="25601">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5601">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5601">
                                            <p:txEl>
                                              <p:pRg st="5" end="5"/>
                                            </p:txEl>
                                          </p:spTgt>
                                        </p:tgtEl>
                                        <p:attrNameLst>
                                          <p:attrName>style.visibility</p:attrName>
                                        </p:attrNameLst>
                                      </p:cBhvr>
                                      <p:to>
                                        <p:strVal val="visible"/>
                                      </p:to>
                                    </p:set>
                                    <p:anim calcmode="lin" valueType="num">
                                      <p:cBhvr additive="base">
                                        <p:cTn id="15" dur="500" fill="hold"/>
                                        <p:tgtEl>
                                          <p:spTgt spid="25601">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560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25601">
                                            <p:txEl>
                                              <p:pRg st="7" end="7"/>
                                            </p:txEl>
                                          </p:spTgt>
                                        </p:tgtEl>
                                        <p:attrNameLst>
                                          <p:attrName>style.visibility</p:attrName>
                                        </p:attrNameLst>
                                      </p:cBhvr>
                                      <p:to>
                                        <p:strVal val="visible"/>
                                      </p:to>
                                    </p:set>
                                    <p:anim calcmode="lin" valueType="num">
                                      <p:cBhvr additive="base">
                                        <p:cTn id="21" dur="500" fill="hold"/>
                                        <p:tgtEl>
                                          <p:spTgt spid="25601">
                                            <p:txEl>
                                              <p:pRg st="7" end="7"/>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5601">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6-3-2018</a:t>
            </a:r>
          </a:p>
        </p:txBody>
      </p:sp>
      <p:sp>
        <p:nvSpPr>
          <p:cNvPr id="3" name="Footer Placeholder 2"/>
          <p:cNvSpPr>
            <a:spLocks noGrp="1"/>
          </p:cNvSpPr>
          <p:nvPr>
            <p:ph type="ftr" sz="quarter" idx="11"/>
          </p:nvPr>
        </p:nvSpPr>
        <p:spPr/>
        <p:txBody>
          <a:bodyPr/>
          <a:lstStyle/>
          <a:p>
            <a:r>
              <a:rPr lang="en-US"/>
              <a:t>Overcoming Depression &amp; Fear</a:t>
            </a:r>
          </a:p>
        </p:txBody>
      </p:sp>
      <p:sp>
        <p:nvSpPr>
          <p:cNvPr id="4" name="Slide Number Placeholder 3"/>
          <p:cNvSpPr>
            <a:spLocks noGrp="1"/>
          </p:cNvSpPr>
          <p:nvPr>
            <p:ph type="sldNum" sz="quarter" idx="12"/>
          </p:nvPr>
        </p:nvSpPr>
        <p:spPr/>
        <p:txBody>
          <a:bodyPr/>
          <a:lstStyle/>
          <a:p>
            <a:fld id="{DADEC162-A861-4D4C-B618-86141005AFC7}" type="slidenum">
              <a:rPr lang="en-US" smtClean="0"/>
              <a:pPr/>
              <a:t>12</a:t>
            </a:fld>
            <a:endParaRPr lang="en-US"/>
          </a:p>
        </p:txBody>
      </p:sp>
      <p:sp>
        <p:nvSpPr>
          <p:cNvPr id="27649" name="Rectangle 1"/>
          <p:cNvSpPr>
            <a:spLocks noChangeArrowheads="1"/>
          </p:cNvSpPr>
          <p:nvPr/>
        </p:nvSpPr>
        <p:spPr bwMode="auto">
          <a:xfrm>
            <a:off x="152400" y="0"/>
            <a:ext cx="8839200" cy="64633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a:ln>
                  <a:noFill/>
                </a:ln>
                <a:effectLst/>
                <a:ea typeface="Times New Roman" pitchFamily="18" charset="0"/>
              </a:rPr>
              <a:t>GODHEAD.EXPLAINED</a:t>
            </a:r>
            <a:r>
              <a:rPr kumimoji="0" lang="en-US" sz="4000" b="0" i="0" u="none" strike="noStrike" cap="none" normalizeH="0" baseline="0" dirty="0">
                <a:ln>
                  <a:noFill/>
                </a:ln>
                <a:effectLst/>
                <a:ea typeface="Times New Roman" pitchFamily="18" charset="0"/>
              </a:rPr>
              <a:t>  </a:t>
            </a:r>
            <a:r>
              <a:rPr kumimoji="0" lang="en-US" sz="3200" b="0" i="0" u="none" strike="noStrike" cap="none" normalizeH="0" baseline="0" dirty="0">
                <a:ln>
                  <a:noFill/>
                </a:ln>
                <a:effectLst/>
                <a:ea typeface="Times New Roman" pitchFamily="18" charset="0"/>
              </a:rPr>
              <a:t>61-0119  </a:t>
            </a:r>
            <a:endParaRPr kumimoji="0" lang="en-US" sz="2000" b="0" i="0"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a:ln>
                  <a:noFill/>
                </a:ln>
                <a:effectLst/>
                <a:ea typeface="Times New Roman" pitchFamily="18" charset="0"/>
              </a:rPr>
              <a:t>	5  Now, a rifle is a strange thing to fool with. It's something that it takes the tension off of my nerves and things. Now, other people wouldn't give a care for it. I believe our gracious brother Oral Roberts, I think he plays golf, so does our brother Billy Graham. </a:t>
            </a:r>
            <a:endParaRPr lang="en-US" sz="3200" dirty="0">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a:ln>
                  <a:noFill/>
                </a:ln>
                <a:effectLst/>
                <a:ea typeface="Times New Roman" pitchFamily="18" charset="0"/>
              </a:rPr>
              <a:t>	 </a:t>
            </a:r>
            <a:r>
              <a:rPr kumimoji="0" lang="en-US" sz="3000" b="0" i="0" u="none" strike="noStrike" cap="none" normalizeH="0" baseline="0" dirty="0">
                <a:ln>
                  <a:noFill/>
                </a:ln>
                <a:effectLst/>
                <a:ea typeface="Times New Roman" pitchFamily="18" charset="0"/>
              </a:rPr>
              <a:t>That would get on my nerves… I couldn't stand that... they are gentlemen. They are Christian brothers. But just to get out there, I couldn't stand that.... Hit a ball with stick and run out there... Now, them brothers might think the same thing, fool with an old rifle. </a:t>
            </a:r>
            <a:r>
              <a:rPr kumimoji="0" lang="en-US" sz="3000" b="0" i="0" u="none" strike="noStrike" cap="none" normalizeH="0" baseline="0" dirty="0">
                <a:ln>
                  <a:noFill/>
                </a:ln>
                <a:solidFill>
                  <a:srgbClr val="00B0F0"/>
                </a:solidFill>
                <a:effectLst/>
                <a:ea typeface="Times New Roman" pitchFamily="18" charset="0"/>
              </a:rPr>
              <a:t>Well, you know we're made up different.</a:t>
            </a:r>
            <a:endParaRPr kumimoji="0" lang="en-US" sz="3000" b="0" i="0" u="none" strike="noStrike" cap="none" normalizeH="0" baseline="0" dirty="0">
              <a:ln>
                <a:noFill/>
              </a:ln>
              <a:solidFill>
                <a:srgbClr val="00B0F0"/>
              </a:solidFill>
              <a:effectLs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6-3-2018</a:t>
            </a:r>
          </a:p>
        </p:txBody>
      </p:sp>
      <p:sp>
        <p:nvSpPr>
          <p:cNvPr id="3" name="Footer Placeholder 2"/>
          <p:cNvSpPr>
            <a:spLocks noGrp="1"/>
          </p:cNvSpPr>
          <p:nvPr>
            <p:ph type="ftr" sz="quarter" idx="11"/>
          </p:nvPr>
        </p:nvSpPr>
        <p:spPr/>
        <p:txBody>
          <a:bodyPr/>
          <a:lstStyle/>
          <a:p>
            <a:r>
              <a:rPr lang="en-US"/>
              <a:t>Overcoming Depression &amp; Fear</a:t>
            </a:r>
          </a:p>
        </p:txBody>
      </p:sp>
      <p:sp>
        <p:nvSpPr>
          <p:cNvPr id="4" name="Slide Number Placeholder 3"/>
          <p:cNvSpPr>
            <a:spLocks noGrp="1"/>
          </p:cNvSpPr>
          <p:nvPr>
            <p:ph type="sldNum" sz="quarter" idx="12"/>
          </p:nvPr>
        </p:nvSpPr>
        <p:spPr/>
        <p:txBody>
          <a:bodyPr/>
          <a:lstStyle/>
          <a:p>
            <a:fld id="{DADEC162-A861-4D4C-B618-86141005AFC7}" type="slidenum">
              <a:rPr lang="en-US" smtClean="0"/>
              <a:pPr/>
              <a:t>13</a:t>
            </a:fld>
            <a:endParaRPr lang="en-US"/>
          </a:p>
        </p:txBody>
      </p:sp>
      <p:sp>
        <p:nvSpPr>
          <p:cNvPr id="21505" name="Rectangle 1"/>
          <p:cNvSpPr>
            <a:spLocks noChangeArrowheads="1"/>
          </p:cNvSpPr>
          <p:nvPr/>
        </p:nvSpPr>
        <p:spPr bwMode="auto">
          <a:xfrm>
            <a:off x="228600" y="152400"/>
            <a:ext cx="87630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a:ln>
                  <a:noFill/>
                </a:ln>
                <a:effectLst/>
                <a:ea typeface="Times New Roman" pitchFamily="18" charset="0"/>
              </a:rPr>
              <a:t>BE.CERTAIN.OF.GOD</a:t>
            </a:r>
            <a:r>
              <a:rPr kumimoji="0" lang="en-US" sz="4000" b="0" i="0" u="none" strike="noStrike" cap="none" normalizeH="0" baseline="0" dirty="0">
                <a:ln>
                  <a:noFill/>
                </a:ln>
                <a:effectLst/>
                <a:ea typeface="Times New Roman" pitchFamily="18" charset="0"/>
              </a:rPr>
              <a:t>  </a:t>
            </a:r>
            <a:r>
              <a:rPr kumimoji="0" lang="en-US" sz="3200" b="0" i="0" u="none" strike="noStrike" cap="none" normalizeH="0" baseline="0" dirty="0">
                <a:ln>
                  <a:noFill/>
                </a:ln>
                <a:effectLst/>
                <a:ea typeface="Times New Roman" pitchFamily="18" charset="0"/>
              </a:rPr>
              <a:t>59-0708 </a:t>
            </a:r>
          </a:p>
          <a:p>
            <a:pPr marL="0" marR="0" lvl="0" indent="0" algn="l" defTabSz="914400" rtl="0" eaLnBrk="1" fontAlgn="base" latinLnBrk="0" hangingPunct="1">
              <a:lnSpc>
                <a:spcPct val="100000"/>
              </a:lnSpc>
              <a:spcBef>
                <a:spcPct val="0"/>
              </a:spcBef>
              <a:spcAft>
                <a:spcPct val="0"/>
              </a:spcAft>
              <a:buClrTx/>
              <a:buSzTx/>
              <a:buFontTx/>
              <a:buNone/>
              <a:tabLst/>
            </a:pPr>
            <a:r>
              <a:rPr lang="en-US" sz="3200" dirty="0">
                <a:ea typeface="Times New Roman" pitchFamily="18" charset="0"/>
              </a:rPr>
              <a:t>	</a:t>
            </a:r>
            <a:r>
              <a:rPr kumimoji="0" lang="en-US" sz="3200" b="0" i="0" u="none" strike="noStrike" cap="none" normalizeH="0" baseline="0" dirty="0">
                <a:ln>
                  <a:noFill/>
                </a:ln>
                <a:effectLst/>
                <a:ea typeface="Times New Roman" pitchFamily="18" charset="0"/>
              </a:rPr>
              <a:t>77 …Young man, you're nervous, upset. </a:t>
            </a:r>
            <a:r>
              <a:rPr kumimoji="0" lang="en-US" sz="3200" b="0" i="0" u="none" strike="noStrike" cap="none" normalizeH="0" baseline="0" dirty="0">
                <a:ln>
                  <a:noFill/>
                </a:ln>
                <a:solidFill>
                  <a:srgbClr val="00B0F0"/>
                </a:solidFill>
                <a:effectLst/>
                <a:ea typeface="Times New Roman" pitchFamily="18" charset="0"/>
              </a:rPr>
              <a:t>Don't you know God can heal nerves? Now, it's hard for a nervous person to get a hold of it. </a:t>
            </a:r>
            <a:r>
              <a:rPr kumimoji="0" lang="en-US" sz="3200" b="0" i="0" u="none" strike="noStrike" cap="none" normalizeH="0" baseline="0" dirty="0">
                <a:ln>
                  <a:noFill/>
                </a:ln>
                <a:effectLst/>
                <a:ea typeface="Times New Roman" pitchFamily="18" charset="0"/>
              </a:rPr>
              <a:t>	You've been wanting a place to place your foot. You're great thinker, crossing bridges 'fore you get to it, and taken other things. </a:t>
            </a:r>
          </a:p>
          <a:p>
            <a:pPr marL="0" marR="0" lvl="0" indent="0" algn="l" defTabSz="914400" rtl="0" eaLnBrk="1" fontAlgn="base" latinLnBrk="0" hangingPunct="1">
              <a:lnSpc>
                <a:spcPct val="100000"/>
              </a:lnSpc>
              <a:spcBef>
                <a:spcPct val="0"/>
              </a:spcBef>
              <a:spcAft>
                <a:spcPct val="0"/>
              </a:spcAft>
              <a:buClrTx/>
              <a:buSzTx/>
              <a:buFontTx/>
              <a:buNone/>
              <a:tabLst/>
            </a:pPr>
            <a:r>
              <a:rPr lang="en-US" sz="3200" dirty="0">
                <a:ea typeface="Times New Roman" pitchFamily="18" charset="0"/>
              </a:rPr>
              <a:t>	</a:t>
            </a:r>
            <a:r>
              <a:rPr kumimoji="0" lang="en-US" sz="3200" b="0" i="0" u="none" strike="noStrike" cap="none" normalizeH="0" baseline="0" dirty="0">
                <a:ln>
                  <a:noFill/>
                </a:ln>
                <a:effectLst/>
                <a:ea typeface="Times New Roman" pitchFamily="18" charset="0"/>
              </a:rPr>
              <a:t>Don't do it no more. You don't feel bad now. See, it's off of you now. If you'll go believing, it'll never come on you again. In the Name of Jesus Christ, believe it.</a:t>
            </a:r>
            <a:endParaRPr kumimoji="0" lang="en-US" sz="3200" b="0" i="0" u="none" strike="noStrike" cap="none" normalizeH="0" baseline="0" dirty="0">
              <a:ln>
                <a:noFill/>
              </a:ln>
              <a:effectLs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0914BE8-02B1-4ABB-9ACB-C1663F73B883}"/>
              </a:ext>
            </a:extLst>
          </p:cNvPr>
          <p:cNvSpPr>
            <a:spLocks noGrp="1"/>
          </p:cNvSpPr>
          <p:nvPr>
            <p:ph type="dt" sz="half" idx="10"/>
          </p:nvPr>
        </p:nvSpPr>
        <p:spPr/>
        <p:txBody>
          <a:bodyPr/>
          <a:lstStyle/>
          <a:p>
            <a:r>
              <a:rPr lang="en-US"/>
              <a:t>6-3-2018</a:t>
            </a:r>
          </a:p>
        </p:txBody>
      </p:sp>
      <p:sp>
        <p:nvSpPr>
          <p:cNvPr id="3" name="Footer Placeholder 2">
            <a:extLst>
              <a:ext uri="{FF2B5EF4-FFF2-40B4-BE49-F238E27FC236}">
                <a16:creationId xmlns:a16="http://schemas.microsoft.com/office/drawing/2014/main" id="{AFB11C7E-AF72-4D27-A074-39D450EF5485}"/>
              </a:ext>
            </a:extLst>
          </p:cNvPr>
          <p:cNvSpPr>
            <a:spLocks noGrp="1"/>
          </p:cNvSpPr>
          <p:nvPr>
            <p:ph type="ftr" sz="quarter" idx="11"/>
          </p:nvPr>
        </p:nvSpPr>
        <p:spPr/>
        <p:txBody>
          <a:bodyPr/>
          <a:lstStyle/>
          <a:p>
            <a:r>
              <a:rPr lang="en-US"/>
              <a:t>Overcoming Depression &amp; Fear</a:t>
            </a:r>
          </a:p>
        </p:txBody>
      </p:sp>
      <p:sp>
        <p:nvSpPr>
          <p:cNvPr id="4" name="Slide Number Placeholder 3">
            <a:extLst>
              <a:ext uri="{FF2B5EF4-FFF2-40B4-BE49-F238E27FC236}">
                <a16:creationId xmlns:a16="http://schemas.microsoft.com/office/drawing/2014/main" id="{3505D937-7785-4DDF-9484-865ED6B07426}"/>
              </a:ext>
            </a:extLst>
          </p:cNvPr>
          <p:cNvSpPr>
            <a:spLocks noGrp="1"/>
          </p:cNvSpPr>
          <p:nvPr>
            <p:ph type="sldNum" sz="quarter" idx="12"/>
          </p:nvPr>
        </p:nvSpPr>
        <p:spPr/>
        <p:txBody>
          <a:bodyPr/>
          <a:lstStyle/>
          <a:p>
            <a:fld id="{DADEC162-A861-4D4C-B618-86141005AFC7}" type="slidenum">
              <a:rPr lang="en-US" smtClean="0"/>
              <a:pPr/>
              <a:t>14</a:t>
            </a:fld>
            <a:endParaRPr lang="en-US"/>
          </a:p>
        </p:txBody>
      </p:sp>
      <p:sp>
        <p:nvSpPr>
          <p:cNvPr id="5" name="Rectangle 4">
            <a:extLst>
              <a:ext uri="{FF2B5EF4-FFF2-40B4-BE49-F238E27FC236}">
                <a16:creationId xmlns:a16="http://schemas.microsoft.com/office/drawing/2014/main" id="{9361010A-2026-4CC3-A2C5-89657751A64C}"/>
              </a:ext>
            </a:extLst>
          </p:cNvPr>
          <p:cNvSpPr/>
          <p:nvPr/>
        </p:nvSpPr>
        <p:spPr>
          <a:xfrm>
            <a:off x="304800" y="304800"/>
            <a:ext cx="8610600" cy="2123658"/>
          </a:xfrm>
          <a:prstGeom prst="rect">
            <a:avLst/>
          </a:prstGeom>
        </p:spPr>
        <p:txBody>
          <a:bodyPr wrap="square">
            <a:spAutoFit/>
          </a:bodyPr>
          <a:lstStyle/>
          <a:p>
            <a:r>
              <a:rPr lang="en-US" sz="5400" dirty="0"/>
              <a:t>Why Are Deaths Among U.S. Kids, Teens On the Rise?</a:t>
            </a:r>
          </a:p>
          <a:p>
            <a:r>
              <a:rPr lang="en-US" sz="2400" dirty="0"/>
              <a:t>By DENNIS THOMPSON HEALTHDAY June 1, 2018, 5:34 PM</a:t>
            </a:r>
          </a:p>
        </p:txBody>
      </p:sp>
      <p:sp>
        <p:nvSpPr>
          <p:cNvPr id="6" name="Rectangle 5">
            <a:extLst>
              <a:ext uri="{FF2B5EF4-FFF2-40B4-BE49-F238E27FC236}">
                <a16:creationId xmlns:a16="http://schemas.microsoft.com/office/drawing/2014/main" id="{4350579F-6BD7-4D14-A4B4-F226CF55E988}"/>
              </a:ext>
            </a:extLst>
          </p:cNvPr>
          <p:cNvSpPr/>
          <p:nvPr/>
        </p:nvSpPr>
        <p:spPr>
          <a:xfrm>
            <a:off x="304800" y="2553932"/>
            <a:ext cx="8610600" cy="3539430"/>
          </a:xfrm>
          <a:prstGeom prst="rect">
            <a:avLst/>
          </a:prstGeom>
        </p:spPr>
        <p:txBody>
          <a:bodyPr wrap="square">
            <a:spAutoFit/>
          </a:bodyPr>
          <a:lstStyle/>
          <a:p>
            <a:r>
              <a:rPr lang="en-US" sz="2800" dirty="0"/>
              <a:t>	A perfect storm of murder, addiction and [suicide] has fueled a recent and troubling increase in deaths among U.S. children and teens, a new government report shows.</a:t>
            </a:r>
          </a:p>
          <a:p>
            <a:r>
              <a:rPr lang="en-US" sz="2800" dirty="0"/>
              <a:t>	The total death rate for those aged 10-19 rose 12% between 2013-2016, mostly due to an increase in deaths from accidental injury, homicide and suicide, researchers from the CDC found.</a:t>
            </a:r>
          </a:p>
        </p:txBody>
      </p:sp>
    </p:spTree>
    <p:extLst>
      <p:ext uri="{BB962C8B-B14F-4D97-AF65-F5344CB8AC3E}">
        <p14:creationId xmlns:p14="http://schemas.microsoft.com/office/powerpoint/2010/main" val="3274658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6F68B13-788A-42DF-8D16-F42EF0611D3D}"/>
              </a:ext>
            </a:extLst>
          </p:cNvPr>
          <p:cNvSpPr>
            <a:spLocks noGrp="1"/>
          </p:cNvSpPr>
          <p:nvPr>
            <p:ph type="dt" sz="half" idx="10"/>
          </p:nvPr>
        </p:nvSpPr>
        <p:spPr/>
        <p:txBody>
          <a:bodyPr/>
          <a:lstStyle/>
          <a:p>
            <a:r>
              <a:rPr lang="en-US"/>
              <a:t>6-3-2018</a:t>
            </a:r>
          </a:p>
        </p:txBody>
      </p:sp>
      <p:sp>
        <p:nvSpPr>
          <p:cNvPr id="3" name="Footer Placeholder 2">
            <a:extLst>
              <a:ext uri="{FF2B5EF4-FFF2-40B4-BE49-F238E27FC236}">
                <a16:creationId xmlns:a16="http://schemas.microsoft.com/office/drawing/2014/main" id="{84B86FF1-4C2A-453B-B271-DEBD0852CF8F}"/>
              </a:ext>
            </a:extLst>
          </p:cNvPr>
          <p:cNvSpPr>
            <a:spLocks noGrp="1"/>
          </p:cNvSpPr>
          <p:nvPr>
            <p:ph type="ftr" sz="quarter" idx="11"/>
          </p:nvPr>
        </p:nvSpPr>
        <p:spPr/>
        <p:txBody>
          <a:bodyPr/>
          <a:lstStyle/>
          <a:p>
            <a:r>
              <a:rPr lang="en-US"/>
              <a:t>Overcoming Depression &amp; Fear</a:t>
            </a:r>
          </a:p>
        </p:txBody>
      </p:sp>
      <p:sp>
        <p:nvSpPr>
          <p:cNvPr id="4" name="Slide Number Placeholder 3">
            <a:extLst>
              <a:ext uri="{FF2B5EF4-FFF2-40B4-BE49-F238E27FC236}">
                <a16:creationId xmlns:a16="http://schemas.microsoft.com/office/drawing/2014/main" id="{A4367AEA-7A19-45C4-B964-EB42A57BBEF0}"/>
              </a:ext>
            </a:extLst>
          </p:cNvPr>
          <p:cNvSpPr>
            <a:spLocks noGrp="1"/>
          </p:cNvSpPr>
          <p:nvPr>
            <p:ph type="sldNum" sz="quarter" idx="12"/>
          </p:nvPr>
        </p:nvSpPr>
        <p:spPr/>
        <p:txBody>
          <a:bodyPr/>
          <a:lstStyle/>
          <a:p>
            <a:fld id="{DADEC162-A861-4D4C-B618-86141005AFC7}" type="slidenum">
              <a:rPr lang="en-US" smtClean="0"/>
              <a:pPr/>
              <a:t>15</a:t>
            </a:fld>
            <a:endParaRPr lang="en-US"/>
          </a:p>
        </p:txBody>
      </p:sp>
      <p:sp>
        <p:nvSpPr>
          <p:cNvPr id="5" name="Rectangle 4">
            <a:extLst>
              <a:ext uri="{FF2B5EF4-FFF2-40B4-BE49-F238E27FC236}">
                <a16:creationId xmlns:a16="http://schemas.microsoft.com/office/drawing/2014/main" id="{7FFFFF8E-86C1-4FB8-9495-D425F38FCDF5}"/>
              </a:ext>
            </a:extLst>
          </p:cNvPr>
          <p:cNvSpPr/>
          <p:nvPr/>
        </p:nvSpPr>
        <p:spPr>
          <a:xfrm>
            <a:off x="228601" y="228600"/>
            <a:ext cx="8686800" cy="5016758"/>
          </a:xfrm>
          <a:prstGeom prst="rect">
            <a:avLst/>
          </a:prstGeom>
        </p:spPr>
        <p:txBody>
          <a:bodyPr wrap="square">
            <a:spAutoFit/>
          </a:bodyPr>
          <a:lstStyle/>
          <a:p>
            <a:r>
              <a:rPr lang="en-US" sz="3200" dirty="0"/>
              <a:t>But in recent years, the trend reversed course:</a:t>
            </a:r>
          </a:p>
          <a:p>
            <a:pPr>
              <a:buFont typeface="Arial" panose="020B0604020202020204" pitchFamily="34" charset="0"/>
              <a:buChar char="•"/>
            </a:pPr>
            <a:r>
              <a:rPr lang="en-US" sz="3200" dirty="0"/>
              <a:t>Unintentional injuries increased 13 percent between 2013-2016, after declining 49 percent between 1999-2013.</a:t>
            </a:r>
          </a:p>
          <a:p>
            <a:pPr>
              <a:buFont typeface="Arial" panose="020B0604020202020204" pitchFamily="34" charset="0"/>
              <a:buChar char="•"/>
            </a:pPr>
            <a:r>
              <a:rPr lang="en-US" sz="3200" dirty="0"/>
              <a:t>Suicide rates increased 56 percent between 2007-2016, after dropping 15 percent between 1999-2007.</a:t>
            </a:r>
          </a:p>
          <a:p>
            <a:pPr>
              <a:buFont typeface="Arial" panose="020B0604020202020204" pitchFamily="34" charset="0"/>
              <a:buChar char="•"/>
            </a:pPr>
            <a:r>
              <a:rPr lang="en-US" sz="3200" dirty="0"/>
              <a:t>Homicide rates increased 27 percent between 2014-2016, after declining 35 percent between 2007-2014.</a:t>
            </a:r>
          </a:p>
        </p:txBody>
      </p:sp>
    </p:spTree>
    <p:extLst>
      <p:ext uri="{BB962C8B-B14F-4D97-AF65-F5344CB8AC3E}">
        <p14:creationId xmlns:p14="http://schemas.microsoft.com/office/powerpoint/2010/main" val="6488791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5BFEC7-B865-432C-8739-CB68E8FFCBBE}"/>
              </a:ext>
            </a:extLst>
          </p:cNvPr>
          <p:cNvSpPr>
            <a:spLocks noGrp="1"/>
          </p:cNvSpPr>
          <p:nvPr>
            <p:ph type="dt" sz="half" idx="10"/>
          </p:nvPr>
        </p:nvSpPr>
        <p:spPr/>
        <p:txBody>
          <a:bodyPr/>
          <a:lstStyle/>
          <a:p>
            <a:r>
              <a:rPr lang="en-US"/>
              <a:t>6-3-2018</a:t>
            </a:r>
          </a:p>
        </p:txBody>
      </p:sp>
      <p:sp>
        <p:nvSpPr>
          <p:cNvPr id="3" name="Footer Placeholder 2">
            <a:extLst>
              <a:ext uri="{FF2B5EF4-FFF2-40B4-BE49-F238E27FC236}">
                <a16:creationId xmlns:a16="http://schemas.microsoft.com/office/drawing/2014/main" id="{5024DA66-6D17-4E43-AAF8-E765CF9B5ACE}"/>
              </a:ext>
            </a:extLst>
          </p:cNvPr>
          <p:cNvSpPr>
            <a:spLocks noGrp="1"/>
          </p:cNvSpPr>
          <p:nvPr>
            <p:ph type="ftr" sz="quarter" idx="11"/>
          </p:nvPr>
        </p:nvSpPr>
        <p:spPr/>
        <p:txBody>
          <a:bodyPr/>
          <a:lstStyle/>
          <a:p>
            <a:r>
              <a:rPr lang="en-US"/>
              <a:t>Overcoming Depression &amp; Fear</a:t>
            </a:r>
          </a:p>
        </p:txBody>
      </p:sp>
      <p:sp>
        <p:nvSpPr>
          <p:cNvPr id="4" name="Slide Number Placeholder 3">
            <a:extLst>
              <a:ext uri="{FF2B5EF4-FFF2-40B4-BE49-F238E27FC236}">
                <a16:creationId xmlns:a16="http://schemas.microsoft.com/office/drawing/2014/main" id="{491616FF-11B6-4D3E-9101-3B81D7A23049}"/>
              </a:ext>
            </a:extLst>
          </p:cNvPr>
          <p:cNvSpPr>
            <a:spLocks noGrp="1"/>
          </p:cNvSpPr>
          <p:nvPr>
            <p:ph type="sldNum" sz="quarter" idx="12"/>
          </p:nvPr>
        </p:nvSpPr>
        <p:spPr/>
        <p:txBody>
          <a:bodyPr/>
          <a:lstStyle/>
          <a:p>
            <a:fld id="{DADEC162-A861-4D4C-B618-86141005AFC7}" type="slidenum">
              <a:rPr lang="en-US" smtClean="0"/>
              <a:pPr/>
              <a:t>16</a:t>
            </a:fld>
            <a:endParaRPr lang="en-US"/>
          </a:p>
        </p:txBody>
      </p:sp>
      <p:sp>
        <p:nvSpPr>
          <p:cNvPr id="5" name="Rectangle 4">
            <a:extLst>
              <a:ext uri="{FF2B5EF4-FFF2-40B4-BE49-F238E27FC236}">
                <a16:creationId xmlns:a16="http://schemas.microsoft.com/office/drawing/2014/main" id="{ED5D8DFF-4622-4B87-B08D-1037E83F5A59}"/>
              </a:ext>
            </a:extLst>
          </p:cNvPr>
          <p:cNvSpPr/>
          <p:nvPr/>
        </p:nvSpPr>
        <p:spPr>
          <a:xfrm>
            <a:off x="152400" y="152400"/>
            <a:ext cx="8839200" cy="6124754"/>
          </a:xfrm>
          <a:prstGeom prst="rect">
            <a:avLst/>
          </a:prstGeom>
        </p:spPr>
        <p:txBody>
          <a:bodyPr wrap="square">
            <a:spAutoFit/>
          </a:bodyPr>
          <a:lstStyle/>
          <a:p>
            <a:pPr fontAlgn="base"/>
            <a:r>
              <a:rPr lang="en-US" sz="4000" b="1" dirty="0"/>
              <a:t>Major Depression Diagnoses Up 33% Since 2013, Study Finds</a:t>
            </a:r>
          </a:p>
          <a:p>
            <a:pPr fontAlgn="base"/>
            <a:r>
              <a:rPr lang="en-US" sz="2800" dirty="0"/>
              <a:t>CBS May 14, 2018 at 3:57 pm</a:t>
            </a:r>
          </a:p>
          <a:p>
            <a:pPr fontAlgn="base"/>
            <a:endParaRPr lang="en-US" sz="2800" b="1" dirty="0"/>
          </a:p>
          <a:p>
            <a:pPr fontAlgn="base"/>
            <a:r>
              <a:rPr lang="en-US" sz="3600" b="1" dirty="0"/>
              <a:t>The Details:</a:t>
            </a:r>
          </a:p>
          <a:p>
            <a:pPr fontAlgn="base"/>
            <a:r>
              <a:rPr lang="en-US" sz="3200" dirty="0"/>
              <a:t>	A study has found that major depression cases have risen by 33 percent since 2013;</a:t>
            </a:r>
          </a:p>
          <a:p>
            <a:pPr fontAlgn="base"/>
            <a:r>
              <a:rPr lang="en-US" sz="3200" dirty="0"/>
              <a:t>	Teens and millennials are showing the largest jump in diagnoses;</a:t>
            </a:r>
          </a:p>
          <a:p>
            <a:pPr fontAlgn="base"/>
            <a:r>
              <a:rPr lang="en-US" sz="3200" dirty="0"/>
              <a:t>	Doctors are looking at increased social media and electronics use as a cause.</a:t>
            </a:r>
          </a:p>
          <a:p>
            <a:pPr fontAlgn="base"/>
            <a:endParaRPr lang="en-US" sz="2800" dirty="0">
              <a:effectLst/>
            </a:endParaRPr>
          </a:p>
        </p:txBody>
      </p:sp>
    </p:spTree>
    <p:extLst>
      <p:ext uri="{BB962C8B-B14F-4D97-AF65-F5344CB8AC3E}">
        <p14:creationId xmlns:p14="http://schemas.microsoft.com/office/powerpoint/2010/main" val="9781222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8F981C-6E79-406C-8DF3-556294107FA8}"/>
              </a:ext>
            </a:extLst>
          </p:cNvPr>
          <p:cNvSpPr>
            <a:spLocks noGrp="1"/>
          </p:cNvSpPr>
          <p:nvPr>
            <p:ph type="dt" sz="half" idx="10"/>
          </p:nvPr>
        </p:nvSpPr>
        <p:spPr/>
        <p:txBody>
          <a:bodyPr/>
          <a:lstStyle/>
          <a:p>
            <a:r>
              <a:rPr lang="en-US"/>
              <a:t>6-3-2018</a:t>
            </a:r>
          </a:p>
        </p:txBody>
      </p:sp>
      <p:sp>
        <p:nvSpPr>
          <p:cNvPr id="3" name="Footer Placeholder 2">
            <a:extLst>
              <a:ext uri="{FF2B5EF4-FFF2-40B4-BE49-F238E27FC236}">
                <a16:creationId xmlns:a16="http://schemas.microsoft.com/office/drawing/2014/main" id="{2AB78271-EE25-4FCD-B5AA-EEB41E7F2FB3}"/>
              </a:ext>
            </a:extLst>
          </p:cNvPr>
          <p:cNvSpPr>
            <a:spLocks noGrp="1"/>
          </p:cNvSpPr>
          <p:nvPr>
            <p:ph type="ftr" sz="quarter" idx="11"/>
          </p:nvPr>
        </p:nvSpPr>
        <p:spPr/>
        <p:txBody>
          <a:bodyPr/>
          <a:lstStyle/>
          <a:p>
            <a:r>
              <a:rPr lang="en-US"/>
              <a:t>Overcoming Depression &amp; Fear</a:t>
            </a:r>
          </a:p>
        </p:txBody>
      </p:sp>
      <p:sp>
        <p:nvSpPr>
          <p:cNvPr id="4" name="Slide Number Placeholder 3">
            <a:extLst>
              <a:ext uri="{FF2B5EF4-FFF2-40B4-BE49-F238E27FC236}">
                <a16:creationId xmlns:a16="http://schemas.microsoft.com/office/drawing/2014/main" id="{5CC4F3EB-12E4-4540-9BA9-4C59272B18E8}"/>
              </a:ext>
            </a:extLst>
          </p:cNvPr>
          <p:cNvSpPr>
            <a:spLocks noGrp="1"/>
          </p:cNvSpPr>
          <p:nvPr>
            <p:ph type="sldNum" sz="quarter" idx="12"/>
          </p:nvPr>
        </p:nvSpPr>
        <p:spPr/>
        <p:txBody>
          <a:bodyPr/>
          <a:lstStyle/>
          <a:p>
            <a:fld id="{DADEC162-A861-4D4C-B618-86141005AFC7}" type="slidenum">
              <a:rPr lang="en-US" smtClean="0"/>
              <a:pPr/>
              <a:t>17</a:t>
            </a:fld>
            <a:endParaRPr lang="en-US"/>
          </a:p>
        </p:txBody>
      </p:sp>
      <p:sp>
        <p:nvSpPr>
          <p:cNvPr id="5" name="Rectangle 4">
            <a:extLst>
              <a:ext uri="{FF2B5EF4-FFF2-40B4-BE49-F238E27FC236}">
                <a16:creationId xmlns:a16="http://schemas.microsoft.com/office/drawing/2014/main" id="{1F143DA5-3545-441A-8FB2-9A1F21FABD9F}"/>
              </a:ext>
            </a:extLst>
          </p:cNvPr>
          <p:cNvSpPr/>
          <p:nvPr/>
        </p:nvSpPr>
        <p:spPr>
          <a:xfrm>
            <a:off x="228601" y="152400"/>
            <a:ext cx="8610600" cy="6001643"/>
          </a:xfrm>
          <a:prstGeom prst="rect">
            <a:avLst/>
          </a:prstGeom>
        </p:spPr>
        <p:txBody>
          <a:bodyPr wrap="square">
            <a:spAutoFit/>
          </a:bodyPr>
          <a:lstStyle/>
          <a:p>
            <a:pPr fontAlgn="base"/>
            <a:r>
              <a:rPr lang="en-US" sz="3200" dirty="0"/>
              <a:t>	Blue Cross Blue Shield Association (BCBSA), who insures over 106 million people, reports that major depression cases skyrocketed from 2013 to 2016. </a:t>
            </a:r>
          </a:p>
          <a:p>
            <a:pPr fontAlgn="base"/>
            <a:r>
              <a:rPr lang="en-US" sz="3200" dirty="0"/>
              <a:t>	The jump is reportedly even more serious among children and young adults, with depression diagnoses rising by 47 percent in millennials and 63 percent in adolescents.</a:t>
            </a:r>
          </a:p>
          <a:p>
            <a:pPr fontAlgn="base"/>
            <a:r>
              <a:rPr lang="en-US" sz="3200" dirty="0"/>
              <a:t>“The high rates for adolescents and millennials could have a substantial health impact for decades to come,” BCBSA chief medical officer Trent Haywood said in a press release.</a:t>
            </a:r>
          </a:p>
        </p:txBody>
      </p:sp>
    </p:spTree>
    <p:extLst>
      <p:ext uri="{BB962C8B-B14F-4D97-AF65-F5344CB8AC3E}">
        <p14:creationId xmlns:p14="http://schemas.microsoft.com/office/powerpoint/2010/main" val="25362854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3EE257-0315-425D-94F4-2133B93FB1A8}"/>
              </a:ext>
            </a:extLst>
          </p:cNvPr>
          <p:cNvSpPr>
            <a:spLocks noGrp="1"/>
          </p:cNvSpPr>
          <p:nvPr>
            <p:ph type="dt" sz="half" idx="10"/>
          </p:nvPr>
        </p:nvSpPr>
        <p:spPr/>
        <p:txBody>
          <a:bodyPr/>
          <a:lstStyle/>
          <a:p>
            <a:r>
              <a:rPr lang="en-US"/>
              <a:t>6-3-2018</a:t>
            </a:r>
          </a:p>
        </p:txBody>
      </p:sp>
      <p:sp>
        <p:nvSpPr>
          <p:cNvPr id="3" name="Footer Placeholder 2">
            <a:extLst>
              <a:ext uri="{FF2B5EF4-FFF2-40B4-BE49-F238E27FC236}">
                <a16:creationId xmlns:a16="http://schemas.microsoft.com/office/drawing/2014/main" id="{10F7E1BD-192C-4216-8C4E-AEF86FD80466}"/>
              </a:ext>
            </a:extLst>
          </p:cNvPr>
          <p:cNvSpPr>
            <a:spLocks noGrp="1"/>
          </p:cNvSpPr>
          <p:nvPr>
            <p:ph type="ftr" sz="quarter" idx="11"/>
          </p:nvPr>
        </p:nvSpPr>
        <p:spPr/>
        <p:txBody>
          <a:bodyPr/>
          <a:lstStyle/>
          <a:p>
            <a:r>
              <a:rPr lang="en-US"/>
              <a:t>Overcoming Depression &amp; Fear</a:t>
            </a:r>
          </a:p>
        </p:txBody>
      </p:sp>
      <p:sp>
        <p:nvSpPr>
          <p:cNvPr id="4" name="Slide Number Placeholder 3">
            <a:extLst>
              <a:ext uri="{FF2B5EF4-FFF2-40B4-BE49-F238E27FC236}">
                <a16:creationId xmlns:a16="http://schemas.microsoft.com/office/drawing/2014/main" id="{DAC2C696-41BB-4B74-BF14-CF0BF20AE9F2}"/>
              </a:ext>
            </a:extLst>
          </p:cNvPr>
          <p:cNvSpPr>
            <a:spLocks noGrp="1"/>
          </p:cNvSpPr>
          <p:nvPr>
            <p:ph type="sldNum" sz="quarter" idx="12"/>
          </p:nvPr>
        </p:nvSpPr>
        <p:spPr/>
        <p:txBody>
          <a:bodyPr/>
          <a:lstStyle/>
          <a:p>
            <a:fld id="{DADEC162-A861-4D4C-B618-86141005AFC7}" type="slidenum">
              <a:rPr lang="en-US" smtClean="0"/>
              <a:pPr/>
              <a:t>18</a:t>
            </a:fld>
            <a:endParaRPr lang="en-US"/>
          </a:p>
        </p:txBody>
      </p:sp>
      <p:sp>
        <p:nvSpPr>
          <p:cNvPr id="5" name="Rectangle 4">
            <a:extLst>
              <a:ext uri="{FF2B5EF4-FFF2-40B4-BE49-F238E27FC236}">
                <a16:creationId xmlns:a16="http://schemas.microsoft.com/office/drawing/2014/main" id="{7FEDEECE-C57C-4D66-A18D-B32156B773D5}"/>
              </a:ext>
            </a:extLst>
          </p:cNvPr>
          <p:cNvSpPr/>
          <p:nvPr/>
        </p:nvSpPr>
        <p:spPr>
          <a:xfrm>
            <a:off x="304800" y="228601"/>
            <a:ext cx="8610600" cy="6001643"/>
          </a:xfrm>
          <a:prstGeom prst="rect">
            <a:avLst/>
          </a:prstGeom>
        </p:spPr>
        <p:txBody>
          <a:bodyPr wrap="square">
            <a:spAutoFit/>
          </a:bodyPr>
          <a:lstStyle/>
          <a:p>
            <a:pPr fontAlgn="base"/>
            <a:r>
              <a:rPr lang="en-US" sz="3200" dirty="0"/>
              <a:t>	Physicians noted that the increasing use of electronics and social media may be playing a major role in the growing number of depression cases, especially in younger patients. </a:t>
            </a:r>
          </a:p>
          <a:p>
            <a:pPr fontAlgn="base"/>
            <a:r>
              <a:rPr lang="en-US" sz="3200" dirty="0"/>
              <a:t>	“Increased use of electronics, video games more commonly in boys and social media/ texting more commonly in girls, can lead to increased conflict both within the home and with peers,” Dr. </a:t>
            </a:r>
            <a:r>
              <a:rPr lang="en-US" sz="3200" dirty="0" err="1"/>
              <a:t>Karyn</a:t>
            </a:r>
            <a:r>
              <a:rPr lang="en-US" sz="3200" dirty="0"/>
              <a:t> Horowitz explained.</a:t>
            </a:r>
          </a:p>
          <a:p>
            <a:pPr fontAlgn="base"/>
            <a:r>
              <a:rPr lang="en-US" sz="3200" dirty="0"/>
              <a:t>	“High users of social media have been linked with higher rates of social isolation than low users,” Haywood added.</a:t>
            </a:r>
          </a:p>
        </p:txBody>
      </p:sp>
    </p:spTree>
    <p:extLst>
      <p:ext uri="{BB962C8B-B14F-4D97-AF65-F5344CB8AC3E}">
        <p14:creationId xmlns:p14="http://schemas.microsoft.com/office/powerpoint/2010/main" val="1538934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6-3-2018</a:t>
            </a:r>
          </a:p>
        </p:txBody>
      </p:sp>
      <p:sp>
        <p:nvSpPr>
          <p:cNvPr id="3" name="Footer Placeholder 2"/>
          <p:cNvSpPr>
            <a:spLocks noGrp="1"/>
          </p:cNvSpPr>
          <p:nvPr>
            <p:ph type="ftr" sz="quarter" idx="11"/>
          </p:nvPr>
        </p:nvSpPr>
        <p:spPr/>
        <p:txBody>
          <a:bodyPr/>
          <a:lstStyle/>
          <a:p>
            <a:r>
              <a:rPr lang="en-US"/>
              <a:t>Overcoming Depression &amp; Fear</a:t>
            </a:r>
          </a:p>
        </p:txBody>
      </p:sp>
      <p:sp>
        <p:nvSpPr>
          <p:cNvPr id="4" name="Slide Number Placeholder 3"/>
          <p:cNvSpPr>
            <a:spLocks noGrp="1"/>
          </p:cNvSpPr>
          <p:nvPr>
            <p:ph type="sldNum" sz="quarter" idx="12"/>
          </p:nvPr>
        </p:nvSpPr>
        <p:spPr/>
        <p:txBody>
          <a:bodyPr/>
          <a:lstStyle/>
          <a:p>
            <a:fld id="{DADEC162-A861-4D4C-B618-86141005AFC7}" type="slidenum">
              <a:rPr lang="en-US" smtClean="0"/>
              <a:pPr/>
              <a:t>19</a:t>
            </a:fld>
            <a:endParaRPr lang="en-US"/>
          </a:p>
        </p:txBody>
      </p:sp>
      <p:sp>
        <p:nvSpPr>
          <p:cNvPr id="29697" name="Rectangle 1"/>
          <p:cNvSpPr>
            <a:spLocks noChangeArrowheads="1"/>
          </p:cNvSpPr>
          <p:nvPr/>
        </p:nvSpPr>
        <p:spPr bwMode="auto">
          <a:xfrm>
            <a:off x="76200" y="161647"/>
            <a:ext cx="8915400" cy="58169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514350" marR="0" lvl="0" indent="-514350" algn="l" defTabSz="914400" rtl="0" eaLnBrk="1" fontAlgn="base" latinLnBrk="0" hangingPunct="1">
              <a:lnSpc>
                <a:spcPct val="100000"/>
              </a:lnSpc>
              <a:spcBef>
                <a:spcPct val="0"/>
              </a:spcBef>
              <a:spcAft>
                <a:spcPct val="0"/>
              </a:spcAft>
              <a:buClrTx/>
              <a:buSzTx/>
              <a:buFontTx/>
              <a:buAutoNum type="arabicPeriod"/>
              <a:tabLst/>
            </a:pPr>
            <a:r>
              <a:rPr kumimoji="0" lang="en-US" sz="3200" b="0" i="0" u="none" strike="noStrike" cap="none" normalizeH="0" baseline="0" dirty="0">
                <a:ln>
                  <a:noFill/>
                </a:ln>
                <a:effectLst/>
                <a:latin typeface="Arial Black" pitchFamily="34" charset="0"/>
                <a:ea typeface="Times New Roman" pitchFamily="18" charset="0"/>
              </a:rPr>
              <a:t>Natural Causes: </a:t>
            </a:r>
          </a:p>
          <a:p>
            <a:pPr marL="514350" marR="0" lvl="0" indent="-514350" algn="l" defTabSz="914400" rtl="0" eaLnBrk="1" fontAlgn="base" latinLnBrk="0" hangingPunct="1">
              <a:lnSpc>
                <a:spcPct val="100000"/>
              </a:lnSpc>
              <a:spcBef>
                <a:spcPct val="0"/>
              </a:spcBef>
              <a:spcAft>
                <a:spcPct val="0"/>
              </a:spcAft>
              <a:buClrTx/>
              <a:buSzTx/>
              <a:tabLst/>
            </a:pPr>
            <a:r>
              <a:rPr lang="en-US" sz="3200" dirty="0">
                <a:latin typeface="Arial Black" pitchFamily="34" charset="0"/>
                <a:ea typeface="Times New Roman" pitchFamily="18" charset="0"/>
                <a:cs typeface="Arial" pitchFamily="34" charset="0"/>
              </a:rPr>
              <a:t>	</a:t>
            </a:r>
            <a:r>
              <a:rPr lang="en-US" sz="3200" dirty="0">
                <a:latin typeface="Arial" pitchFamily="34" charset="0"/>
                <a:ea typeface="Times New Roman" pitchFamily="18" charset="0"/>
                <a:cs typeface="Arial" pitchFamily="34" charset="0"/>
              </a:rPr>
              <a:t>S</a:t>
            </a:r>
            <a:r>
              <a:rPr kumimoji="0" lang="en-US" sz="3200" b="0" i="0" u="none" strike="noStrike" cap="none" normalizeH="0" baseline="0" dirty="0">
                <a:ln>
                  <a:noFill/>
                </a:ln>
                <a:effectLst/>
                <a:latin typeface="Arial" pitchFamily="34" charset="0"/>
                <a:ea typeface="Times New Roman" pitchFamily="18" charset="0"/>
                <a:cs typeface="Arial" pitchFamily="34" charset="0"/>
              </a:rPr>
              <a:t>ickness, menopause, tragedy, aging, etc.</a:t>
            </a:r>
          </a:p>
          <a:p>
            <a:pPr marL="342900" marR="0" lvl="0" indent="-342900" algn="l" defTabSz="914400" rtl="0" eaLnBrk="1" fontAlgn="base" latinLnBrk="0" hangingPunct="1">
              <a:lnSpc>
                <a:spcPct val="100000"/>
              </a:lnSpc>
              <a:spcBef>
                <a:spcPct val="0"/>
              </a:spcBef>
              <a:spcAft>
                <a:spcPct val="0"/>
              </a:spcAft>
              <a:buClrTx/>
              <a:buSzTx/>
              <a:buFontTx/>
              <a:buAutoNum type="arabicPeriod"/>
              <a:tabLst/>
            </a:pPr>
            <a:endParaRPr kumimoji="0" lang="en-US" sz="2000" b="0" i="0" u="none" strike="noStrike" cap="none" normalizeH="0" baseline="0" dirty="0">
              <a:ln>
                <a:noFill/>
              </a:ln>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a:ln>
                  <a:noFill/>
                </a:ln>
                <a:effectLst/>
                <a:ea typeface="Times New Roman" pitchFamily="18" charset="0"/>
              </a:rPr>
              <a:t>WE.WOULD.SEE.JESUS </a:t>
            </a:r>
            <a:r>
              <a:rPr kumimoji="0" lang="en-US" sz="2000" i="0" u="none" strike="noStrike" cap="none" normalizeH="0" baseline="0" dirty="0">
                <a:ln>
                  <a:noFill/>
                </a:ln>
                <a:effectLst/>
                <a:ea typeface="Times New Roman" pitchFamily="18" charset="0"/>
              </a:rPr>
              <a:t> 62-0712   </a:t>
            </a:r>
            <a:endParaRPr kumimoji="0" lang="en-US" sz="3200" i="0" u="none" strike="noStrike" cap="none" normalizeH="0" baseline="0" dirty="0">
              <a:ln>
                <a:noFill/>
              </a:ln>
              <a:effectLst/>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sz="3200" dirty="0">
                <a:ea typeface="Times New Roman" pitchFamily="18" charset="0"/>
              </a:rPr>
              <a:t>	</a:t>
            </a:r>
            <a:r>
              <a:rPr kumimoji="0" lang="en-US" sz="3200" b="0" i="0" u="none" strike="noStrike" cap="none" normalizeH="0" baseline="0" dirty="0">
                <a:ln>
                  <a:noFill/>
                </a:ln>
                <a:effectLst/>
                <a:ea typeface="Times New Roman" pitchFamily="18" charset="0"/>
              </a:rPr>
              <a:t>112  Well, you're nervous.... You've had nervousness for a long time. Really, one thing's that change, that menopause that's got you all upset. You get real gloomy spells and... 	Everybody's saying, "Get next to yourself," but you can't. There's something scaring you. But it's gone now. It'll stay gone. Go and believe with all your heart.</a:t>
            </a:r>
            <a:endParaRPr kumimoji="0" lang="en-US" sz="4800" b="0" i="0" u="none" strike="noStrike" cap="none" normalizeH="0" baseline="0" dirty="0">
              <a:ln>
                <a:noFill/>
              </a:ln>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725BD03-E3D9-4D9C-B835-78339122AC8C}"/>
              </a:ext>
            </a:extLst>
          </p:cNvPr>
          <p:cNvSpPr>
            <a:spLocks noGrp="1"/>
          </p:cNvSpPr>
          <p:nvPr>
            <p:ph type="title"/>
          </p:nvPr>
        </p:nvSpPr>
        <p:spPr>
          <a:xfrm>
            <a:off x="190498" y="50524"/>
            <a:ext cx="8763000" cy="970450"/>
          </a:xfrm>
        </p:spPr>
        <p:txBody>
          <a:bodyPr/>
          <a:lstStyle/>
          <a:p>
            <a:r>
              <a:rPr lang="en-US" sz="5400" dirty="0"/>
              <a:t>Birthdays &amp; Anniversaries</a:t>
            </a:r>
          </a:p>
        </p:txBody>
      </p:sp>
      <p:sp>
        <p:nvSpPr>
          <p:cNvPr id="6" name="Content Placeholder 5">
            <a:extLst>
              <a:ext uri="{FF2B5EF4-FFF2-40B4-BE49-F238E27FC236}">
                <a16:creationId xmlns:a16="http://schemas.microsoft.com/office/drawing/2014/main" id="{E65BEF30-2F77-4018-957A-2029E9E8022D}"/>
              </a:ext>
            </a:extLst>
          </p:cNvPr>
          <p:cNvSpPr>
            <a:spLocks noGrp="1"/>
          </p:cNvSpPr>
          <p:nvPr>
            <p:ph idx="1"/>
          </p:nvPr>
        </p:nvSpPr>
        <p:spPr>
          <a:xfrm>
            <a:off x="809997" y="2222287"/>
            <a:ext cx="7724403" cy="3636510"/>
          </a:xfrm>
        </p:spPr>
        <p:txBody>
          <a:bodyPr>
            <a:normAutofit/>
          </a:bodyPr>
          <a:lstStyle/>
          <a:p>
            <a:r>
              <a:rPr lang="en-US" sz="3200" dirty="0"/>
              <a:t>May 31</a:t>
            </a:r>
            <a:r>
              <a:rPr lang="en-US" sz="3200" baseline="30000" dirty="0"/>
              <a:t>st</a:t>
            </a:r>
            <a:r>
              <a:rPr lang="en-US" sz="3200" dirty="0"/>
              <a:t> David &amp; Sabrina Stevens</a:t>
            </a:r>
          </a:p>
          <a:p>
            <a:r>
              <a:rPr lang="en-US" sz="3200" dirty="0"/>
              <a:t>June 4</a:t>
            </a:r>
            <a:r>
              <a:rPr lang="en-US" sz="3200" baseline="30000" dirty="0"/>
              <a:t>th</a:t>
            </a:r>
            <a:r>
              <a:rPr lang="en-US" sz="3200" dirty="0"/>
              <a:t> Jeremy </a:t>
            </a:r>
            <a:r>
              <a:rPr lang="en-US" sz="3200" dirty="0" err="1"/>
              <a:t>Clayville</a:t>
            </a:r>
            <a:r>
              <a:rPr lang="en-US" sz="3200" dirty="0"/>
              <a:t>	</a:t>
            </a:r>
          </a:p>
          <a:p>
            <a:r>
              <a:rPr lang="en-US" sz="3200" dirty="0"/>
              <a:t>June 5</a:t>
            </a:r>
            <a:r>
              <a:rPr lang="en-US" sz="3200" baseline="30000" dirty="0"/>
              <a:t>th</a:t>
            </a:r>
            <a:r>
              <a:rPr lang="en-US" sz="3200" dirty="0"/>
              <a:t> John &amp; Laura Harwell</a:t>
            </a:r>
          </a:p>
          <a:p>
            <a:r>
              <a:rPr lang="en-US" sz="3200" dirty="0"/>
              <a:t>June 7</a:t>
            </a:r>
            <a:r>
              <a:rPr lang="en-US" sz="3200" baseline="30000" dirty="0"/>
              <a:t>th</a:t>
            </a:r>
            <a:r>
              <a:rPr lang="en-US" sz="3200" dirty="0"/>
              <a:t> Mark &amp; Jackie Sylvester</a:t>
            </a:r>
          </a:p>
          <a:p>
            <a:r>
              <a:rPr lang="en-US" sz="3200" dirty="0"/>
              <a:t>June 9</a:t>
            </a:r>
            <a:r>
              <a:rPr lang="en-US" sz="3200" baseline="30000" dirty="0"/>
              <a:t>th</a:t>
            </a:r>
            <a:r>
              <a:rPr lang="en-US" sz="3200" dirty="0"/>
              <a:t> Larry &amp; </a:t>
            </a:r>
            <a:r>
              <a:rPr lang="en-US" sz="3200" dirty="0" err="1"/>
              <a:t>Anga</a:t>
            </a:r>
            <a:r>
              <a:rPr lang="en-US" sz="3200" dirty="0"/>
              <a:t> </a:t>
            </a:r>
            <a:r>
              <a:rPr lang="en-US" sz="3200" dirty="0" err="1"/>
              <a:t>Pruette</a:t>
            </a:r>
            <a:endParaRPr lang="en-US" sz="3200" dirty="0"/>
          </a:p>
        </p:txBody>
      </p:sp>
      <p:sp>
        <p:nvSpPr>
          <p:cNvPr id="2" name="Date Placeholder 1"/>
          <p:cNvSpPr>
            <a:spLocks noGrp="1"/>
          </p:cNvSpPr>
          <p:nvPr>
            <p:ph type="dt" sz="half" idx="10"/>
          </p:nvPr>
        </p:nvSpPr>
        <p:spPr/>
        <p:txBody>
          <a:bodyPr/>
          <a:lstStyle/>
          <a:p>
            <a:r>
              <a:rPr lang="en-US"/>
              <a:t>6-3-2018</a:t>
            </a:r>
          </a:p>
        </p:txBody>
      </p:sp>
      <p:sp>
        <p:nvSpPr>
          <p:cNvPr id="3" name="Footer Placeholder 2"/>
          <p:cNvSpPr>
            <a:spLocks noGrp="1"/>
          </p:cNvSpPr>
          <p:nvPr>
            <p:ph type="ftr" sz="quarter" idx="11"/>
          </p:nvPr>
        </p:nvSpPr>
        <p:spPr/>
        <p:txBody>
          <a:bodyPr/>
          <a:lstStyle/>
          <a:p>
            <a:r>
              <a:rPr lang="en-US"/>
              <a:t>Overcoming Depression &amp; Fear</a:t>
            </a:r>
          </a:p>
        </p:txBody>
      </p:sp>
      <p:sp>
        <p:nvSpPr>
          <p:cNvPr id="4" name="Slide Number Placeholder 3"/>
          <p:cNvSpPr>
            <a:spLocks noGrp="1"/>
          </p:cNvSpPr>
          <p:nvPr>
            <p:ph type="sldNum" sz="quarter" idx="12"/>
          </p:nvPr>
        </p:nvSpPr>
        <p:spPr/>
        <p:txBody>
          <a:bodyPr/>
          <a:lstStyle/>
          <a:p>
            <a:fld id="{DADEC162-A861-4D4C-B618-86141005AFC7}" type="slidenum">
              <a:rPr lang="en-US" smtClean="0"/>
              <a:pPr/>
              <a:t>2</a:t>
            </a:fld>
            <a:endParaRPr lang="en-US"/>
          </a:p>
        </p:txBody>
      </p:sp>
    </p:spTree>
    <p:extLst>
      <p:ext uri="{BB962C8B-B14F-4D97-AF65-F5344CB8AC3E}">
        <p14:creationId xmlns:p14="http://schemas.microsoft.com/office/powerpoint/2010/main" val="38655455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6-3-2018</a:t>
            </a:r>
          </a:p>
        </p:txBody>
      </p:sp>
      <p:sp>
        <p:nvSpPr>
          <p:cNvPr id="3" name="Footer Placeholder 2"/>
          <p:cNvSpPr>
            <a:spLocks noGrp="1"/>
          </p:cNvSpPr>
          <p:nvPr>
            <p:ph type="ftr" sz="quarter" idx="11"/>
          </p:nvPr>
        </p:nvSpPr>
        <p:spPr/>
        <p:txBody>
          <a:bodyPr/>
          <a:lstStyle/>
          <a:p>
            <a:r>
              <a:rPr lang="en-US"/>
              <a:t>Overcoming Depression &amp; Fear</a:t>
            </a:r>
          </a:p>
        </p:txBody>
      </p:sp>
      <p:sp>
        <p:nvSpPr>
          <p:cNvPr id="4" name="Slide Number Placeholder 3"/>
          <p:cNvSpPr>
            <a:spLocks noGrp="1"/>
          </p:cNvSpPr>
          <p:nvPr>
            <p:ph type="sldNum" sz="quarter" idx="12"/>
          </p:nvPr>
        </p:nvSpPr>
        <p:spPr/>
        <p:txBody>
          <a:bodyPr/>
          <a:lstStyle/>
          <a:p>
            <a:fld id="{DADEC162-A861-4D4C-B618-86141005AFC7}" type="slidenum">
              <a:rPr lang="en-US" smtClean="0"/>
              <a:pPr/>
              <a:t>20</a:t>
            </a:fld>
            <a:endParaRPr lang="en-US"/>
          </a:p>
        </p:txBody>
      </p:sp>
      <p:sp>
        <p:nvSpPr>
          <p:cNvPr id="31745" name="Rectangle 1"/>
          <p:cNvSpPr>
            <a:spLocks noChangeArrowheads="1"/>
          </p:cNvSpPr>
          <p:nvPr/>
        </p:nvSpPr>
        <p:spPr bwMode="auto">
          <a:xfrm>
            <a:off x="152400" y="152400"/>
            <a:ext cx="88392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a:ln>
                  <a:noFill/>
                </a:ln>
                <a:effectLst/>
                <a:ea typeface="Times New Roman" pitchFamily="18" charset="0"/>
              </a:rPr>
              <a:t>GOD'S.PROVIDED.WAY</a:t>
            </a:r>
            <a:r>
              <a:rPr kumimoji="0" lang="en-US" sz="4000" b="0" i="0" u="none" strike="noStrike" cap="none" normalizeH="0" baseline="0" dirty="0">
                <a:ln>
                  <a:noFill/>
                </a:ln>
                <a:effectLst/>
                <a:ea typeface="Times New Roman" pitchFamily="18" charset="0"/>
              </a:rPr>
              <a:t>    </a:t>
            </a:r>
            <a:r>
              <a:rPr kumimoji="0" lang="en-US" sz="2400" b="0" i="0" u="none" strike="noStrike" cap="none" normalizeH="0" baseline="0" dirty="0">
                <a:ln>
                  <a:noFill/>
                </a:ln>
                <a:effectLst/>
                <a:ea typeface="Times New Roman" pitchFamily="18" charset="0"/>
              </a:rPr>
              <a:t>53-0613  </a:t>
            </a:r>
            <a:endParaRPr kumimoji="0" lang="en-US" sz="1600" b="0" i="0"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a:ln>
                  <a:noFill/>
                </a:ln>
                <a:effectLst/>
                <a:ea typeface="Times New Roman" pitchFamily="18" charset="0"/>
              </a:rPr>
              <a:t>	68 Now, here's a woman really is in serious trouble, got a mental nervousness.... Look, you're worst trouble is in the late of the evening, isn't it? Along towards night, you get gloomy and worried. And you get so weak, you can't hardly stand up. 	And you're just all tore up. Now, what it is, lady, it's nothing to hurt you. </a:t>
            </a:r>
            <a:r>
              <a:rPr kumimoji="0" lang="en-US" sz="3200" b="0" i="0" u="none" strike="noStrike" cap="none" normalizeH="0" baseline="0" dirty="0">
                <a:ln>
                  <a:noFill/>
                </a:ln>
                <a:solidFill>
                  <a:srgbClr val="00B0F0"/>
                </a:solidFill>
                <a:effectLst/>
                <a:ea typeface="Times New Roman" pitchFamily="18" charset="0"/>
              </a:rPr>
              <a:t>It's a premature time of the change of life, menopause. </a:t>
            </a:r>
            <a:r>
              <a:rPr kumimoji="0" lang="en-US" sz="3200" b="0" i="0" u="none" strike="noStrike" cap="none" normalizeH="0" baseline="0" dirty="0">
                <a:ln>
                  <a:noFill/>
                </a:ln>
                <a:effectLst/>
                <a:ea typeface="Times New Roman" pitchFamily="18" charset="0"/>
              </a:rPr>
              <a:t>It's a gloomy shadow</a:t>
            </a:r>
            <a:r>
              <a:rPr lang="en-US" sz="3200" dirty="0">
                <a:ea typeface="Times New Roman" pitchFamily="18" charset="0"/>
              </a:rPr>
              <a:t>, </a:t>
            </a:r>
            <a:r>
              <a:rPr kumimoji="0" lang="en-US" sz="3200" b="0" i="0" u="none" strike="noStrike" cap="none" normalizeH="0" baseline="0" dirty="0">
                <a:ln>
                  <a:noFill/>
                </a:ln>
                <a:effectLst/>
                <a:ea typeface="Times New Roman" pitchFamily="18" charset="0"/>
              </a:rPr>
              <a:t>nothing but a lie of the Devil. And you're going to get all right. Do you believe it? </a:t>
            </a:r>
            <a:endParaRPr kumimoji="0" lang="en-US" sz="4800" b="0" i="0" u="none" strike="noStrike" cap="none" normalizeH="0" baseline="0" dirty="0">
              <a:ln>
                <a:noFill/>
              </a:ln>
              <a:effectLs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02A4EB9-152B-324C-A0DF-52496933080C}"/>
              </a:ext>
            </a:extLst>
          </p:cNvPr>
          <p:cNvSpPr>
            <a:spLocks noGrp="1"/>
          </p:cNvSpPr>
          <p:nvPr>
            <p:ph type="dt" sz="half" idx="10"/>
          </p:nvPr>
        </p:nvSpPr>
        <p:spPr/>
        <p:txBody>
          <a:bodyPr/>
          <a:lstStyle/>
          <a:p>
            <a:r>
              <a:rPr lang="en-US"/>
              <a:t>6-3-2018</a:t>
            </a:r>
          </a:p>
        </p:txBody>
      </p:sp>
      <p:sp>
        <p:nvSpPr>
          <p:cNvPr id="3" name="Footer Placeholder 2">
            <a:extLst>
              <a:ext uri="{FF2B5EF4-FFF2-40B4-BE49-F238E27FC236}">
                <a16:creationId xmlns:a16="http://schemas.microsoft.com/office/drawing/2014/main" id="{A602C2F6-3AA0-4741-9C0F-8518ABEB0829}"/>
              </a:ext>
            </a:extLst>
          </p:cNvPr>
          <p:cNvSpPr>
            <a:spLocks noGrp="1"/>
          </p:cNvSpPr>
          <p:nvPr>
            <p:ph type="ftr" sz="quarter" idx="11"/>
          </p:nvPr>
        </p:nvSpPr>
        <p:spPr/>
        <p:txBody>
          <a:bodyPr/>
          <a:lstStyle/>
          <a:p>
            <a:r>
              <a:rPr lang="en-US"/>
              <a:t>Overcoming Depression &amp; Fear</a:t>
            </a:r>
          </a:p>
        </p:txBody>
      </p:sp>
      <p:sp>
        <p:nvSpPr>
          <p:cNvPr id="4" name="Slide Number Placeholder 3">
            <a:extLst>
              <a:ext uri="{FF2B5EF4-FFF2-40B4-BE49-F238E27FC236}">
                <a16:creationId xmlns:a16="http://schemas.microsoft.com/office/drawing/2014/main" id="{B726D3B2-1607-5649-90DA-9AEF487F6A87}"/>
              </a:ext>
            </a:extLst>
          </p:cNvPr>
          <p:cNvSpPr>
            <a:spLocks noGrp="1"/>
          </p:cNvSpPr>
          <p:nvPr>
            <p:ph type="sldNum" sz="quarter" idx="12"/>
          </p:nvPr>
        </p:nvSpPr>
        <p:spPr/>
        <p:txBody>
          <a:bodyPr/>
          <a:lstStyle/>
          <a:p>
            <a:fld id="{DADEC162-A861-4D4C-B618-86141005AFC7}" type="slidenum">
              <a:rPr lang="en-US" smtClean="0"/>
              <a:pPr/>
              <a:t>21</a:t>
            </a:fld>
            <a:endParaRPr lang="en-US"/>
          </a:p>
        </p:txBody>
      </p:sp>
      <p:sp>
        <p:nvSpPr>
          <p:cNvPr id="5" name="Rectangle 4">
            <a:extLst>
              <a:ext uri="{FF2B5EF4-FFF2-40B4-BE49-F238E27FC236}">
                <a16:creationId xmlns:a16="http://schemas.microsoft.com/office/drawing/2014/main" id="{6745E385-69A9-B143-A3E9-D3BD00A0502C}"/>
              </a:ext>
            </a:extLst>
          </p:cNvPr>
          <p:cNvSpPr/>
          <p:nvPr/>
        </p:nvSpPr>
        <p:spPr>
          <a:xfrm>
            <a:off x="228600" y="228600"/>
            <a:ext cx="8686800" cy="5016758"/>
          </a:xfrm>
          <a:prstGeom prst="rect">
            <a:avLst/>
          </a:prstGeom>
        </p:spPr>
        <p:txBody>
          <a:bodyPr wrap="square">
            <a:spAutoFit/>
          </a:bodyPr>
          <a:lstStyle/>
          <a:p>
            <a:pPr lvl="0" eaLnBrk="0" fontAlgn="base" hangingPunct="0">
              <a:spcBef>
                <a:spcPct val="0"/>
              </a:spcBef>
              <a:spcAft>
                <a:spcPct val="0"/>
              </a:spcAft>
            </a:pPr>
            <a:r>
              <a:rPr lang="en-US" sz="3200" dirty="0">
                <a:ea typeface="Times New Roman" pitchFamily="18" charset="0"/>
              </a:rPr>
              <a:t>	Lord Jesus, I bless the woman in the Name of Jesus Christ, the Son of God. I pray for her healing. Amen... Look, will you do what I tell you do? Go out of here just as happy as you can be. He's got you all gloomy and wore down. </a:t>
            </a:r>
          </a:p>
          <a:p>
            <a:pPr lvl="0" eaLnBrk="0" fontAlgn="base" hangingPunct="0">
              <a:spcBef>
                <a:spcPct val="0"/>
              </a:spcBef>
              <a:spcAft>
                <a:spcPct val="0"/>
              </a:spcAft>
            </a:pPr>
            <a:r>
              <a:rPr lang="en-US" sz="3200" dirty="0">
                <a:ea typeface="Times New Roman" pitchFamily="18" charset="0"/>
              </a:rPr>
              <a:t>	You've dropped down in this cycle down here, when you got to get up here. </a:t>
            </a:r>
            <a:r>
              <a:rPr lang="en-US" sz="3200" b="1" dirty="0">
                <a:solidFill>
                  <a:srgbClr val="00B0F0"/>
                </a:solidFill>
                <a:ea typeface="Times New Roman" pitchFamily="18" charset="0"/>
              </a:rPr>
              <a:t>Look up here, believe up here, and say, "Thank God</a:t>
            </a:r>
            <a:r>
              <a:rPr lang="en-US" sz="3200" dirty="0">
                <a:solidFill>
                  <a:srgbClr val="00B0F0"/>
                </a:solidFill>
                <a:ea typeface="Times New Roman" pitchFamily="18" charset="0"/>
              </a:rPr>
              <a:t>." </a:t>
            </a:r>
            <a:r>
              <a:rPr lang="en-US" sz="3200" dirty="0">
                <a:ea typeface="Times New Roman" pitchFamily="18" charset="0"/>
              </a:rPr>
              <a:t>And go on and be happy; you'll get well. If you don't… headed for a lot of trouble. </a:t>
            </a:r>
            <a:endParaRPr lang="en-US" sz="4800" dirty="0"/>
          </a:p>
        </p:txBody>
      </p:sp>
    </p:spTree>
    <p:extLst>
      <p:ext uri="{BB962C8B-B14F-4D97-AF65-F5344CB8AC3E}">
        <p14:creationId xmlns:p14="http://schemas.microsoft.com/office/powerpoint/2010/main" val="39743020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6-3-2018</a:t>
            </a:r>
          </a:p>
        </p:txBody>
      </p:sp>
      <p:sp>
        <p:nvSpPr>
          <p:cNvPr id="3" name="Footer Placeholder 2"/>
          <p:cNvSpPr>
            <a:spLocks noGrp="1"/>
          </p:cNvSpPr>
          <p:nvPr>
            <p:ph type="ftr" sz="quarter" idx="11"/>
          </p:nvPr>
        </p:nvSpPr>
        <p:spPr/>
        <p:txBody>
          <a:bodyPr/>
          <a:lstStyle/>
          <a:p>
            <a:r>
              <a:rPr lang="en-US"/>
              <a:t>Overcoming Depression &amp; Fear</a:t>
            </a:r>
          </a:p>
        </p:txBody>
      </p:sp>
      <p:sp>
        <p:nvSpPr>
          <p:cNvPr id="4" name="Slide Number Placeholder 3"/>
          <p:cNvSpPr>
            <a:spLocks noGrp="1"/>
          </p:cNvSpPr>
          <p:nvPr>
            <p:ph type="sldNum" sz="quarter" idx="12"/>
          </p:nvPr>
        </p:nvSpPr>
        <p:spPr/>
        <p:txBody>
          <a:bodyPr/>
          <a:lstStyle/>
          <a:p>
            <a:fld id="{DADEC162-A861-4D4C-B618-86141005AFC7}" type="slidenum">
              <a:rPr lang="en-US" smtClean="0"/>
              <a:pPr/>
              <a:t>22</a:t>
            </a:fld>
            <a:endParaRPr lang="en-US"/>
          </a:p>
        </p:txBody>
      </p:sp>
      <p:sp>
        <p:nvSpPr>
          <p:cNvPr id="33793" name="Rectangle 1"/>
          <p:cNvSpPr>
            <a:spLocks noChangeArrowheads="1"/>
          </p:cNvSpPr>
          <p:nvPr/>
        </p:nvSpPr>
        <p:spPr bwMode="auto">
          <a:xfrm>
            <a:off x="228600" y="39158"/>
            <a:ext cx="8686800"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a:ln>
                  <a:noFill/>
                </a:ln>
                <a:effectLst/>
                <a:ea typeface="Times New Roman" pitchFamily="18" charset="0"/>
              </a:rPr>
              <a:t>PERSEVERANT </a:t>
            </a:r>
            <a:r>
              <a:rPr kumimoji="0" lang="en-US" sz="3200" b="1" i="0" u="none" strike="noStrike" cap="none" normalizeH="0" baseline="0" dirty="0">
                <a:ln>
                  <a:noFill/>
                </a:ln>
                <a:effectLst/>
                <a:ea typeface="Times New Roman" pitchFamily="18" charset="0"/>
              </a:rPr>
              <a:t> </a:t>
            </a:r>
            <a:r>
              <a:rPr kumimoji="0" lang="en-US" sz="2400" i="0" u="none" strike="noStrike" cap="none" normalizeH="0" baseline="0" dirty="0">
                <a:ln>
                  <a:noFill/>
                </a:ln>
                <a:effectLst/>
                <a:ea typeface="Times New Roman" pitchFamily="18" charset="0"/>
              </a:rPr>
              <a:t>64-0305 </a:t>
            </a:r>
            <a:r>
              <a:rPr kumimoji="0" lang="en-US" sz="3200" b="0" i="0" u="none" strike="noStrike" cap="none" normalizeH="0" baseline="0" dirty="0">
                <a:ln>
                  <a:noFill/>
                </a:ln>
                <a:effectLst/>
                <a:ea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lang="en-US" sz="3200" dirty="0">
                <a:ea typeface="Times New Roman" pitchFamily="18" charset="0"/>
              </a:rPr>
              <a:t>	</a:t>
            </a:r>
            <a:r>
              <a:rPr kumimoji="0" lang="en-US" sz="3200" b="0" i="0" u="none" strike="noStrike" cap="none" normalizeH="0" baseline="0" dirty="0">
                <a:ln>
                  <a:noFill/>
                </a:ln>
                <a:effectLst/>
                <a:ea typeface="Times New Roman" pitchFamily="18" charset="0"/>
              </a:rPr>
              <a:t>273 …Now, lady, when you get up of a morning, you're stiff; you can't hardly move around very much, arthritis. But do you believe that God heals arthritis? </a:t>
            </a:r>
          </a:p>
          <a:p>
            <a:pPr marL="0" marR="0" lvl="0" indent="0" algn="l" defTabSz="914400" rtl="0" eaLnBrk="1" fontAlgn="base" latinLnBrk="0" hangingPunct="1">
              <a:lnSpc>
                <a:spcPct val="100000"/>
              </a:lnSpc>
              <a:spcBef>
                <a:spcPct val="0"/>
              </a:spcBef>
              <a:spcAft>
                <a:spcPct val="0"/>
              </a:spcAft>
              <a:buClrTx/>
              <a:buSzTx/>
              <a:buFontTx/>
              <a:buNone/>
              <a:tabLst/>
            </a:pPr>
            <a:r>
              <a:rPr lang="en-US" sz="3200" dirty="0">
                <a:ea typeface="Times New Roman" pitchFamily="18" charset="0"/>
              </a:rPr>
              <a:t>	</a:t>
            </a:r>
            <a:r>
              <a:rPr kumimoji="0" lang="en-US" sz="3200" b="0" i="0" u="none" strike="noStrike" cap="none" normalizeH="0" baseline="0" dirty="0">
                <a:ln>
                  <a:noFill/>
                </a:ln>
                <a:effectLst/>
                <a:ea typeface="Times New Roman" pitchFamily="18" charset="0"/>
              </a:rPr>
              <a:t>All right, go on your road, saying, "Thank You, Lord." </a:t>
            </a:r>
            <a:r>
              <a:rPr kumimoji="0" lang="en-US" sz="3200" b="0" i="0" u="none" strike="noStrike" cap="none" normalizeH="0" baseline="0" dirty="0">
                <a:ln>
                  <a:noFill/>
                </a:ln>
                <a:solidFill>
                  <a:srgbClr val="00B0F0"/>
                </a:solidFill>
                <a:effectLst/>
                <a:ea typeface="Times New Roman" pitchFamily="18" charset="0"/>
              </a:rPr>
              <a:t>All right, sir, that's what caused your arthritis, was your nerves."</a:t>
            </a:r>
            <a:r>
              <a:rPr kumimoji="0" lang="en-US" sz="3200" b="0" i="1" u="none" strike="noStrike" cap="none" normalizeH="0" baseline="0" dirty="0">
                <a:ln>
                  <a:noFill/>
                </a:ln>
                <a:effectLst/>
                <a:ea typeface="Times New Roman" pitchFamily="18" charset="0"/>
              </a:rPr>
              <a:t>If thou canst believe, all things are possible," </a:t>
            </a:r>
            <a:r>
              <a:rPr kumimoji="0" lang="en-US" sz="3200" b="0" i="0" u="none" strike="noStrike" cap="none" normalizeH="0" baseline="0" dirty="0">
                <a:ln>
                  <a:noFill/>
                </a:ln>
                <a:effectLst/>
                <a:ea typeface="Times New Roman" pitchFamily="18" charset="0"/>
              </a:rPr>
              <a:t>but first you've got to believe it.</a:t>
            </a:r>
            <a:endParaRPr kumimoji="0" lang="en-US" sz="4800" b="0" i="0" u="none" strike="noStrike" cap="none" normalizeH="0" baseline="0" dirty="0">
              <a:ln>
                <a:noFill/>
              </a:ln>
              <a:effectLst/>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6-3-2018</a:t>
            </a:r>
          </a:p>
        </p:txBody>
      </p:sp>
      <p:sp>
        <p:nvSpPr>
          <p:cNvPr id="3" name="Footer Placeholder 2"/>
          <p:cNvSpPr>
            <a:spLocks noGrp="1"/>
          </p:cNvSpPr>
          <p:nvPr>
            <p:ph type="ftr" sz="quarter" idx="11"/>
          </p:nvPr>
        </p:nvSpPr>
        <p:spPr/>
        <p:txBody>
          <a:bodyPr/>
          <a:lstStyle/>
          <a:p>
            <a:r>
              <a:rPr lang="en-US"/>
              <a:t>Overcoming Depression &amp; Fear</a:t>
            </a:r>
          </a:p>
        </p:txBody>
      </p:sp>
      <p:sp>
        <p:nvSpPr>
          <p:cNvPr id="4" name="Slide Number Placeholder 3"/>
          <p:cNvSpPr>
            <a:spLocks noGrp="1"/>
          </p:cNvSpPr>
          <p:nvPr>
            <p:ph type="sldNum" sz="quarter" idx="12"/>
          </p:nvPr>
        </p:nvSpPr>
        <p:spPr/>
        <p:txBody>
          <a:bodyPr/>
          <a:lstStyle/>
          <a:p>
            <a:fld id="{DADEC162-A861-4D4C-B618-86141005AFC7}" type="slidenum">
              <a:rPr lang="en-US" smtClean="0"/>
              <a:pPr/>
              <a:t>23</a:t>
            </a:fld>
            <a:endParaRPr lang="en-US"/>
          </a:p>
        </p:txBody>
      </p:sp>
      <p:sp>
        <p:nvSpPr>
          <p:cNvPr id="35841" name="Rectangle 1"/>
          <p:cNvSpPr>
            <a:spLocks noChangeArrowheads="1"/>
          </p:cNvSpPr>
          <p:nvPr/>
        </p:nvSpPr>
        <p:spPr bwMode="auto">
          <a:xfrm>
            <a:off x="228600" y="123407"/>
            <a:ext cx="8736816"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a:ln>
                  <a:noFill/>
                </a:ln>
                <a:effectLst/>
                <a:ea typeface="Times New Roman" pitchFamily="18" charset="0"/>
              </a:rPr>
              <a:t>HEALING.OF.JAIRUS.DAUGHTER</a:t>
            </a:r>
            <a:endParaRPr kumimoji="0" lang="en-US" b="0" i="0"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a:ln>
                  <a:noFill/>
                </a:ln>
                <a:effectLst/>
                <a:ea typeface="Times New Roman" pitchFamily="18" charset="0"/>
              </a:rPr>
              <a:t>	114 </a:t>
            </a:r>
            <a:r>
              <a:rPr kumimoji="0" lang="en-US" sz="3200" b="0" i="0" u="none" strike="noStrike" cap="none" normalizeH="0" baseline="0" dirty="0">
                <a:ln>
                  <a:noFill/>
                </a:ln>
                <a:effectLst/>
                <a:ea typeface="Times New Roman" pitchFamily="18" charset="0"/>
              </a:rPr>
              <a:t>…The lady is suffering with a lady's trouble; it's a female condition. If that's right, lady, take your hand off of mine and raise it up to the Lord. You have a weakness of a female trouble. You're having a gloomy feeling also, which is caused by that. </a:t>
            </a:r>
          </a:p>
          <a:p>
            <a:pPr marL="0" marR="0" lvl="0" indent="0" algn="l" defTabSz="914400" rtl="0" eaLnBrk="0" fontAlgn="base" latinLnBrk="0" hangingPunct="0">
              <a:lnSpc>
                <a:spcPct val="100000"/>
              </a:lnSpc>
              <a:spcBef>
                <a:spcPct val="0"/>
              </a:spcBef>
              <a:spcAft>
                <a:spcPct val="0"/>
              </a:spcAft>
              <a:buClrTx/>
              <a:buSzTx/>
              <a:buFontTx/>
              <a:buNone/>
              <a:tabLst/>
            </a:pPr>
            <a:r>
              <a:rPr lang="en-US" sz="3200" dirty="0">
                <a:ea typeface="Times New Roman" pitchFamily="18" charset="0"/>
              </a:rPr>
              <a:t>	</a:t>
            </a:r>
            <a:r>
              <a:rPr kumimoji="0" lang="en-US" sz="3200" i="0" u="none" strike="noStrike" cap="none" normalizeH="0" baseline="0" dirty="0">
                <a:ln>
                  <a:noFill/>
                </a:ln>
                <a:solidFill>
                  <a:srgbClr val="00B0F0"/>
                </a:solidFill>
                <a:effectLst/>
                <a:ea typeface="Times New Roman" pitchFamily="18" charset="0"/>
              </a:rPr>
              <a:t>And you've got lots of things that you think that is wrong with you, which the main thing comes back just to your age and time. </a:t>
            </a:r>
            <a:r>
              <a:rPr kumimoji="0" lang="en-US" sz="3200" b="0" i="0" u="none" strike="noStrike" cap="none" normalizeH="0" baseline="0" dirty="0">
                <a:ln>
                  <a:noFill/>
                </a:ln>
                <a:effectLst/>
                <a:ea typeface="Times New Roman" pitchFamily="18" charset="0"/>
              </a:rPr>
              <a:t>That's the truth…</a:t>
            </a:r>
            <a:endParaRPr kumimoji="0" lang="en-US" b="0" i="0" u="none" strike="noStrike" cap="none" normalizeH="0" baseline="0" dirty="0">
              <a:ln>
                <a:noFill/>
              </a:ln>
              <a:effectLst/>
              <a:ea typeface="Times New Roman" pitchFamily="18" charset="0"/>
            </a:endParaRPr>
          </a:p>
          <a:p>
            <a:pPr lvl="0" algn="r" eaLnBrk="0" fontAlgn="base" hangingPunct="0">
              <a:spcBef>
                <a:spcPct val="0"/>
              </a:spcBef>
              <a:spcAft>
                <a:spcPct val="0"/>
              </a:spcAft>
            </a:pPr>
            <a:r>
              <a:rPr lang="en-US" sz="2800" dirty="0">
                <a:ea typeface="Times New Roman" pitchFamily="18" charset="0"/>
              </a:rPr>
              <a:t>55-0227</a:t>
            </a:r>
            <a:endParaRPr kumimoji="0" lang="en-US" sz="2800" b="0" i="0" u="none" strike="noStrike" cap="none" normalizeH="0" baseline="0" dirty="0">
              <a:ln>
                <a:noFill/>
              </a:ln>
              <a:effectLst/>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6-3-2018</a:t>
            </a:r>
          </a:p>
        </p:txBody>
      </p:sp>
      <p:sp>
        <p:nvSpPr>
          <p:cNvPr id="3" name="Footer Placeholder 2"/>
          <p:cNvSpPr>
            <a:spLocks noGrp="1"/>
          </p:cNvSpPr>
          <p:nvPr>
            <p:ph type="ftr" sz="quarter" idx="11"/>
          </p:nvPr>
        </p:nvSpPr>
        <p:spPr/>
        <p:txBody>
          <a:bodyPr/>
          <a:lstStyle/>
          <a:p>
            <a:r>
              <a:rPr lang="en-US"/>
              <a:t>Overcoming Depression &amp; Fear</a:t>
            </a:r>
          </a:p>
        </p:txBody>
      </p:sp>
      <p:sp>
        <p:nvSpPr>
          <p:cNvPr id="4" name="Slide Number Placeholder 3"/>
          <p:cNvSpPr>
            <a:spLocks noGrp="1"/>
          </p:cNvSpPr>
          <p:nvPr>
            <p:ph type="sldNum" sz="quarter" idx="12"/>
          </p:nvPr>
        </p:nvSpPr>
        <p:spPr/>
        <p:txBody>
          <a:bodyPr/>
          <a:lstStyle/>
          <a:p>
            <a:fld id="{DADEC162-A861-4D4C-B618-86141005AFC7}" type="slidenum">
              <a:rPr lang="en-US" smtClean="0"/>
              <a:pPr/>
              <a:t>24</a:t>
            </a:fld>
            <a:endParaRPr lang="en-US"/>
          </a:p>
        </p:txBody>
      </p:sp>
      <p:sp>
        <p:nvSpPr>
          <p:cNvPr id="41985" name="Rectangle 1"/>
          <p:cNvSpPr>
            <a:spLocks noChangeArrowheads="1"/>
          </p:cNvSpPr>
          <p:nvPr/>
        </p:nvSpPr>
        <p:spPr bwMode="auto">
          <a:xfrm>
            <a:off x="152400" y="158622"/>
            <a:ext cx="8839200"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a:ln>
                  <a:noFill/>
                </a:ln>
                <a:effectLst/>
                <a:ea typeface="Times New Roman" pitchFamily="18" charset="0"/>
              </a:rPr>
              <a:t>UNITING.TIME.AND.SIGN    </a:t>
            </a:r>
            <a:r>
              <a:rPr kumimoji="0" lang="en-US" sz="2400" i="0" u="none" strike="noStrike" cap="none" normalizeH="0" baseline="0" dirty="0">
                <a:ln>
                  <a:noFill/>
                </a:ln>
                <a:effectLst/>
                <a:ea typeface="Times New Roman" pitchFamily="18" charset="0"/>
              </a:rPr>
              <a:t>63-0818</a:t>
            </a:r>
            <a:r>
              <a:rPr kumimoji="0" lang="en-US" sz="2800" b="0" i="0" u="none" strike="noStrike" cap="none" normalizeH="0" baseline="0" dirty="0">
                <a:ln>
                  <a:noFill/>
                </a:ln>
                <a:effectLst/>
                <a:ea typeface="Times New Roman" pitchFamily="18" charset="0"/>
              </a:rPr>
              <a:t>  </a:t>
            </a:r>
            <a:endParaRPr kumimoji="0" lang="en-US" b="0" i="0" u="none" strike="noStrike" cap="none" normalizeH="0" baseline="0" dirty="0">
              <a:ln>
                <a:noFill/>
              </a:ln>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a:ln>
                  <a:noFill/>
                </a:ln>
                <a:effectLst/>
                <a:ea typeface="Times New Roman" pitchFamily="18" charset="0"/>
              </a:rPr>
              <a:t>9 One of my main things that's always hurt me through my life has been a </a:t>
            </a:r>
            <a:r>
              <a:rPr kumimoji="0" lang="en-US" sz="2800" b="1" i="0" u="none" strike="noStrike" cap="none" normalizeH="0" baseline="0" dirty="0">
                <a:ln>
                  <a:noFill/>
                </a:ln>
                <a:effectLst/>
                <a:ea typeface="Times New Roman" pitchFamily="18" charset="0"/>
              </a:rPr>
              <a:t>nervous condition</a:t>
            </a:r>
            <a:r>
              <a:rPr kumimoji="0" lang="en-US" sz="2800" b="0" i="0" u="none" strike="noStrike" cap="none" normalizeH="0" baseline="0" dirty="0">
                <a:ln>
                  <a:noFill/>
                </a:ln>
                <a:effectLst/>
                <a:ea typeface="Times New Roman" pitchFamily="18" charset="0"/>
              </a:rPr>
              <a:t>. </a:t>
            </a:r>
            <a:r>
              <a:rPr lang="en-US" sz="2800" dirty="0">
                <a:ea typeface="Times New Roman" pitchFamily="18" charset="0"/>
              </a:rPr>
              <a:t>W</a:t>
            </a:r>
            <a:r>
              <a:rPr kumimoji="0" lang="en-US" sz="2800" b="0" i="0" u="none" strike="noStrike" cap="none" normalizeH="0" baseline="0" dirty="0">
                <a:ln>
                  <a:noFill/>
                </a:ln>
                <a:effectLst/>
                <a:ea typeface="Times New Roman" pitchFamily="18" charset="0"/>
              </a:rPr>
              <a:t>hen I get so worn, I get real weary</a:t>
            </a:r>
            <a:r>
              <a:rPr lang="en-US" sz="2800" dirty="0">
                <a:ea typeface="Times New Roman" pitchFamily="18" charset="0"/>
              </a:rPr>
              <a:t>,</a:t>
            </a:r>
            <a:r>
              <a:rPr kumimoji="0" lang="en-US" sz="2800" b="0" i="0" u="none" strike="noStrike" cap="none" normalizeH="0" baseline="0" dirty="0">
                <a:ln>
                  <a:noFill/>
                </a:ln>
                <a:effectLst/>
                <a:ea typeface="Times New Roman" pitchFamily="18" charset="0"/>
              </a:rPr>
              <a:t> feeling like nobody cares for you... You have it too. I just happen to have a real overdose of it, it gets real bad sometime... It's tension what does it… many of those visions, it just gets me. </a:t>
            </a:r>
          </a:p>
          <a:p>
            <a:pPr marL="0" marR="0" lvl="0" indent="457200" algn="l" defTabSz="914400" rtl="0" eaLnBrk="0" fontAlgn="base" latinLnBrk="0" hangingPunct="0">
              <a:lnSpc>
                <a:spcPct val="100000"/>
              </a:lnSpc>
              <a:spcBef>
                <a:spcPct val="0"/>
              </a:spcBef>
              <a:spcAft>
                <a:spcPct val="0"/>
              </a:spcAft>
              <a:buClrTx/>
              <a:buSzTx/>
              <a:buFontTx/>
              <a:buNone/>
              <a:tabLst/>
            </a:pPr>
            <a:r>
              <a:rPr lang="en-US" sz="2800" dirty="0">
                <a:ea typeface="Times New Roman" pitchFamily="18" charset="0"/>
              </a:rPr>
              <a:t>	</a:t>
            </a:r>
            <a:r>
              <a:rPr kumimoji="0" lang="en-US" sz="2800" b="0" i="0" u="none" strike="noStrike" cap="none" normalizeH="0" baseline="0" dirty="0">
                <a:ln>
                  <a:noFill/>
                </a:ln>
                <a:effectLst/>
                <a:ea typeface="Times New Roman" pitchFamily="18" charset="0"/>
              </a:rPr>
              <a:t>And you just don't realize what a price goes with that. Then you get to thinking, Here I'm fifty years old and I've done nothing for the Lord… Then you get what we used to </a:t>
            </a:r>
            <a:r>
              <a:rPr kumimoji="0" lang="en-US" sz="2800" b="0" i="0" strike="noStrike" cap="none" normalizeH="0" baseline="0" dirty="0">
                <a:ln>
                  <a:noFill/>
                </a:ln>
                <a:effectLst/>
                <a:ea typeface="Times New Roman" pitchFamily="18" charset="0"/>
              </a:rPr>
              <a:t>call "the blues." </a:t>
            </a:r>
            <a:r>
              <a:rPr kumimoji="0" lang="en-US" sz="2800" b="0" i="0" u="none" strike="noStrike" cap="none" normalizeH="0" baseline="0" dirty="0">
                <a:ln>
                  <a:noFill/>
                </a:ln>
                <a:effectLst/>
                <a:ea typeface="Times New Roman" pitchFamily="18" charset="0"/>
              </a:rPr>
              <a:t>Pop used to talk about it and I wondered what he meant, </a:t>
            </a:r>
            <a:r>
              <a:rPr kumimoji="0" lang="en-US" sz="2800" b="0" i="0" u="none" strike="noStrike" cap="none" normalizeH="0" baseline="0" dirty="0">
                <a:ln>
                  <a:noFill/>
                </a:ln>
                <a:solidFill>
                  <a:srgbClr val="00B0F0"/>
                </a:solidFill>
                <a:effectLst/>
                <a:ea typeface="Times New Roman" pitchFamily="18" charset="0"/>
              </a:rPr>
              <a:t>and </a:t>
            </a:r>
            <a:r>
              <a:rPr kumimoji="0" lang="en-US" sz="2800" b="0" i="0" strike="noStrike" cap="none" normalizeH="0" baseline="0" dirty="0">
                <a:ln>
                  <a:noFill/>
                </a:ln>
                <a:solidFill>
                  <a:srgbClr val="00B0F0"/>
                </a:solidFill>
                <a:effectLst/>
                <a:ea typeface="Times New Roman" pitchFamily="18" charset="0"/>
              </a:rPr>
              <a:t>I sure know now what he meant</a:t>
            </a:r>
            <a:r>
              <a:rPr kumimoji="0" lang="en-US" sz="2800" b="0" i="0" u="none" strike="noStrike" cap="none" normalizeH="0" baseline="0" dirty="0">
                <a:ln>
                  <a:noFill/>
                </a:ln>
                <a:solidFill>
                  <a:srgbClr val="00B0F0"/>
                </a:solidFill>
                <a:effectLst/>
                <a:ea typeface="Times New Roman" pitchFamily="18" charset="0"/>
              </a:rPr>
              <a:t>. </a:t>
            </a:r>
            <a:r>
              <a:rPr lang="en-US" sz="2800" dirty="0">
                <a:ea typeface="Times New Roman" pitchFamily="18" charset="0"/>
              </a:rPr>
              <a:t>Y</a:t>
            </a:r>
            <a:r>
              <a:rPr kumimoji="0" lang="en-US" sz="2800" b="0" i="0" u="none" strike="noStrike" cap="none" normalizeH="0" baseline="0" dirty="0">
                <a:ln>
                  <a:noFill/>
                </a:ln>
                <a:effectLst/>
                <a:ea typeface="Times New Roman" pitchFamily="18" charset="0"/>
              </a:rPr>
              <a:t>ou get to feeling that way, which is none of it true</a:t>
            </a:r>
            <a:r>
              <a:rPr lang="en-US" sz="2800" dirty="0">
                <a:ea typeface="Times New Roman" pitchFamily="18" charset="0"/>
              </a:rPr>
              <a:t>..</a:t>
            </a:r>
            <a:r>
              <a:rPr kumimoji="0" lang="en-US" sz="2800" b="0" i="0" u="none" strike="noStrike" cap="none" normalizeH="0" baseline="0" dirty="0">
                <a:ln>
                  <a:noFill/>
                </a:ln>
                <a:effectLst/>
                <a:ea typeface="Times New Roman" pitchFamily="18" charset="0"/>
              </a:rPr>
              <a:t>.</a:t>
            </a:r>
            <a:endParaRPr kumimoji="0" lang="en-US" sz="4400" b="0" i="0" u="none" strike="noStrike" cap="none" normalizeH="0" baseline="0" dirty="0">
              <a:ln>
                <a:noFill/>
              </a:ln>
              <a:effectLst/>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6-3-2018</a:t>
            </a:r>
          </a:p>
        </p:txBody>
      </p:sp>
      <p:sp>
        <p:nvSpPr>
          <p:cNvPr id="3" name="Footer Placeholder 2"/>
          <p:cNvSpPr>
            <a:spLocks noGrp="1"/>
          </p:cNvSpPr>
          <p:nvPr>
            <p:ph type="ftr" sz="quarter" idx="11"/>
          </p:nvPr>
        </p:nvSpPr>
        <p:spPr/>
        <p:txBody>
          <a:bodyPr/>
          <a:lstStyle/>
          <a:p>
            <a:r>
              <a:rPr lang="en-US"/>
              <a:t>Overcoming Depression &amp; Fear</a:t>
            </a:r>
          </a:p>
        </p:txBody>
      </p:sp>
      <p:sp>
        <p:nvSpPr>
          <p:cNvPr id="4" name="Slide Number Placeholder 3"/>
          <p:cNvSpPr>
            <a:spLocks noGrp="1"/>
          </p:cNvSpPr>
          <p:nvPr>
            <p:ph type="sldNum" sz="quarter" idx="12"/>
          </p:nvPr>
        </p:nvSpPr>
        <p:spPr/>
        <p:txBody>
          <a:bodyPr/>
          <a:lstStyle/>
          <a:p>
            <a:fld id="{DADEC162-A861-4D4C-B618-86141005AFC7}" type="slidenum">
              <a:rPr lang="en-US" smtClean="0"/>
              <a:pPr/>
              <a:t>25</a:t>
            </a:fld>
            <a:endParaRPr lang="en-US"/>
          </a:p>
        </p:txBody>
      </p:sp>
      <p:sp>
        <p:nvSpPr>
          <p:cNvPr id="44033" name="Rectangle 1"/>
          <p:cNvSpPr>
            <a:spLocks noChangeArrowheads="1"/>
          </p:cNvSpPr>
          <p:nvPr/>
        </p:nvSpPr>
        <p:spPr bwMode="auto">
          <a:xfrm>
            <a:off x="152400" y="-36136"/>
            <a:ext cx="8839200" cy="66787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a:ln>
                  <a:noFill/>
                </a:ln>
                <a:effectLst/>
                <a:ea typeface="Times New Roman" pitchFamily="18" charset="0"/>
              </a:rPr>
              <a:t>HE.CARETH.FOR.YOU</a:t>
            </a:r>
            <a:r>
              <a:rPr kumimoji="0" lang="en-US" sz="3600" b="0" i="0" u="none" strike="noStrike" cap="none" normalizeH="0" baseline="0" dirty="0">
                <a:ln>
                  <a:noFill/>
                </a:ln>
                <a:effectLst/>
                <a:ea typeface="Times New Roman" pitchFamily="18" charset="0"/>
              </a:rPr>
              <a:t>  </a:t>
            </a:r>
            <a:r>
              <a:rPr kumimoji="0" lang="en-US" sz="2800" b="0" i="0" u="none" strike="noStrike" cap="none" normalizeH="0" baseline="0" dirty="0">
                <a:ln>
                  <a:noFill/>
                </a:ln>
                <a:effectLst/>
                <a:ea typeface="Times New Roman" pitchFamily="18" charset="0"/>
              </a:rPr>
              <a:t>60-0301  </a:t>
            </a:r>
          </a:p>
          <a:p>
            <a:pPr marL="0" marR="0" lvl="0" indent="45720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a:ln>
                  <a:noFill/>
                </a:ln>
                <a:effectLst/>
                <a:ea typeface="Times New Roman" pitchFamily="18" charset="0"/>
              </a:rPr>
              <a:t>	35  Like mother sometime will try to teach their young girls to be popular... to make that young girl a ballet dancer or something… And you're giving her arsenic that'll nothing but break her heart and send her to a devil's hell and a sinner's grave, for there's nothing good can come out of it. But you think, "</a:t>
            </a:r>
            <a:r>
              <a:rPr kumimoji="0" lang="en-US" sz="2800" b="0" i="1" u="none" strike="noStrike" cap="none" normalizeH="0" baseline="0" dirty="0">
                <a:ln>
                  <a:noFill/>
                </a:ln>
                <a:effectLst/>
                <a:ea typeface="Times New Roman" pitchFamily="18" charset="0"/>
              </a:rPr>
              <a:t>If my daughter could be such-and-such..." </a:t>
            </a:r>
            <a:r>
              <a:rPr lang="en-US" sz="2800" dirty="0">
                <a:ea typeface="Times New Roman" pitchFamily="18" charset="0"/>
              </a:rPr>
              <a:t>S</a:t>
            </a:r>
            <a:r>
              <a:rPr kumimoji="0" lang="en-US" sz="2800" b="0" i="0" u="none" strike="noStrike" cap="none" normalizeH="0" baseline="0" dirty="0">
                <a:ln>
                  <a:noFill/>
                </a:ln>
                <a:effectLst/>
                <a:ea typeface="Times New Roman" pitchFamily="18" charset="0"/>
              </a:rPr>
              <a:t>end them over to the YWCA's, where they practice rock-and-roll. And the old people will get out for a barn dance, </a:t>
            </a:r>
            <a:r>
              <a:rPr lang="en-US" sz="2800" dirty="0">
                <a:ea typeface="Times New Roman" pitchFamily="18" charset="0"/>
              </a:rPr>
              <a:t>hoedown</a:t>
            </a:r>
            <a:r>
              <a:rPr kumimoji="0" lang="en-US" sz="2800" b="0" i="0" u="none" strike="noStrike" cap="none" normalizeH="0" baseline="0" dirty="0">
                <a:ln>
                  <a:noFill/>
                </a:ln>
                <a:effectLst/>
                <a:ea typeface="Times New Roman" pitchFamily="18" charset="0"/>
              </a:rPr>
              <a:t>.</a:t>
            </a:r>
            <a:endParaRPr kumimoji="0" lang="en-US" sz="2800" b="0" i="0" u="none" strike="noStrike" cap="none" normalizeH="0" baseline="0" dirty="0">
              <a:ln>
                <a:noFill/>
              </a:ln>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a:ln>
                  <a:noFill/>
                </a:ln>
                <a:effectLst/>
                <a:ea typeface="Times New Roman" pitchFamily="18" charset="0"/>
              </a:rPr>
              <a:t>36 </a:t>
            </a:r>
            <a:r>
              <a:rPr lang="en-US" sz="2800" u="none" dirty="0">
                <a:ea typeface="Times New Roman" pitchFamily="18" charset="0"/>
              </a:rPr>
              <a:t>G</a:t>
            </a:r>
            <a:r>
              <a:rPr kumimoji="0" lang="en-US" sz="2800" b="0" i="0" strike="noStrike" cap="none" normalizeH="0" baseline="0" dirty="0">
                <a:ln>
                  <a:noFill/>
                </a:ln>
                <a:effectLst/>
                <a:ea typeface="Times New Roman" pitchFamily="18" charset="0"/>
              </a:rPr>
              <a:t>et around about thirty years old, they get the blues</a:t>
            </a:r>
            <a:r>
              <a:rPr lang="en-US" sz="2800" dirty="0">
                <a:ea typeface="Times New Roman" pitchFamily="18" charset="0"/>
              </a:rPr>
              <a:t>, </a:t>
            </a:r>
            <a:r>
              <a:rPr kumimoji="0" lang="en-US" sz="2800" b="0" i="0" u="none" strike="noStrike" cap="none" normalizeH="0" baseline="0" dirty="0">
                <a:ln>
                  <a:noFill/>
                </a:ln>
                <a:effectLst/>
                <a:ea typeface="Times New Roman" pitchFamily="18" charset="0"/>
              </a:rPr>
              <a:t>think, "</a:t>
            </a:r>
            <a:r>
              <a:rPr kumimoji="0" lang="en-US" sz="2800" b="0" i="1" u="none" strike="noStrike" cap="none" normalizeH="0" baseline="0" dirty="0">
                <a:ln>
                  <a:noFill/>
                </a:ln>
                <a:effectLst/>
                <a:ea typeface="Times New Roman" pitchFamily="18" charset="0"/>
              </a:rPr>
              <a:t>I have gotten this old, I haven't sowed enough wild oats yet." </a:t>
            </a:r>
            <a:r>
              <a:rPr lang="en-US" sz="2800" dirty="0">
                <a:ea typeface="Times New Roman" pitchFamily="18" charset="0"/>
              </a:rPr>
              <a:t>T</a:t>
            </a:r>
            <a:r>
              <a:rPr kumimoji="0" lang="en-US" sz="2800" b="0" i="0" u="none" strike="noStrike" cap="none" normalizeH="0" baseline="0" dirty="0">
                <a:ln>
                  <a:noFill/>
                </a:ln>
                <a:effectLst/>
                <a:ea typeface="Times New Roman" pitchFamily="18" charset="0"/>
              </a:rPr>
              <a:t>hey try to sometimes cheat in their marriage vows, men and women; both guilty. What's the matter? It's something that they are lacking.</a:t>
            </a:r>
            <a:endParaRPr kumimoji="0" lang="en-US" sz="2800" b="0" i="0" u="none" strike="noStrike" cap="none" normalizeH="0" baseline="0" dirty="0">
              <a:ln>
                <a:noFill/>
              </a:ln>
              <a:effectLst/>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6-3-2018</a:t>
            </a:r>
          </a:p>
        </p:txBody>
      </p:sp>
      <p:sp>
        <p:nvSpPr>
          <p:cNvPr id="3" name="Footer Placeholder 2"/>
          <p:cNvSpPr>
            <a:spLocks noGrp="1"/>
          </p:cNvSpPr>
          <p:nvPr>
            <p:ph type="ftr" sz="quarter" idx="11"/>
          </p:nvPr>
        </p:nvSpPr>
        <p:spPr/>
        <p:txBody>
          <a:bodyPr/>
          <a:lstStyle/>
          <a:p>
            <a:r>
              <a:rPr lang="en-US"/>
              <a:t>Overcoming Depression &amp; Fear</a:t>
            </a:r>
          </a:p>
        </p:txBody>
      </p:sp>
      <p:sp>
        <p:nvSpPr>
          <p:cNvPr id="4" name="Slide Number Placeholder 3"/>
          <p:cNvSpPr>
            <a:spLocks noGrp="1"/>
          </p:cNvSpPr>
          <p:nvPr>
            <p:ph type="sldNum" sz="quarter" idx="12"/>
          </p:nvPr>
        </p:nvSpPr>
        <p:spPr/>
        <p:txBody>
          <a:bodyPr/>
          <a:lstStyle/>
          <a:p>
            <a:fld id="{DADEC162-A861-4D4C-B618-86141005AFC7}" type="slidenum">
              <a:rPr lang="en-US" smtClean="0"/>
              <a:pPr/>
              <a:t>26</a:t>
            </a:fld>
            <a:endParaRPr lang="en-US"/>
          </a:p>
        </p:txBody>
      </p:sp>
      <p:sp>
        <p:nvSpPr>
          <p:cNvPr id="46081" name="Rectangle 1"/>
          <p:cNvSpPr>
            <a:spLocks noChangeArrowheads="1"/>
          </p:cNvSpPr>
          <p:nvPr/>
        </p:nvSpPr>
        <p:spPr bwMode="auto">
          <a:xfrm>
            <a:off x="152400" y="76200"/>
            <a:ext cx="8839200" cy="64479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a:ln>
                  <a:noFill/>
                </a:ln>
                <a:effectLst/>
                <a:ea typeface="Times New Roman" pitchFamily="18" charset="0"/>
              </a:rPr>
              <a:t>BE.NOT.AFRAID</a:t>
            </a:r>
            <a:r>
              <a:rPr kumimoji="0" lang="en-US" sz="4000" b="0" i="0" u="none" strike="noStrike" cap="none" normalizeH="0" baseline="0" dirty="0">
                <a:ln>
                  <a:noFill/>
                </a:ln>
                <a:effectLst/>
                <a:ea typeface="Times New Roman" pitchFamily="18" charset="0"/>
              </a:rPr>
              <a:t>   </a:t>
            </a:r>
            <a:r>
              <a:rPr kumimoji="0" lang="en-US" sz="2400" b="0" i="0" u="none" strike="noStrike" cap="none" normalizeH="0" baseline="0" dirty="0">
                <a:ln>
                  <a:noFill/>
                </a:ln>
                <a:effectLst/>
                <a:ea typeface="Times New Roman" pitchFamily="18" charset="0"/>
              </a:rPr>
              <a:t>61-0213</a:t>
            </a:r>
            <a:r>
              <a:rPr kumimoji="0" lang="en-US" sz="3200" b="0" i="0" u="none" strike="noStrike" cap="none" normalizeH="0" baseline="0" dirty="0">
                <a:ln>
                  <a:noFill/>
                </a:ln>
                <a:effectLst/>
                <a:ea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lang="en-US" sz="3200" dirty="0">
                <a:ea typeface="Times New Roman" pitchFamily="18" charset="0"/>
              </a:rPr>
              <a:t>	</a:t>
            </a:r>
            <a:r>
              <a:rPr kumimoji="0" lang="en-US" sz="3100" b="0" i="0" u="none" strike="noStrike" cap="none" normalizeH="0" baseline="0" dirty="0">
                <a:ln>
                  <a:noFill/>
                </a:ln>
                <a:effectLst/>
                <a:ea typeface="Times New Roman" pitchFamily="18" charset="0"/>
              </a:rPr>
              <a:t>85  …You got a nervous condition, </a:t>
            </a:r>
            <a:r>
              <a:rPr kumimoji="0" lang="en-US" sz="3100" b="1" i="0" u="none" strike="noStrike" cap="none" normalizeH="0" baseline="0" dirty="0">
                <a:ln>
                  <a:noFill/>
                </a:ln>
                <a:effectLst/>
                <a:ea typeface="Times New Roman" pitchFamily="18" charset="0"/>
              </a:rPr>
              <a:t>cough</a:t>
            </a:r>
            <a:r>
              <a:rPr kumimoji="0" lang="en-US" sz="3100" b="0" i="0" u="none" strike="noStrike" cap="none" normalizeH="0" baseline="0" dirty="0">
                <a:ln>
                  <a:noFill/>
                </a:ln>
                <a:effectLst/>
                <a:ea typeface="Times New Roman" pitchFamily="18" charset="0"/>
              </a:rPr>
              <a:t>. That's what makes you cough. It's your nerves. You're afraid there's something wrong in your throat, but it isn't. When you get nervous, that's when you cough more. That's not your main thing, though. You're praying for somebody else. He had an accident</a:t>
            </a:r>
            <a:r>
              <a:rPr lang="en-US" sz="3100" dirty="0">
                <a:ea typeface="Times New Roman" pitchFamily="18" charset="0"/>
              </a:rPr>
              <a:t>…</a:t>
            </a:r>
            <a:r>
              <a:rPr kumimoji="0" lang="en-US" sz="3100" b="0" i="0" u="none" strike="noStrike" cap="none" normalizeH="0" baseline="0" dirty="0">
                <a:ln>
                  <a:noFill/>
                </a:ln>
                <a:effectLst/>
                <a:ea typeface="Times New Roman" pitchFamily="18" charset="0"/>
              </a:rPr>
              <a:t> Son, in the hospital, semi-conscious. 	You're scared whether he would die, he has been saved, but you're a little afraid. He wasn't prayed up just right. If that's right, raise your hand. It's okay, go on. He will come out of it. You believe with all your heart, and don't doubt. Have faith.</a:t>
            </a:r>
            <a:endParaRPr kumimoji="0" lang="en-US" sz="3100" b="0" i="0" u="none" strike="noStrike" cap="none" normalizeH="0" baseline="0" dirty="0">
              <a:ln>
                <a:noFill/>
              </a:ln>
              <a:effectLst/>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09D1DFB-53EA-4843-974E-0ED122A0BE3B}"/>
              </a:ext>
            </a:extLst>
          </p:cNvPr>
          <p:cNvSpPr>
            <a:spLocks noGrp="1"/>
          </p:cNvSpPr>
          <p:nvPr>
            <p:ph type="dt" sz="half" idx="10"/>
          </p:nvPr>
        </p:nvSpPr>
        <p:spPr/>
        <p:txBody>
          <a:bodyPr/>
          <a:lstStyle/>
          <a:p>
            <a:r>
              <a:rPr lang="en-US"/>
              <a:t>6-3-2018</a:t>
            </a:r>
          </a:p>
        </p:txBody>
      </p:sp>
      <p:sp>
        <p:nvSpPr>
          <p:cNvPr id="3" name="Footer Placeholder 2">
            <a:extLst>
              <a:ext uri="{FF2B5EF4-FFF2-40B4-BE49-F238E27FC236}">
                <a16:creationId xmlns:a16="http://schemas.microsoft.com/office/drawing/2014/main" id="{B3797446-B3BA-4361-BF91-E8BE46597FC3}"/>
              </a:ext>
            </a:extLst>
          </p:cNvPr>
          <p:cNvSpPr>
            <a:spLocks noGrp="1"/>
          </p:cNvSpPr>
          <p:nvPr>
            <p:ph type="ftr" sz="quarter" idx="11"/>
          </p:nvPr>
        </p:nvSpPr>
        <p:spPr/>
        <p:txBody>
          <a:bodyPr/>
          <a:lstStyle/>
          <a:p>
            <a:r>
              <a:rPr lang="en-US"/>
              <a:t>Overcoming Depression &amp; Fear</a:t>
            </a:r>
          </a:p>
        </p:txBody>
      </p:sp>
      <p:sp>
        <p:nvSpPr>
          <p:cNvPr id="4" name="Slide Number Placeholder 3">
            <a:extLst>
              <a:ext uri="{FF2B5EF4-FFF2-40B4-BE49-F238E27FC236}">
                <a16:creationId xmlns:a16="http://schemas.microsoft.com/office/drawing/2014/main" id="{253A49E3-0AB1-4A9B-9642-A1B383512373}"/>
              </a:ext>
            </a:extLst>
          </p:cNvPr>
          <p:cNvSpPr>
            <a:spLocks noGrp="1"/>
          </p:cNvSpPr>
          <p:nvPr>
            <p:ph type="sldNum" sz="quarter" idx="12"/>
          </p:nvPr>
        </p:nvSpPr>
        <p:spPr/>
        <p:txBody>
          <a:bodyPr/>
          <a:lstStyle/>
          <a:p>
            <a:fld id="{DADEC162-A861-4D4C-B618-86141005AFC7}" type="slidenum">
              <a:rPr lang="en-US" smtClean="0"/>
              <a:pPr/>
              <a:t>27</a:t>
            </a:fld>
            <a:endParaRPr lang="en-US"/>
          </a:p>
        </p:txBody>
      </p:sp>
      <p:sp>
        <p:nvSpPr>
          <p:cNvPr id="5" name="Rectangle 4">
            <a:extLst>
              <a:ext uri="{FF2B5EF4-FFF2-40B4-BE49-F238E27FC236}">
                <a16:creationId xmlns:a16="http://schemas.microsoft.com/office/drawing/2014/main" id="{5014DD89-CF04-482D-BB37-73A9779AEA36}"/>
              </a:ext>
            </a:extLst>
          </p:cNvPr>
          <p:cNvSpPr/>
          <p:nvPr/>
        </p:nvSpPr>
        <p:spPr>
          <a:xfrm>
            <a:off x="304800" y="76200"/>
            <a:ext cx="8458200" cy="2554545"/>
          </a:xfrm>
          <a:prstGeom prst="rect">
            <a:avLst/>
          </a:prstGeom>
        </p:spPr>
        <p:txBody>
          <a:bodyPr wrap="square">
            <a:spAutoFit/>
          </a:bodyPr>
          <a:lstStyle/>
          <a:p>
            <a:pPr lvl="0" fontAlgn="base">
              <a:spcBef>
                <a:spcPct val="0"/>
              </a:spcBef>
              <a:spcAft>
                <a:spcPct val="0"/>
              </a:spcAft>
            </a:pPr>
            <a:r>
              <a:rPr lang="en-US" sz="4400" b="1" dirty="0">
                <a:ea typeface="Times New Roman" pitchFamily="18" charset="0"/>
              </a:rPr>
              <a:t>Is. 26:3</a:t>
            </a:r>
            <a:r>
              <a:rPr lang="en-US" sz="4400" i="1" dirty="0">
                <a:ea typeface="Times New Roman" pitchFamily="18" charset="0"/>
              </a:rPr>
              <a:t> </a:t>
            </a:r>
          </a:p>
          <a:p>
            <a:pPr lvl="0" fontAlgn="base">
              <a:spcBef>
                <a:spcPct val="0"/>
              </a:spcBef>
              <a:spcAft>
                <a:spcPct val="0"/>
              </a:spcAft>
            </a:pPr>
            <a:r>
              <a:rPr lang="en-US" sz="4400" i="1" dirty="0">
                <a:ea typeface="Times New Roman" pitchFamily="18" charset="0"/>
              </a:rPr>
              <a:t>	</a:t>
            </a:r>
            <a:r>
              <a:rPr lang="en-US" sz="3600" i="1" dirty="0">
                <a:ea typeface="Times New Roman" pitchFamily="18" charset="0"/>
              </a:rPr>
              <a:t>Thou wilt keep him in perfect peace, whose mind is stayed on thee: because he </a:t>
            </a:r>
            <a:r>
              <a:rPr lang="en-US" sz="3600" i="1" dirty="0" err="1">
                <a:ea typeface="Times New Roman" pitchFamily="18" charset="0"/>
              </a:rPr>
              <a:t>trusteth</a:t>
            </a:r>
            <a:r>
              <a:rPr lang="en-US" sz="3600" i="1" dirty="0">
                <a:ea typeface="Times New Roman" pitchFamily="18" charset="0"/>
              </a:rPr>
              <a:t> in thee. </a:t>
            </a:r>
          </a:p>
        </p:txBody>
      </p:sp>
      <p:sp>
        <p:nvSpPr>
          <p:cNvPr id="6" name="Rectangle 5">
            <a:extLst>
              <a:ext uri="{FF2B5EF4-FFF2-40B4-BE49-F238E27FC236}">
                <a16:creationId xmlns:a16="http://schemas.microsoft.com/office/drawing/2014/main" id="{0CEF66BE-CC49-4B6A-BC6A-4CB3897DB882}"/>
              </a:ext>
            </a:extLst>
          </p:cNvPr>
          <p:cNvSpPr/>
          <p:nvPr/>
        </p:nvSpPr>
        <p:spPr>
          <a:xfrm>
            <a:off x="304800" y="3124201"/>
            <a:ext cx="8458200" cy="2677656"/>
          </a:xfrm>
          <a:prstGeom prst="rect">
            <a:avLst/>
          </a:prstGeom>
        </p:spPr>
        <p:txBody>
          <a:bodyPr wrap="square">
            <a:spAutoFit/>
          </a:bodyPr>
          <a:lstStyle/>
          <a:p>
            <a:r>
              <a:rPr lang="en-US" sz="4000" b="1" dirty="0"/>
              <a:t>DISEASES.AND.AFFLICTIONS</a:t>
            </a:r>
          </a:p>
          <a:p>
            <a:r>
              <a:rPr lang="en-US" sz="3200" dirty="0"/>
              <a:t>	40   God didn't intend you to be sick. God made you in His likeness. He wants you to be well. He's done everything He can to keep you well. And Satan's against you.		</a:t>
            </a:r>
            <a:r>
              <a:rPr lang="en-US" sz="2400" dirty="0"/>
              <a:t> 50-0100</a:t>
            </a:r>
          </a:p>
        </p:txBody>
      </p:sp>
    </p:spTree>
    <p:extLst>
      <p:ext uri="{BB962C8B-B14F-4D97-AF65-F5344CB8AC3E}">
        <p14:creationId xmlns:p14="http://schemas.microsoft.com/office/powerpoint/2010/main" val="6622842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6-3-2018</a:t>
            </a:r>
          </a:p>
        </p:txBody>
      </p:sp>
      <p:sp>
        <p:nvSpPr>
          <p:cNvPr id="3" name="Footer Placeholder 2"/>
          <p:cNvSpPr>
            <a:spLocks noGrp="1"/>
          </p:cNvSpPr>
          <p:nvPr>
            <p:ph type="ftr" sz="quarter" idx="11"/>
          </p:nvPr>
        </p:nvSpPr>
        <p:spPr/>
        <p:txBody>
          <a:bodyPr/>
          <a:lstStyle/>
          <a:p>
            <a:r>
              <a:rPr lang="en-US"/>
              <a:t>Overcoming Depression &amp; Fear</a:t>
            </a:r>
          </a:p>
        </p:txBody>
      </p:sp>
      <p:sp>
        <p:nvSpPr>
          <p:cNvPr id="4" name="Slide Number Placeholder 3"/>
          <p:cNvSpPr>
            <a:spLocks noGrp="1"/>
          </p:cNvSpPr>
          <p:nvPr>
            <p:ph type="sldNum" sz="quarter" idx="12"/>
          </p:nvPr>
        </p:nvSpPr>
        <p:spPr/>
        <p:txBody>
          <a:bodyPr/>
          <a:lstStyle/>
          <a:p>
            <a:fld id="{DADEC162-A861-4D4C-B618-86141005AFC7}" type="slidenum">
              <a:rPr lang="en-US" smtClean="0"/>
              <a:pPr/>
              <a:t>28</a:t>
            </a:fld>
            <a:endParaRPr lang="en-US"/>
          </a:p>
        </p:txBody>
      </p:sp>
      <p:sp>
        <p:nvSpPr>
          <p:cNvPr id="48129" name="Rectangle 1"/>
          <p:cNvSpPr>
            <a:spLocks noChangeArrowheads="1"/>
          </p:cNvSpPr>
          <p:nvPr/>
        </p:nvSpPr>
        <p:spPr bwMode="auto">
          <a:xfrm>
            <a:off x="152400" y="179248"/>
            <a:ext cx="8839200"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4400" b="1" i="0" u="none" strike="noStrike" cap="none" normalizeH="0" baseline="0" dirty="0">
                <a:ln>
                  <a:noFill/>
                </a:ln>
                <a:effectLst/>
                <a:ea typeface="Times New Roman" pitchFamily="18" charset="0"/>
              </a:rPr>
              <a:t>EXPECTATION </a:t>
            </a:r>
            <a:r>
              <a:rPr kumimoji="0" lang="en-US" sz="3200" b="1" i="0" u="none" strike="noStrike" cap="none" normalizeH="0" baseline="0" dirty="0">
                <a:ln>
                  <a:noFill/>
                </a:ln>
                <a:effectLst/>
                <a:ea typeface="Times New Roman" pitchFamily="18" charset="0"/>
              </a:rPr>
              <a:t> 55-1001</a:t>
            </a:r>
            <a:r>
              <a:rPr kumimoji="0" lang="en-US" sz="3200" b="0" i="0" u="none" strike="noStrike" cap="none" normalizeH="0" baseline="0" dirty="0">
                <a:ln>
                  <a:noFill/>
                </a:ln>
                <a:effectLst/>
                <a:ea typeface="Times New Roman" pitchFamily="18" charset="0"/>
              </a:rPr>
              <a:t>  </a:t>
            </a:r>
            <a:endParaRPr kumimoji="0" lang="en-US" sz="2000" b="0" i="0"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a:ln>
                  <a:noFill/>
                </a:ln>
                <a:effectLst/>
                <a:ea typeface="Times New Roman" pitchFamily="18" charset="0"/>
              </a:rPr>
              <a:t>	102 </a:t>
            </a:r>
            <a:r>
              <a:rPr lang="en-US" sz="3200" dirty="0">
                <a:ea typeface="Times New Roman" pitchFamily="18" charset="0"/>
              </a:rPr>
              <a:t>Y</a:t>
            </a:r>
            <a:r>
              <a:rPr kumimoji="0" lang="en-US" sz="3200" b="0" i="0" u="none" strike="noStrike" cap="none" normalizeH="0" baseline="0" dirty="0">
                <a:ln>
                  <a:noFill/>
                </a:ln>
                <a:effectLst/>
                <a:ea typeface="Times New Roman" pitchFamily="18" charset="0"/>
              </a:rPr>
              <a:t>ou're suffering from a mental oppress-</a:t>
            </a:r>
            <a:r>
              <a:rPr kumimoji="0" lang="en-US" sz="3200" b="0" i="0" u="none" strike="noStrike" cap="none" normalizeH="0" baseline="0" dirty="0" err="1">
                <a:ln>
                  <a:noFill/>
                </a:ln>
                <a:effectLst/>
                <a:ea typeface="Times New Roman" pitchFamily="18" charset="0"/>
              </a:rPr>
              <a:t>ssion</a:t>
            </a:r>
            <a:r>
              <a:rPr kumimoji="0" lang="en-US" sz="3200" b="0" i="0" u="none" strike="noStrike" cap="none" normalizeH="0" baseline="0" dirty="0">
                <a:ln>
                  <a:noFill/>
                </a:ln>
                <a:effectLst/>
                <a:ea typeface="Times New Roman" pitchFamily="18" charset="0"/>
              </a:rPr>
              <a:t> which is nervousness. </a:t>
            </a:r>
            <a:r>
              <a:rPr lang="en-US" sz="3200" dirty="0">
                <a:ea typeface="Times New Roman" pitchFamily="18" charset="0"/>
              </a:rPr>
              <a:t>K</a:t>
            </a:r>
            <a:r>
              <a:rPr kumimoji="0" lang="en-US" sz="3200" b="0" i="0" u="none" strike="noStrike" cap="none" normalizeH="0" baseline="0" dirty="0">
                <a:ln>
                  <a:noFill/>
                </a:ln>
                <a:effectLst/>
                <a:ea typeface="Times New Roman" pitchFamily="18" charset="0"/>
              </a:rPr>
              <a:t>eep having strange, crazy thoughts, especially late of a evening. You get real weak. Many times you have to set down. </a:t>
            </a:r>
            <a:endParaRPr lang="en-US" sz="3200" dirty="0">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a:ln>
                  <a:noFill/>
                </a:ln>
                <a:effectLst/>
                <a:ea typeface="Times New Roman" pitchFamily="18" charset="0"/>
              </a:rPr>
              <a:t>	Whe</a:t>
            </a:r>
            <a:r>
              <a:rPr lang="en-US" sz="3200" dirty="0">
                <a:ea typeface="Times New Roman" pitchFamily="18" charset="0"/>
              </a:rPr>
              <a:t>n the</a:t>
            </a:r>
            <a:r>
              <a:rPr kumimoji="0" lang="en-US" sz="3200" b="0" i="0" u="none" strike="noStrike" cap="none" normalizeH="0" baseline="0" dirty="0">
                <a:ln>
                  <a:noFill/>
                </a:ln>
                <a:effectLst/>
                <a:ea typeface="Times New Roman" pitchFamily="18" charset="0"/>
              </a:rPr>
              <a:t> sun's setting, a gloomy spell comes on you. Devil’s telling you you're going to lose your mind. Those things are true, lady. You were praying before you come… "</a:t>
            </a:r>
            <a:r>
              <a:rPr kumimoji="0" lang="en-US" sz="3200" b="0" i="1" u="none" strike="noStrike" cap="none" normalizeH="0" baseline="0" dirty="0">
                <a:ln>
                  <a:noFill/>
                </a:ln>
                <a:effectLst/>
                <a:ea typeface="Times New Roman" pitchFamily="18" charset="0"/>
              </a:rPr>
              <a:t>God, if you'll give me prayer card</a:t>
            </a:r>
            <a:r>
              <a:rPr kumimoji="0" lang="en-US" sz="3200" b="0" i="0" u="none" strike="noStrike" cap="none" normalizeH="0" baseline="0" dirty="0">
                <a:ln>
                  <a:noFill/>
                </a:ln>
                <a:effectLst/>
                <a:ea typeface="Times New Roman" pitchFamily="18" charset="0"/>
              </a:rPr>
              <a:t>...” Now, God has rewarded your faith and has healed you. It's gone... It was caused from menopause, but you're going to be well.</a:t>
            </a:r>
            <a:endParaRPr kumimoji="0" lang="en-US" sz="4800" b="0" i="0" u="none" strike="noStrike" cap="none" normalizeH="0" baseline="0" dirty="0">
              <a:ln>
                <a:noFill/>
              </a:ln>
              <a:effectLst/>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6-3-2018</a:t>
            </a:r>
          </a:p>
        </p:txBody>
      </p:sp>
      <p:sp>
        <p:nvSpPr>
          <p:cNvPr id="3" name="Footer Placeholder 2"/>
          <p:cNvSpPr>
            <a:spLocks noGrp="1"/>
          </p:cNvSpPr>
          <p:nvPr>
            <p:ph type="ftr" sz="quarter" idx="11"/>
          </p:nvPr>
        </p:nvSpPr>
        <p:spPr/>
        <p:txBody>
          <a:bodyPr/>
          <a:lstStyle/>
          <a:p>
            <a:r>
              <a:rPr lang="en-US" dirty="0"/>
              <a:t>Overcoming Depression &amp; Fear</a:t>
            </a:r>
          </a:p>
        </p:txBody>
      </p:sp>
      <p:sp>
        <p:nvSpPr>
          <p:cNvPr id="4" name="Slide Number Placeholder 3"/>
          <p:cNvSpPr>
            <a:spLocks noGrp="1"/>
          </p:cNvSpPr>
          <p:nvPr>
            <p:ph type="sldNum" sz="quarter" idx="12"/>
          </p:nvPr>
        </p:nvSpPr>
        <p:spPr/>
        <p:txBody>
          <a:bodyPr/>
          <a:lstStyle/>
          <a:p>
            <a:fld id="{DADEC162-A861-4D4C-B618-86141005AFC7}" type="slidenum">
              <a:rPr lang="en-US" smtClean="0"/>
              <a:pPr/>
              <a:t>29</a:t>
            </a:fld>
            <a:endParaRPr lang="en-US"/>
          </a:p>
        </p:txBody>
      </p:sp>
      <p:sp>
        <p:nvSpPr>
          <p:cNvPr id="50177" name="Rectangle 1"/>
          <p:cNvSpPr>
            <a:spLocks noChangeArrowheads="1"/>
          </p:cNvSpPr>
          <p:nvPr/>
        </p:nvSpPr>
        <p:spPr bwMode="auto">
          <a:xfrm>
            <a:off x="228600" y="228601"/>
            <a:ext cx="8686800" cy="48276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800" b="1" i="0" u="none" strike="noStrike" cap="none" normalizeH="0" baseline="0" dirty="0">
                <a:ln>
                  <a:noFill/>
                </a:ln>
                <a:effectLst/>
                <a:ea typeface="Times New Roman" pitchFamily="18" charset="0"/>
              </a:rPr>
              <a:t>FAITH </a:t>
            </a:r>
            <a:r>
              <a:rPr kumimoji="0" lang="en-US" sz="3600" i="0" u="none" strike="noStrike" cap="none" normalizeH="0" baseline="0" dirty="0">
                <a:ln>
                  <a:noFill/>
                </a:ln>
                <a:effectLst/>
                <a:ea typeface="Times New Roman" pitchFamily="18" charset="0"/>
              </a:rPr>
              <a:t>56-0427</a:t>
            </a:r>
            <a:r>
              <a:rPr kumimoji="0" lang="en-US" sz="4800" b="0" i="0" u="none" strike="noStrike" cap="none" normalizeH="0" baseline="0" dirty="0">
                <a:ln>
                  <a:noFill/>
                </a:ln>
                <a:effectLst/>
                <a:ea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lang="en-US" sz="3600" dirty="0">
                <a:ea typeface="Times New Roman" pitchFamily="18" charset="0"/>
              </a:rPr>
              <a:t>	</a:t>
            </a:r>
            <a:r>
              <a:rPr kumimoji="0" lang="en-US" sz="3600" b="0" i="0" u="none" strike="noStrike" cap="none" normalizeH="0" baseline="0" dirty="0">
                <a:ln>
                  <a:noFill/>
                </a:ln>
                <a:effectLst/>
                <a:ea typeface="Times New Roman" pitchFamily="18" charset="0"/>
              </a:rPr>
              <a:t>94 This lady, Satan lied to you. I seen a dark shadow come to you said you're going to lose your mind, go crazy. He said that to you. </a:t>
            </a:r>
            <a:r>
              <a:rPr kumimoji="0" lang="en-US" sz="3600" b="1" i="0" u="none" strike="noStrike" cap="none" normalizeH="0" baseline="0" dirty="0">
                <a:ln>
                  <a:noFill/>
                </a:ln>
                <a:effectLst/>
                <a:ea typeface="Times New Roman" pitchFamily="18" charset="0"/>
              </a:rPr>
              <a:t>Suggested suicide and everything else</a:t>
            </a:r>
            <a:r>
              <a:rPr kumimoji="0" lang="en-US" sz="3600" b="0" i="0" u="none" strike="noStrike" cap="none" normalizeH="0" baseline="0" dirty="0">
                <a:ln>
                  <a:noFill/>
                </a:ln>
                <a:effectLst/>
                <a:ea typeface="Times New Roman" pitchFamily="18" charset="0"/>
              </a:rPr>
              <a:t>, but it didn't do a bit of good.... God's healed you. You're going home now to be well. Have faith in God.</a:t>
            </a:r>
            <a:endParaRPr kumimoji="0" lang="en-US" sz="5400" b="0" i="0" u="none" strike="noStrike" cap="none" normalizeH="0" baseline="0" dirty="0">
              <a:ln>
                <a:noFill/>
              </a:ln>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6-3-2018</a:t>
            </a:r>
          </a:p>
        </p:txBody>
      </p:sp>
      <p:sp>
        <p:nvSpPr>
          <p:cNvPr id="5" name="Footer Placeholder 4"/>
          <p:cNvSpPr>
            <a:spLocks noGrp="1"/>
          </p:cNvSpPr>
          <p:nvPr>
            <p:ph type="ftr" sz="quarter" idx="11"/>
          </p:nvPr>
        </p:nvSpPr>
        <p:spPr/>
        <p:txBody>
          <a:bodyPr/>
          <a:lstStyle/>
          <a:p>
            <a:r>
              <a:rPr lang="en-US"/>
              <a:t>Overcoming Depression &amp; Fear</a:t>
            </a:r>
          </a:p>
        </p:txBody>
      </p:sp>
      <p:sp>
        <p:nvSpPr>
          <p:cNvPr id="6" name="Slide Number Placeholder 5"/>
          <p:cNvSpPr>
            <a:spLocks noGrp="1"/>
          </p:cNvSpPr>
          <p:nvPr>
            <p:ph type="sldNum" sz="quarter" idx="12"/>
          </p:nvPr>
        </p:nvSpPr>
        <p:spPr/>
        <p:txBody>
          <a:bodyPr/>
          <a:lstStyle/>
          <a:p>
            <a:fld id="{DADEC162-A861-4D4C-B618-86141005AFC7}" type="slidenum">
              <a:rPr lang="en-US" smtClean="0"/>
              <a:pPr/>
              <a:t>3</a:t>
            </a:fld>
            <a:endParaRPr lang="en-US"/>
          </a:p>
        </p:txBody>
      </p:sp>
      <p:sp>
        <p:nvSpPr>
          <p:cNvPr id="2049" name="Rectangle 1"/>
          <p:cNvSpPr>
            <a:spLocks noChangeArrowheads="1"/>
          </p:cNvSpPr>
          <p:nvPr/>
        </p:nvSpPr>
        <p:spPr bwMode="auto">
          <a:xfrm>
            <a:off x="228600" y="60811"/>
            <a:ext cx="8763000" cy="572464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a:ln>
                  <a:noFill/>
                </a:ln>
                <a:effectLst/>
                <a:ea typeface="Times New Roman" pitchFamily="18" charset="0"/>
              </a:rPr>
              <a:t>YOU.MUST.BE.BORN.AGAIN</a:t>
            </a:r>
            <a:r>
              <a:rPr kumimoji="0" lang="en-US" sz="3600" b="0" i="0" u="none" strike="noStrike" cap="none" normalizeH="0" baseline="0" dirty="0">
                <a:ln>
                  <a:noFill/>
                </a:ln>
                <a:effectLst/>
                <a:ea typeface="Times New Roman" pitchFamily="18" charset="0"/>
              </a:rPr>
              <a:t>  </a:t>
            </a:r>
            <a:r>
              <a:rPr kumimoji="0" lang="en-US" sz="2800" b="0" i="0" u="none" strike="noStrike" cap="none" normalizeH="0" baseline="0" dirty="0">
                <a:ln>
                  <a:noFill/>
                </a:ln>
                <a:effectLst/>
                <a:ea typeface="Times New Roman" pitchFamily="18" charset="0"/>
              </a:rPr>
              <a:t>61-1231 </a:t>
            </a:r>
            <a:endParaRPr kumimoji="0" lang="en-US" sz="2800" b="0" i="0"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a:ln>
                  <a:noFill/>
                </a:ln>
                <a:effectLst/>
                <a:ea typeface="Times New Roman" pitchFamily="18" charset="0"/>
              </a:rPr>
              <a:t>	201 </a:t>
            </a:r>
            <a:r>
              <a:rPr kumimoji="0" lang="en-US" sz="3000" b="0" i="0" u="none" strike="noStrike" cap="none" normalizeH="0" baseline="0" dirty="0">
                <a:ln>
                  <a:noFill/>
                </a:ln>
                <a:effectLst/>
                <a:ea typeface="Times New Roman" pitchFamily="18" charset="0"/>
              </a:rPr>
              <a:t>And then lead us not into temptation, but deliver us from evil; </a:t>
            </a:r>
            <a:r>
              <a:rPr kumimoji="0" lang="en-US" sz="3000" b="0" i="0" strike="noStrike" cap="none" normalizeH="0" baseline="0" dirty="0">
                <a:ln>
                  <a:noFill/>
                </a:ln>
                <a:effectLst/>
                <a:ea typeface="Times New Roman" pitchFamily="18" charset="0"/>
              </a:rPr>
              <a:t>the evil of sickness, the evil of depress[ion]… </a:t>
            </a:r>
            <a:r>
              <a:rPr kumimoji="0" lang="en-US" sz="3000" b="0" i="0" u="none" strike="noStrike" cap="none" normalizeH="0" baseline="0" dirty="0">
                <a:ln>
                  <a:noFill/>
                </a:ln>
                <a:effectLst/>
                <a:ea typeface="Times New Roman" pitchFamily="18" charset="0"/>
              </a:rPr>
              <a:t>Every sick person healed today, Lord. </a:t>
            </a:r>
          </a:p>
          <a:p>
            <a:pPr marL="0" marR="0" lvl="0" indent="0" algn="l" defTabSz="914400" rtl="0" eaLnBrk="0" fontAlgn="base" latinLnBrk="0" hangingPunct="0">
              <a:lnSpc>
                <a:spcPct val="100000"/>
              </a:lnSpc>
              <a:spcBef>
                <a:spcPct val="0"/>
              </a:spcBef>
              <a:spcAft>
                <a:spcPct val="0"/>
              </a:spcAft>
              <a:buClrTx/>
              <a:buSzTx/>
              <a:buFontTx/>
              <a:buNone/>
              <a:tabLst/>
            </a:pPr>
            <a:r>
              <a:rPr lang="en-US" sz="3000" dirty="0">
                <a:ea typeface="Times New Roman" pitchFamily="18" charset="0"/>
              </a:rPr>
              <a:t>	</a:t>
            </a:r>
            <a:r>
              <a:rPr kumimoji="0" lang="en-US" sz="3000" b="0" i="0" u="none" strike="noStrike" cap="none" normalizeH="0" baseline="0" dirty="0">
                <a:ln>
                  <a:noFill/>
                </a:ln>
                <a:effectLst/>
                <a:ea typeface="Times New Roman" pitchFamily="18" charset="0"/>
              </a:rPr>
              <a:t>I speak these words in the Name of the Lord Jesus, that the mountains that lays before the people, may they all be moved today. If it's sickness, if it's lust, passions, anything of the world, may it move out of the way, and let the Word of God come in and be made manifest in their life. Deliver us from evil; for </a:t>
            </a:r>
            <a:r>
              <a:rPr kumimoji="0" lang="en-US" sz="3000" b="0" i="0" u="none" strike="noStrike" cap="none" normalizeH="0" baseline="0" dirty="0" err="1">
                <a:ln>
                  <a:noFill/>
                </a:ln>
                <a:effectLst/>
                <a:ea typeface="Times New Roman" pitchFamily="18" charset="0"/>
              </a:rPr>
              <a:t>Thine</a:t>
            </a:r>
            <a:r>
              <a:rPr kumimoji="0" lang="en-US" sz="3000" b="0" i="0" u="none" strike="noStrike" cap="none" normalizeH="0" baseline="0" dirty="0">
                <a:ln>
                  <a:noFill/>
                </a:ln>
                <a:effectLst/>
                <a:ea typeface="Times New Roman" pitchFamily="18" charset="0"/>
              </a:rPr>
              <a:t> is the Kingdom, Lord, and the power, and the glory, forever. Amen.</a:t>
            </a:r>
            <a:endParaRPr kumimoji="0" lang="en-US" sz="3000" b="0" i="0" u="none" strike="noStrike" cap="none" normalizeH="0" baseline="0" dirty="0">
              <a:ln>
                <a:noFill/>
              </a:ln>
              <a:effectLst/>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6-3-2018</a:t>
            </a:r>
          </a:p>
        </p:txBody>
      </p:sp>
      <p:sp>
        <p:nvSpPr>
          <p:cNvPr id="3" name="Footer Placeholder 2"/>
          <p:cNvSpPr>
            <a:spLocks noGrp="1"/>
          </p:cNvSpPr>
          <p:nvPr>
            <p:ph type="ftr" sz="quarter" idx="11"/>
          </p:nvPr>
        </p:nvSpPr>
        <p:spPr/>
        <p:txBody>
          <a:bodyPr/>
          <a:lstStyle/>
          <a:p>
            <a:r>
              <a:rPr lang="en-US"/>
              <a:t>Overcoming Depression &amp; Fear</a:t>
            </a:r>
          </a:p>
        </p:txBody>
      </p:sp>
      <p:sp>
        <p:nvSpPr>
          <p:cNvPr id="4" name="Slide Number Placeholder 3"/>
          <p:cNvSpPr>
            <a:spLocks noGrp="1"/>
          </p:cNvSpPr>
          <p:nvPr>
            <p:ph type="sldNum" sz="quarter" idx="12"/>
          </p:nvPr>
        </p:nvSpPr>
        <p:spPr/>
        <p:txBody>
          <a:bodyPr/>
          <a:lstStyle/>
          <a:p>
            <a:fld id="{DADEC162-A861-4D4C-B618-86141005AFC7}" type="slidenum">
              <a:rPr lang="en-US" smtClean="0"/>
              <a:pPr/>
              <a:t>30</a:t>
            </a:fld>
            <a:endParaRPr lang="en-US"/>
          </a:p>
        </p:txBody>
      </p:sp>
      <p:sp>
        <p:nvSpPr>
          <p:cNvPr id="5" name="Rectangle 4"/>
          <p:cNvSpPr/>
          <p:nvPr/>
        </p:nvSpPr>
        <p:spPr>
          <a:xfrm>
            <a:off x="228600" y="29852"/>
            <a:ext cx="8763000" cy="6155531"/>
          </a:xfrm>
          <a:prstGeom prst="rect">
            <a:avLst/>
          </a:prstGeom>
        </p:spPr>
        <p:txBody>
          <a:bodyPr wrap="square">
            <a:spAutoFit/>
          </a:bodyPr>
          <a:lstStyle/>
          <a:p>
            <a:r>
              <a:rPr lang="en-US" sz="4400" b="1" dirty="0"/>
              <a:t>2. Spiritual Causes</a:t>
            </a:r>
          </a:p>
          <a:p>
            <a:r>
              <a:rPr lang="en-US" sz="2800" b="1" dirty="0"/>
              <a:t>BELIEVE.YE.THAT.I.AM.ABLE.TO.DO.THIS</a:t>
            </a:r>
            <a:r>
              <a:rPr lang="en-US" sz="2800" dirty="0"/>
              <a:t>  </a:t>
            </a:r>
            <a:r>
              <a:rPr lang="en-US" sz="2000" dirty="0"/>
              <a:t>50-0820 </a:t>
            </a:r>
            <a:endParaRPr lang="en-US" sz="2800" dirty="0"/>
          </a:p>
          <a:p>
            <a:r>
              <a:rPr lang="en-US" sz="2800" dirty="0"/>
              <a:t>	48 You've tried everything in the world nearly to get well, haven't you? You've been to doctors, it's a nerve condition. Nothing can help you. But Jesus will help you now. </a:t>
            </a:r>
          </a:p>
          <a:p>
            <a:r>
              <a:rPr lang="en-US" sz="2800" dirty="0"/>
              <a:t>	</a:t>
            </a:r>
            <a:r>
              <a:rPr lang="en-US" sz="2800" dirty="0">
                <a:solidFill>
                  <a:srgbClr val="00B0F0"/>
                </a:solidFill>
              </a:rPr>
              <a:t>Now, where that started, on the prostate. But what really is doing it, it's a demon. </a:t>
            </a:r>
            <a:r>
              <a:rPr lang="en-US" sz="2800" dirty="0"/>
              <a:t>It haunts you. You have no peace at all. Day and night, it's after you. Seems like you just get gloomy feelings in there. Weary, don't sleep, nervous, getting up... at night. How would I know that except God reveals it to me? Down through your life, you've had a trouble... </a:t>
            </a:r>
          </a:p>
          <a:p>
            <a:endParaRPr lang="en-US" sz="14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6-3-2018</a:t>
            </a:r>
          </a:p>
        </p:txBody>
      </p:sp>
      <p:sp>
        <p:nvSpPr>
          <p:cNvPr id="3" name="Footer Placeholder 2"/>
          <p:cNvSpPr>
            <a:spLocks noGrp="1"/>
          </p:cNvSpPr>
          <p:nvPr>
            <p:ph type="ftr" sz="quarter" idx="11"/>
          </p:nvPr>
        </p:nvSpPr>
        <p:spPr/>
        <p:txBody>
          <a:bodyPr/>
          <a:lstStyle/>
          <a:p>
            <a:r>
              <a:rPr lang="en-US"/>
              <a:t>Overcoming Depression &amp; Fear</a:t>
            </a:r>
          </a:p>
        </p:txBody>
      </p:sp>
      <p:sp>
        <p:nvSpPr>
          <p:cNvPr id="4" name="Slide Number Placeholder 3"/>
          <p:cNvSpPr>
            <a:spLocks noGrp="1"/>
          </p:cNvSpPr>
          <p:nvPr>
            <p:ph type="sldNum" sz="quarter" idx="12"/>
          </p:nvPr>
        </p:nvSpPr>
        <p:spPr/>
        <p:txBody>
          <a:bodyPr/>
          <a:lstStyle/>
          <a:p>
            <a:fld id="{DADEC162-A861-4D4C-B618-86141005AFC7}" type="slidenum">
              <a:rPr lang="en-US" smtClean="0"/>
              <a:pPr/>
              <a:t>31</a:t>
            </a:fld>
            <a:endParaRPr lang="en-US"/>
          </a:p>
        </p:txBody>
      </p:sp>
      <p:sp>
        <p:nvSpPr>
          <p:cNvPr id="58370" name="Rectangle 2"/>
          <p:cNvSpPr>
            <a:spLocks noChangeArrowheads="1"/>
          </p:cNvSpPr>
          <p:nvPr/>
        </p:nvSpPr>
        <p:spPr bwMode="auto">
          <a:xfrm>
            <a:off x="152400" y="99169"/>
            <a:ext cx="88392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a:ln>
                  <a:noFill/>
                </a:ln>
                <a:effectLst/>
                <a:ea typeface="Times New Roman" pitchFamily="18" charset="0"/>
              </a:rPr>
              <a:t>50  When you was a little boy, knee pants on... it's a dog that chased you, big dog, and you run to a porch. How marvelous. I'm going to ask Him to let it leave you. Will you take my word, and do as I tell you</a:t>
            </a:r>
            <a:r>
              <a:rPr kumimoji="0" lang="en-US" sz="2800" b="0" i="0" strike="noStrike" cap="none" normalizeH="0" baseline="0" dirty="0">
                <a:ln>
                  <a:noFill/>
                </a:ln>
                <a:effectLst/>
                <a:ea typeface="Times New Roman" pitchFamily="18" charset="0"/>
              </a:rPr>
              <a:t>? </a:t>
            </a:r>
            <a:r>
              <a:rPr lang="en-US" sz="2800" dirty="0">
                <a:ea typeface="Times New Roman" pitchFamily="18" charset="0"/>
              </a:rPr>
              <a:t>W</a:t>
            </a:r>
            <a:r>
              <a:rPr kumimoji="0" lang="en-US" sz="2800" b="0" i="0" strike="noStrike" cap="none" normalizeH="0" baseline="0" dirty="0">
                <a:ln>
                  <a:noFill/>
                </a:ln>
                <a:effectLst/>
                <a:ea typeface="Times New Roman" pitchFamily="18" charset="0"/>
              </a:rPr>
              <a:t>hile I pray, you say, "</a:t>
            </a:r>
            <a:r>
              <a:rPr kumimoji="0" lang="en-US" sz="2800" b="0" i="1" strike="noStrike" cap="none" normalizeH="0" baseline="0" dirty="0">
                <a:ln>
                  <a:noFill/>
                </a:ln>
                <a:effectLst/>
                <a:ea typeface="Times New Roman" pitchFamily="18" charset="0"/>
              </a:rPr>
              <a:t>Jesus, I believe with all my heart. </a:t>
            </a:r>
            <a:r>
              <a:rPr lang="en-US" sz="2800" i="1" dirty="0">
                <a:ea typeface="Times New Roman" pitchFamily="18" charset="0"/>
              </a:rPr>
              <a:t>N</a:t>
            </a:r>
            <a:r>
              <a:rPr kumimoji="0" lang="en-US" sz="2800" b="0" i="1" strike="noStrike" cap="none" normalizeH="0" baseline="0" dirty="0">
                <a:ln>
                  <a:noFill/>
                </a:ln>
                <a:effectLst/>
                <a:ea typeface="Times New Roman" pitchFamily="18" charset="0"/>
              </a:rPr>
              <a:t>ow, I commit my-self to You. I believe that prayer of faith is going to save me." </a:t>
            </a:r>
            <a:endParaRPr kumimoji="0" lang="en-US" sz="1600" b="0" i="1" strike="noStrike" cap="none" normalizeH="0" baseline="0" dirty="0">
              <a:ln>
                <a:noFill/>
              </a:ln>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2800" b="0" i="0" strike="noStrike" cap="none" normalizeH="0" baseline="0" dirty="0">
                <a:ln>
                  <a:noFill/>
                </a:ln>
                <a:effectLst/>
                <a:ea typeface="Times New Roman" pitchFamily="18" charset="0"/>
              </a:rPr>
              <a:t>51 Our heavenly Father, Thou art here to bless my brother. O Thou Son of God, Whose able to reveal the very thoughts of our hearts, free this poor caged mortal; in a cage that he can't free himself, like an eagle in a cage beating his wings until his weary eyes fall backwards. O Father, be merciful to him. Thou demon tormenting his life, in the Name of Jesus Christ, the Son of God</a:t>
            </a:r>
            <a:r>
              <a:rPr lang="en-US" sz="2800" dirty="0">
                <a:ea typeface="Times New Roman" pitchFamily="18" charset="0"/>
              </a:rPr>
              <a:t>..</a:t>
            </a:r>
            <a:r>
              <a:rPr kumimoji="0" lang="en-US" sz="2800" b="0" i="0" strike="noStrike" cap="none" normalizeH="0" baseline="0" dirty="0">
                <a:ln>
                  <a:noFill/>
                </a:ln>
                <a:effectLst/>
                <a:ea typeface="Times New Roman" pitchFamily="18" charset="0"/>
              </a:rPr>
              <a:t>.</a:t>
            </a:r>
            <a:endParaRPr kumimoji="0" lang="en-US" sz="4000" b="0" i="0" strike="noStrike" cap="none" normalizeH="0" baseline="0" dirty="0">
              <a:ln>
                <a:noFill/>
              </a:ln>
              <a:effectLst/>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6-3-2018</a:t>
            </a:r>
          </a:p>
        </p:txBody>
      </p:sp>
      <p:sp>
        <p:nvSpPr>
          <p:cNvPr id="3" name="Footer Placeholder 2"/>
          <p:cNvSpPr>
            <a:spLocks noGrp="1"/>
          </p:cNvSpPr>
          <p:nvPr>
            <p:ph type="ftr" sz="quarter" idx="11"/>
          </p:nvPr>
        </p:nvSpPr>
        <p:spPr/>
        <p:txBody>
          <a:bodyPr/>
          <a:lstStyle/>
          <a:p>
            <a:r>
              <a:rPr lang="en-US"/>
              <a:t>Overcoming Depression &amp; Fear</a:t>
            </a:r>
          </a:p>
        </p:txBody>
      </p:sp>
      <p:sp>
        <p:nvSpPr>
          <p:cNvPr id="4" name="Slide Number Placeholder 3"/>
          <p:cNvSpPr>
            <a:spLocks noGrp="1"/>
          </p:cNvSpPr>
          <p:nvPr>
            <p:ph type="sldNum" sz="quarter" idx="12"/>
          </p:nvPr>
        </p:nvSpPr>
        <p:spPr/>
        <p:txBody>
          <a:bodyPr/>
          <a:lstStyle/>
          <a:p>
            <a:fld id="{DADEC162-A861-4D4C-B618-86141005AFC7}" type="slidenum">
              <a:rPr lang="en-US" smtClean="0"/>
              <a:pPr/>
              <a:t>32</a:t>
            </a:fld>
            <a:endParaRPr lang="en-US"/>
          </a:p>
        </p:txBody>
      </p:sp>
      <p:sp>
        <p:nvSpPr>
          <p:cNvPr id="39938" name="Rectangle 2"/>
          <p:cNvSpPr>
            <a:spLocks noChangeArrowheads="1"/>
          </p:cNvSpPr>
          <p:nvPr/>
        </p:nvSpPr>
        <p:spPr bwMode="auto">
          <a:xfrm>
            <a:off x="152400" y="101526"/>
            <a:ext cx="88392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a:ln>
                  <a:noFill/>
                </a:ln>
                <a:effectLst/>
                <a:ea typeface="Times New Roman" pitchFamily="18" charset="0"/>
              </a:rPr>
              <a:t>BEING.LED.OF.THE.HOLY.SPIRIT</a:t>
            </a:r>
            <a:endParaRPr kumimoji="0" lang="en-US" sz="2000" b="0" i="0" u="none" strike="noStrike" cap="none" normalizeH="0" baseline="0" dirty="0">
              <a:ln>
                <a:noFill/>
              </a:ln>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a:ln>
                  <a:noFill/>
                </a:ln>
                <a:effectLst/>
                <a:ea typeface="Times New Roman" pitchFamily="18" charset="0"/>
              </a:rPr>
              <a:t>	91 You believe, lady? You have many things… You have a colon trouble</a:t>
            </a:r>
            <a:r>
              <a:rPr lang="en-US" sz="3200" dirty="0">
                <a:ea typeface="Times New Roman" pitchFamily="18" charset="0"/>
              </a:rPr>
              <a:t>,</a:t>
            </a:r>
            <a:r>
              <a:rPr kumimoji="0" lang="en-US" sz="3200" b="0" i="0" u="none" strike="noStrike" cap="none" normalizeH="0" baseline="0" dirty="0">
                <a:ln>
                  <a:noFill/>
                </a:ln>
                <a:effectLst/>
                <a:ea typeface="Times New Roman" pitchFamily="18" charset="0"/>
              </a:rPr>
              <a:t> gallbladder trouble. And you're nervous. And then one great thing that's a bothering you is demon oppression. You always feel depressed like the devil's got you or something like that. You're having a spiritual battle, aren't you? And especially you get that in afternoon, after dinner or something like that in the afternoon. It's worse than it is in fore morning. That's right, 'cause it makes you all upset.</a:t>
            </a:r>
            <a:endParaRPr kumimoji="0" lang="en-US" sz="2000" b="0" i="0" u="none" strike="noStrike" cap="none" normalizeH="0" baseline="0" dirty="0">
              <a:ln>
                <a:noFill/>
              </a:ln>
              <a:effectLst/>
            </a:endParaRPr>
          </a:p>
        </p:txBody>
      </p:sp>
    </p:spTree>
    <p:extLst>
      <p:ext uri="{BB962C8B-B14F-4D97-AF65-F5344CB8AC3E}">
        <p14:creationId xmlns:p14="http://schemas.microsoft.com/office/powerpoint/2010/main" val="2651043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39319BB-9E2B-6446-86EF-C58E99E795AF}"/>
              </a:ext>
            </a:extLst>
          </p:cNvPr>
          <p:cNvSpPr>
            <a:spLocks noGrp="1"/>
          </p:cNvSpPr>
          <p:nvPr>
            <p:ph type="dt" sz="half" idx="10"/>
          </p:nvPr>
        </p:nvSpPr>
        <p:spPr/>
        <p:txBody>
          <a:bodyPr/>
          <a:lstStyle/>
          <a:p>
            <a:r>
              <a:rPr lang="en-US"/>
              <a:t>6-3-2018</a:t>
            </a:r>
          </a:p>
        </p:txBody>
      </p:sp>
      <p:sp>
        <p:nvSpPr>
          <p:cNvPr id="3" name="Footer Placeholder 2">
            <a:extLst>
              <a:ext uri="{FF2B5EF4-FFF2-40B4-BE49-F238E27FC236}">
                <a16:creationId xmlns:a16="http://schemas.microsoft.com/office/drawing/2014/main" id="{4EFF564B-CA5F-8F42-89F7-03AE24A4FF65}"/>
              </a:ext>
            </a:extLst>
          </p:cNvPr>
          <p:cNvSpPr>
            <a:spLocks noGrp="1"/>
          </p:cNvSpPr>
          <p:nvPr>
            <p:ph type="ftr" sz="quarter" idx="11"/>
          </p:nvPr>
        </p:nvSpPr>
        <p:spPr/>
        <p:txBody>
          <a:bodyPr/>
          <a:lstStyle/>
          <a:p>
            <a:r>
              <a:rPr lang="en-US"/>
              <a:t>Overcoming Depression &amp; Fear</a:t>
            </a:r>
          </a:p>
        </p:txBody>
      </p:sp>
      <p:sp>
        <p:nvSpPr>
          <p:cNvPr id="4" name="Slide Number Placeholder 3">
            <a:extLst>
              <a:ext uri="{FF2B5EF4-FFF2-40B4-BE49-F238E27FC236}">
                <a16:creationId xmlns:a16="http://schemas.microsoft.com/office/drawing/2014/main" id="{BA5F46B3-3165-7D47-AC56-2BBF093F538B}"/>
              </a:ext>
            </a:extLst>
          </p:cNvPr>
          <p:cNvSpPr>
            <a:spLocks noGrp="1"/>
          </p:cNvSpPr>
          <p:nvPr>
            <p:ph type="sldNum" sz="quarter" idx="12"/>
          </p:nvPr>
        </p:nvSpPr>
        <p:spPr/>
        <p:txBody>
          <a:bodyPr/>
          <a:lstStyle/>
          <a:p>
            <a:fld id="{DADEC162-A861-4D4C-B618-86141005AFC7}" type="slidenum">
              <a:rPr lang="en-US" smtClean="0"/>
              <a:pPr/>
              <a:t>33</a:t>
            </a:fld>
            <a:endParaRPr lang="en-US"/>
          </a:p>
        </p:txBody>
      </p:sp>
      <p:sp>
        <p:nvSpPr>
          <p:cNvPr id="5" name="Rectangle 4">
            <a:extLst>
              <a:ext uri="{FF2B5EF4-FFF2-40B4-BE49-F238E27FC236}">
                <a16:creationId xmlns:a16="http://schemas.microsoft.com/office/drawing/2014/main" id="{BBC4B2A4-04F5-FE4D-ACD1-AF6047929F9C}"/>
              </a:ext>
            </a:extLst>
          </p:cNvPr>
          <p:cNvSpPr/>
          <p:nvPr/>
        </p:nvSpPr>
        <p:spPr>
          <a:xfrm>
            <a:off x="152400" y="152400"/>
            <a:ext cx="8839200" cy="6001643"/>
          </a:xfrm>
          <a:prstGeom prst="rect">
            <a:avLst/>
          </a:prstGeom>
        </p:spPr>
        <p:txBody>
          <a:bodyPr wrap="square">
            <a:spAutoFit/>
          </a:bodyPr>
          <a:lstStyle/>
          <a:p>
            <a:pPr lvl="0" indent="457200" eaLnBrk="0" fontAlgn="base" hangingPunct="0">
              <a:spcBef>
                <a:spcPct val="0"/>
              </a:spcBef>
              <a:spcAft>
                <a:spcPct val="0"/>
              </a:spcAft>
            </a:pPr>
            <a:r>
              <a:rPr lang="en-US" sz="3200" dirty="0">
                <a:ea typeface="Times New Roman" pitchFamily="18" charset="0"/>
              </a:rPr>
              <a:t>92  What it is, it's nervousness. It caused it. Look like there's a enemy fighting at you. Do you believe that God sent me to cast it away from you? Our heavenly Father, Satan here trying to come against Your Holy Spirit, why, the evil one, come out of her in the Name of Jesus Christ the Son of God, I adjure thee to leave her. </a:t>
            </a:r>
          </a:p>
          <a:p>
            <a:pPr lvl="0" indent="457200" eaLnBrk="0" fontAlgn="base" hangingPunct="0">
              <a:spcBef>
                <a:spcPct val="0"/>
              </a:spcBef>
              <a:spcAft>
                <a:spcPct val="0"/>
              </a:spcAft>
            </a:pPr>
            <a:r>
              <a:rPr lang="en-US" sz="3200" dirty="0">
                <a:ea typeface="Times New Roman" pitchFamily="18" charset="0"/>
              </a:rPr>
              <a:t>You're exposed, Satan. You go from this woman. You're trying to make her commit suicide. And you leave her in Jesus Christ's Name. Now, It's over now. You're going to be all right; so just go rejoicing and praising the Lord. 		</a:t>
            </a:r>
            <a:r>
              <a:rPr lang="en-US" sz="2400" dirty="0">
                <a:ea typeface="Times New Roman" pitchFamily="18" charset="0"/>
              </a:rPr>
              <a:t>56-0219</a:t>
            </a:r>
            <a:r>
              <a:rPr lang="en-US" sz="3200" dirty="0">
                <a:ea typeface="Times New Roman" pitchFamily="18" charset="0"/>
              </a:rPr>
              <a:t> </a:t>
            </a:r>
            <a:endParaRPr lang="en-US" sz="3200" dirty="0"/>
          </a:p>
        </p:txBody>
      </p:sp>
    </p:spTree>
    <p:extLst>
      <p:ext uri="{BB962C8B-B14F-4D97-AF65-F5344CB8AC3E}">
        <p14:creationId xmlns:p14="http://schemas.microsoft.com/office/powerpoint/2010/main" val="28992136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6-3-2018</a:t>
            </a:r>
          </a:p>
        </p:txBody>
      </p:sp>
      <p:sp>
        <p:nvSpPr>
          <p:cNvPr id="3" name="Footer Placeholder 2"/>
          <p:cNvSpPr>
            <a:spLocks noGrp="1"/>
          </p:cNvSpPr>
          <p:nvPr>
            <p:ph type="ftr" sz="quarter" idx="11"/>
          </p:nvPr>
        </p:nvSpPr>
        <p:spPr/>
        <p:txBody>
          <a:bodyPr/>
          <a:lstStyle/>
          <a:p>
            <a:r>
              <a:rPr lang="en-US"/>
              <a:t>Overcoming Depression &amp; Fear</a:t>
            </a:r>
          </a:p>
        </p:txBody>
      </p:sp>
      <p:sp>
        <p:nvSpPr>
          <p:cNvPr id="4" name="Slide Number Placeholder 3"/>
          <p:cNvSpPr>
            <a:spLocks noGrp="1"/>
          </p:cNvSpPr>
          <p:nvPr>
            <p:ph type="sldNum" sz="quarter" idx="12"/>
          </p:nvPr>
        </p:nvSpPr>
        <p:spPr/>
        <p:txBody>
          <a:bodyPr/>
          <a:lstStyle/>
          <a:p>
            <a:fld id="{DADEC162-A861-4D4C-B618-86141005AFC7}" type="slidenum">
              <a:rPr lang="en-US" smtClean="0"/>
              <a:pPr/>
              <a:t>34</a:t>
            </a:fld>
            <a:endParaRPr lang="en-US"/>
          </a:p>
        </p:txBody>
      </p:sp>
      <p:sp>
        <p:nvSpPr>
          <p:cNvPr id="57345" name="Rectangle 1"/>
          <p:cNvSpPr>
            <a:spLocks noChangeArrowheads="1"/>
          </p:cNvSpPr>
          <p:nvPr/>
        </p:nvSpPr>
        <p:spPr bwMode="auto">
          <a:xfrm>
            <a:off x="228600" y="121623"/>
            <a:ext cx="8686800" cy="498598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dirty="0">
                <a:ln>
                  <a:noFill/>
                </a:ln>
                <a:effectLst/>
                <a:latin typeface="Arial Black" pitchFamily="34" charset="0"/>
                <a:ea typeface="Times New Roman" pitchFamily="18" charset="0"/>
                <a:cs typeface="Arial" pitchFamily="34" charset="0"/>
              </a:rPr>
              <a:t>3. What is the remedy?</a:t>
            </a:r>
            <a:endParaRPr kumimoji="0" lang="en-US" sz="2400" b="0" i="0" u="none" strike="noStrike" cap="none" normalizeH="0" baseline="0" dirty="0">
              <a:ln>
                <a:noFill/>
              </a:ln>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effectLst/>
                <a:ea typeface="Times New Roman" pitchFamily="18" charset="0"/>
              </a:rPr>
              <a:t>ENTICING.SPIRITS  </a:t>
            </a:r>
            <a:r>
              <a:rPr kumimoji="0" lang="en-US" sz="2400" i="0" u="none" strike="noStrike" cap="none" normalizeH="0" baseline="0" dirty="0">
                <a:ln>
                  <a:noFill/>
                </a:ln>
                <a:effectLst/>
                <a:ea typeface="Times New Roman" pitchFamily="18" charset="0"/>
              </a:rPr>
              <a:t>55-0724</a:t>
            </a:r>
            <a:r>
              <a:rPr kumimoji="0" lang="en-US" sz="3200" b="1" i="0" u="none" strike="noStrike" cap="none" normalizeH="0" baseline="0" dirty="0">
                <a:ln>
                  <a:noFill/>
                </a:ln>
                <a:effectLst/>
                <a:ea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lang="en-US" sz="3200" b="1" dirty="0">
                <a:ea typeface="Times New Roman" pitchFamily="18" charset="0"/>
              </a:rPr>
              <a:t>	</a:t>
            </a:r>
            <a:r>
              <a:rPr kumimoji="0" lang="en-US" sz="3200" b="0" i="0" u="none" strike="noStrike" cap="none" normalizeH="0" baseline="0" dirty="0">
                <a:ln>
                  <a:noFill/>
                </a:ln>
                <a:effectLst/>
                <a:ea typeface="Times New Roman" pitchFamily="18" charset="0"/>
              </a:rPr>
              <a:t>159   I feel like the rapture is just above the church. Oh, this makes me feel so good. All sins are under the Blood. See, the Holy Spirit likes the Word. The Word, what the Holy Spirit feeds on. 	Oh, my, it comes down and gets in among the people, cleanses their sins, takes away their sickness, take their blues away.</a:t>
            </a:r>
            <a:endParaRPr kumimoji="0" lang="en-US" sz="4400" b="0" i="0" u="none" strike="noStrike" cap="none" normalizeH="0" baseline="0" dirty="0">
              <a:ln>
                <a:noFill/>
              </a:ln>
              <a:effectLst/>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FFB6483-E774-FC40-A645-CB270FC066DD}"/>
              </a:ext>
            </a:extLst>
          </p:cNvPr>
          <p:cNvSpPr>
            <a:spLocks noGrp="1"/>
          </p:cNvSpPr>
          <p:nvPr>
            <p:ph type="dt" sz="half" idx="10"/>
          </p:nvPr>
        </p:nvSpPr>
        <p:spPr/>
        <p:txBody>
          <a:bodyPr/>
          <a:lstStyle/>
          <a:p>
            <a:r>
              <a:rPr lang="en-US"/>
              <a:t>6-3-2018</a:t>
            </a:r>
          </a:p>
        </p:txBody>
      </p:sp>
      <p:sp>
        <p:nvSpPr>
          <p:cNvPr id="3" name="Footer Placeholder 2">
            <a:extLst>
              <a:ext uri="{FF2B5EF4-FFF2-40B4-BE49-F238E27FC236}">
                <a16:creationId xmlns:a16="http://schemas.microsoft.com/office/drawing/2014/main" id="{637E6AEC-340B-6A4F-94FE-9253FC567253}"/>
              </a:ext>
            </a:extLst>
          </p:cNvPr>
          <p:cNvSpPr>
            <a:spLocks noGrp="1"/>
          </p:cNvSpPr>
          <p:nvPr>
            <p:ph type="ftr" sz="quarter" idx="11"/>
          </p:nvPr>
        </p:nvSpPr>
        <p:spPr/>
        <p:txBody>
          <a:bodyPr/>
          <a:lstStyle/>
          <a:p>
            <a:r>
              <a:rPr lang="en-US"/>
              <a:t>Overcoming Depression &amp; Fear</a:t>
            </a:r>
          </a:p>
        </p:txBody>
      </p:sp>
      <p:sp>
        <p:nvSpPr>
          <p:cNvPr id="4" name="Slide Number Placeholder 3">
            <a:extLst>
              <a:ext uri="{FF2B5EF4-FFF2-40B4-BE49-F238E27FC236}">
                <a16:creationId xmlns:a16="http://schemas.microsoft.com/office/drawing/2014/main" id="{8CC9B293-FA4C-844E-AB8B-7A7B46C01105}"/>
              </a:ext>
            </a:extLst>
          </p:cNvPr>
          <p:cNvSpPr>
            <a:spLocks noGrp="1"/>
          </p:cNvSpPr>
          <p:nvPr>
            <p:ph type="sldNum" sz="quarter" idx="12"/>
          </p:nvPr>
        </p:nvSpPr>
        <p:spPr/>
        <p:txBody>
          <a:bodyPr/>
          <a:lstStyle/>
          <a:p>
            <a:fld id="{DADEC162-A861-4D4C-B618-86141005AFC7}" type="slidenum">
              <a:rPr lang="en-US" smtClean="0"/>
              <a:pPr/>
              <a:t>35</a:t>
            </a:fld>
            <a:endParaRPr lang="en-US"/>
          </a:p>
        </p:txBody>
      </p:sp>
      <p:sp>
        <p:nvSpPr>
          <p:cNvPr id="5" name="Rectangle 4">
            <a:extLst>
              <a:ext uri="{FF2B5EF4-FFF2-40B4-BE49-F238E27FC236}">
                <a16:creationId xmlns:a16="http://schemas.microsoft.com/office/drawing/2014/main" id="{11B72B54-E03A-2F4B-8857-9A04F24FD082}"/>
              </a:ext>
            </a:extLst>
          </p:cNvPr>
          <p:cNvSpPr/>
          <p:nvPr/>
        </p:nvSpPr>
        <p:spPr>
          <a:xfrm>
            <a:off x="152400" y="152400"/>
            <a:ext cx="8763000" cy="5016758"/>
          </a:xfrm>
          <a:prstGeom prst="rect">
            <a:avLst/>
          </a:prstGeom>
        </p:spPr>
        <p:txBody>
          <a:bodyPr wrap="square">
            <a:spAutoFit/>
          </a:bodyPr>
          <a:lstStyle/>
          <a:p>
            <a:pPr marL="514350" indent="-514350">
              <a:buAutoNum type="arabicPeriod"/>
            </a:pPr>
            <a:r>
              <a:rPr lang="en-US" sz="3200" b="1" dirty="0"/>
              <a:t>Don’t Let It Shock You that this Happens to You.</a:t>
            </a:r>
          </a:p>
          <a:p>
            <a:pPr marL="514350" indent="-514350">
              <a:buAutoNum type="arabicPeriod"/>
            </a:pPr>
            <a:endParaRPr lang="en-US" sz="3200" b="1" dirty="0"/>
          </a:p>
          <a:p>
            <a:r>
              <a:rPr lang="en-US" sz="3200" b="1" dirty="0"/>
              <a:t>I PETER 4:12-13</a:t>
            </a:r>
          </a:p>
          <a:p>
            <a:r>
              <a:rPr lang="en-US" sz="3200" dirty="0"/>
              <a:t>	</a:t>
            </a:r>
            <a:r>
              <a:rPr lang="en-US" sz="3200" i="1" dirty="0"/>
              <a:t>Beloved, think it not strange concerning the fiery trial which is to try you, as though some strange thing happened unto you: 13 But rejoice, inasmuch as ye are partakers of Christ's sufferings; that, when his glory shall be revealed, ye may be glad also with exceeding joy. </a:t>
            </a:r>
          </a:p>
        </p:txBody>
      </p:sp>
    </p:spTree>
    <p:extLst>
      <p:ext uri="{BB962C8B-B14F-4D97-AF65-F5344CB8AC3E}">
        <p14:creationId xmlns:p14="http://schemas.microsoft.com/office/powerpoint/2010/main" val="19889355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4F7D5FB-F338-614D-B1D7-5D6057DAAFE5}"/>
              </a:ext>
            </a:extLst>
          </p:cNvPr>
          <p:cNvSpPr>
            <a:spLocks noGrp="1"/>
          </p:cNvSpPr>
          <p:nvPr>
            <p:ph type="dt" sz="half" idx="10"/>
          </p:nvPr>
        </p:nvSpPr>
        <p:spPr/>
        <p:txBody>
          <a:bodyPr/>
          <a:lstStyle/>
          <a:p>
            <a:r>
              <a:rPr lang="en-US"/>
              <a:t>6-3-2018</a:t>
            </a:r>
          </a:p>
        </p:txBody>
      </p:sp>
      <p:sp>
        <p:nvSpPr>
          <p:cNvPr id="3" name="Footer Placeholder 2">
            <a:extLst>
              <a:ext uri="{FF2B5EF4-FFF2-40B4-BE49-F238E27FC236}">
                <a16:creationId xmlns:a16="http://schemas.microsoft.com/office/drawing/2014/main" id="{B1ADB70F-F7E6-2A41-8BC9-738F4FB865BF}"/>
              </a:ext>
            </a:extLst>
          </p:cNvPr>
          <p:cNvSpPr>
            <a:spLocks noGrp="1"/>
          </p:cNvSpPr>
          <p:nvPr>
            <p:ph type="ftr" sz="quarter" idx="11"/>
          </p:nvPr>
        </p:nvSpPr>
        <p:spPr/>
        <p:txBody>
          <a:bodyPr/>
          <a:lstStyle/>
          <a:p>
            <a:r>
              <a:rPr lang="en-US"/>
              <a:t>Overcoming Depression &amp; Fear</a:t>
            </a:r>
          </a:p>
        </p:txBody>
      </p:sp>
      <p:sp>
        <p:nvSpPr>
          <p:cNvPr id="4" name="Slide Number Placeholder 3">
            <a:extLst>
              <a:ext uri="{FF2B5EF4-FFF2-40B4-BE49-F238E27FC236}">
                <a16:creationId xmlns:a16="http://schemas.microsoft.com/office/drawing/2014/main" id="{1BDF380E-DF2D-CA48-99D7-A5F45626E399}"/>
              </a:ext>
            </a:extLst>
          </p:cNvPr>
          <p:cNvSpPr>
            <a:spLocks noGrp="1"/>
          </p:cNvSpPr>
          <p:nvPr>
            <p:ph type="sldNum" sz="quarter" idx="12"/>
          </p:nvPr>
        </p:nvSpPr>
        <p:spPr/>
        <p:txBody>
          <a:bodyPr/>
          <a:lstStyle/>
          <a:p>
            <a:fld id="{DADEC162-A861-4D4C-B618-86141005AFC7}" type="slidenum">
              <a:rPr lang="en-US" smtClean="0"/>
              <a:pPr/>
              <a:t>36</a:t>
            </a:fld>
            <a:endParaRPr lang="en-US"/>
          </a:p>
        </p:txBody>
      </p:sp>
      <p:sp>
        <p:nvSpPr>
          <p:cNvPr id="5" name="Rectangle 4">
            <a:extLst>
              <a:ext uri="{FF2B5EF4-FFF2-40B4-BE49-F238E27FC236}">
                <a16:creationId xmlns:a16="http://schemas.microsoft.com/office/drawing/2014/main" id="{43DFAC85-CBFB-C44B-9803-FFE4938AB79D}"/>
              </a:ext>
            </a:extLst>
          </p:cNvPr>
          <p:cNvSpPr/>
          <p:nvPr/>
        </p:nvSpPr>
        <p:spPr>
          <a:xfrm>
            <a:off x="152400" y="0"/>
            <a:ext cx="8763000" cy="6186309"/>
          </a:xfrm>
          <a:prstGeom prst="rect">
            <a:avLst/>
          </a:prstGeom>
        </p:spPr>
        <p:txBody>
          <a:bodyPr wrap="square">
            <a:spAutoFit/>
          </a:bodyPr>
          <a:lstStyle/>
          <a:p>
            <a:r>
              <a:rPr lang="en-US" sz="3600" b="1" dirty="0"/>
              <a:t>2. It’s going to Take More than You have 	to Overcome!</a:t>
            </a:r>
          </a:p>
          <a:p>
            <a:r>
              <a:rPr lang="en-US" sz="3600" b="1" dirty="0"/>
              <a:t>II CORINTHIANS 12:9</a:t>
            </a:r>
          </a:p>
          <a:p>
            <a:r>
              <a:rPr lang="en-US" sz="2800" i="1" dirty="0"/>
              <a:t>And he said unto me, My grace is sufficient for thee: for my strength is made perfect in weakness. Most gladly therefore will I rather glory in my infirmities, that the power of Christ may rest upon me. </a:t>
            </a:r>
          </a:p>
          <a:p>
            <a:endParaRPr lang="en-US" sz="2800" b="1" i="1" dirty="0"/>
          </a:p>
          <a:p>
            <a:r>
              <a:rPr lang="en-US" sz="3600" b="1" dirty="0"/>
              <a:t>GOD.TALKED.TO.MOSES</a:t>
            </a:r>
          </a:p>
          <a:p>
            <a:r>
              <a:rPr lang="en-US" sz="2800" dirty="0"/>
              <a:t>	60 I can see them where they're just about one step from going into the fiery furnace. The only person gets in a hurry is you and I. God takes His time. As long as He's promised it, that's good enough. 	</a:t>
            </a:r>
            <a:r>
              <a:rPr lang="en-US" dirty="0"/>
              <a:t>	53-0831 </a:t>
            </a:r>
          </a:p>
        </p:txBody>
      </p:sp>
    </p:spTree>
    <p:extLst>
      <p:ext uri="{BB962C8B-B14F-4D97-AF65-F5344CB8AC3E}">
        <p14:creationId xmlns:p14="http://schemas.microsoft.com/office/powerpoint/2010/main" val="38908181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F910CA1-1928-3246-90A1-449E886DE286}"/>
              </a:ext>
            </a:extLst>
          </p:cNvPr>
          <p:cNvSpPr>
            <a:spLocks noGrp="1"/>
          </p:cNvSpPr>
          <p:nvPr>
            <p:ph type="dt" sz="half" idx="10"/>
          </p:nvPr>
        </p:nvSpPr>
        <p:spPr/>
        <p:txBody>
          <a:bodyPr/>
          <a:lstStyle/>
          <a:p>
            <a:r>
              <a:rPr lang="en-US"/>
              <a:t>6-3-2018</a:t>
            </a:r>
          </a:p>
        </p:txBody>
      </p:sp>
      <p:sp>
        <p:nvSpPr>
          <p:cNvPr id="3" name="Footer Placeholder 2">
            <a:extLst>
              <a:ext uri="{FF2B5EF4-FFF2-40B4-BE49-F238E27FC236}">
                <a16:creationId xmlns:a16="http://schemas.microsoft.com/office/drawing/2014/main" id="{F78220D6-9B45-A744-A6FE-6A5956F19EF1}"/>
              </a:ext>
            </a:extLst>
          </p:cNvPr>
          <p:cNvSpPr>
            <a:spLocks noGrp="1"/>
          </p:cNvSpPr>
          <p:nvPr>
            <p:ph type="ftr" sz="quarter" idx="11"/>
          </p:nvPr>
        </p:nvSpPr>
        <p:spPr/>
        <p:txBody>
          <a:bodyPr/>
          <a:lstStyle/>
          <a:p>
            <a:r>
              <a:rPr lang="en-US"/>
              <a:t>Overcoming Depression &amp; Fear</a:t>
            </a:r>
          </a:p>
        </p:txBody>
      </p:sp>
      <p:sp>
        <p:nvSpPr>
          <p:cNvPr id="4" name="Slide Number Placeholder 3">
            <a:extLst>
              <a:ext uri="{FF2B5EF4-FFF2-40B4-BE49-F238E27FC236}">
                <a16:creationId xmlns:a16="http://schemas.microsoft.com/office/drawing/2014/main" id="{65237401-D189-5A45-95E9-DED299AF068C}"/>
              </a:ext>
            </a:extLst>
          </p:cNvPr>
          <p:cNvSpPr>
            <a:spLocks noGrp="1"/>
          </p:cNvSpPr>
          <p:nvPr>
            <p:ph type="sldNum" sz="quarter" idx="12"/>
          </p:nvPr>
        </p:nvSpPr>
        <p:spPr/>
        <p:txBody>
          <a:bodyPr/>
          <a:lstStyle/>
          <a:p>
            <a:fld id="{DADEC162-A861-4D4C-B618-86141005AFC7}" type="slidenum">
              <a:rPr lang="en-US" smtClean="0"/>
              <a:pPr/>
              <a:t>37</a:t>
            </a:fld>
            <a:endParaRPr lang="en-US"/>
          </a:p>
        </p:txBody>
      </p:sp>
      <p:sp>
        <p:nvSpPr>
          <p:cNvPr id="5" name="TextBox 4">
            <a:extLst>
              <a:ext uri="{FF2B5EF4-FFF2-40B4-BE49-F238E27FC236}">
                <a16:creationId xmlns:a16="http://schemas.microsoft.com/office/drawing/2014/main" id="{18DFEE20-A65D-0D4F-90F5-7BE63EDAA4C4}"/>
              </a:ext>
            </a:extLst>
          </p:cNvPr>
          <p:cNvSpPr txBox="1"/>
          <p:nvPr/>
        </p:nvSpPr>
        <p:spPr>
          <a:xfrm>
            <a:off x="228600" y="152400"/>
            <a:ext cx="8763000" cy="984885"/>
          </a:xfrm>
          <a:prstGeom prst="rect">
            <a:avLst/>
          </a:prstGeom>
          <a:noFill/>
        </p:spPr>
        <p:txBody>
          <a:bodyPr wrap="square" rtlCol="0">
            <a:spAutoFit/>
          </a:bodyPr>
          <a:lstStyle/>
          <a:p>
            <a:r>
              <a:rPr lang="en-US" sz="4000" b="1" dirty="0"/>
              <a:t>3. This is More of a Class than a Test!</a:t>
            </a:r>
          </a:p>
          <a:p>
            <a:endParaRPr lang="en-US" b="1" dirty="0"/>
          </a:p>
        </p:txBody>
      </p:sp>
      <p:sp>
        <p:nvSpPr>
          <p:cNvPr id="6" name="Rectangle 5">
            <a:extLst>
              <a:ext uri="{FF2B5EF4-FFF2-40B4-BE49-F238E27FC236}">
                <a16:creationId xmlns:a16="http://schemas.microsoft.com/office/drawing/2014/main" id="{5CA51BFB-7644-452D-9BDD-6FDDD5613D38}"/>
              </a:ext>
            </a:extLst>
          </p:cNvPr>
          <p:cNvSpPr/>
          <p:nvPr/>
        </p:nvSpPr>
        <p:spPr>
          <a:xfrm>
            <a:off x="261257" y="957944"/>
            <a:ext cx="8730343" cy="5324535"/>
          </a:xfrm>
          <a:prstGeom prst="rect">
            <a:avLst/>
          </a:prstGeom>
        </p:spPr>
        <p:txBody>
          <a:bodyPr wrap="square">
            <a:spAutoFit/>
          </a:bodyPr>
          <a:lstStyle/>
          <a:p>
            <a:r>
              <a:rPr lang="en-US" sz="3600" b="1" dirty="0"/>
              <a:t>THE.CHURCH.OF.THE.LIVING.GOD</a:t>
            </a:r>
          </a:p>
          <a:p>
            <a:r>
              <a:rPr lang="en-US" sz="2800" dirty="0"/>
              <a:t>	16  And every Divine promise of God in the Bible will produce if It's met in the right kind of a heart. If you have need of salvation, believe that He saves you and accept His sacrificial death, and you shall receive what you've asked for. </a:t>
            </a:r>
          </a:p>
          <a:p>
            <a:r>
              <a:rPr lang="en-US" sz="2800" dirty="0"/>
              <a:t>	If you're </a:t>
            </a:r>
            <a:r>
              <a:rPr lang="en-US" sz="2800" dirty="0">
                <a:solidFill>
                  <a:srgbClr val="00B0F0"/>
                </a:solidFill>
              </a:rPr>
              <a:t>weary and gloomy </a:t>
            </a:r>
            <a:r>
              <a:rPr lang="en-US" sz="2800" dirty="0"/>
              <a:t>and feel like that everyone's against you, "</a:t>
            </a:r>
            <a:r>
              <a:rPr lang="en-US" sz="2800" i="1" dirty="0"/>
              <a:t>Come unto me all ye that labor and are heavy laden, and I will give you rest." </a:t>
            </a:r>
            <a:r>
              <a:rPr lang="en-US" sz="2800" dirty="0"/>
              <a:t>That's a seed.  And if you're sick, "He was wounded for our transgressions, with His stripes we're healed.“</a:t>
            </a:r>
          </a:p>
          <a:p>
            <a:pPr algn="r"/>
            <a:r>
              <a:rPr lang="en-US" sz="2400" dirty="0"/>
              <a:t>51-0727</a:t>
            </a:r>
            <a:endParaRPr lang="en-US" sz="2800" dirty="0"/>
          </a:p>
        </p:txBody>
      </p:sp>
    </p:spTree>
    <p:extLst>
      <p:ext uri="{BB962C8B-B14F-4D97-AF65-F5344CB8AC3E}">
        <p14:creationId xmlns:p14="http://schemas.microsoft.com/office/powerpoint/2010/main" val="1165039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FD8E48E-6EB2-CC4A-BF5B-C73F6BFC9260}"/>
              </a:ext>
            </a:extLst>
          </p:cNvPr>
          <p:cNvSpPr>
            <a:spLocks noGrp="1"/>
          </p:cNvSpPr>
          <p:nvPr>
            <p:ph type="dt" sz="half" idx="10"/>
          </p:nvPr>
        </p:nvSpPr>
        <p:spPr/>
        <p:txBody>
          <a:bodyPr/>
          <a:lstStyle/>
          <a:p>
            <a:r>
              <a:rPr lang="en-US"/>
              <a:t>6-3-2018</a:t>
            </a:r>
          </a:p>
        </p:txBody>
      </p:sp>
      <p:sp>
        <p:nvSpPr>
          <p:cNvPr id="3" name="Footer Placeholder 2">
            <a:extLst>
              <a:ext uri="{FF2B5EF4-FFF2-40B4-BE49-F238E27FC236}">
                <a16:creationId xmlns:a16="http://schemas.microsoft.com/office/drawing/2014/main" id="{0A22EFCA-6393-1444-B41D-C78B4F13D548}"/>
              </a:ext>
            </a:extLst>
          </p:cNvPr>
          <p:cNvSpPr>
            <a:spLocks noGrp="1"/>
          </p:cNvSpPr>
          <p:nvPr>
            <p:ph type="ftr" sz="quarter" idx="11"/>
          </p:nvPr>
        </p:nvSpPr>
        <p:spPr/>
        <p:txBody>
          <a:bodyPr/>
          <a:lstStyle/>
          <a:p>
            <a:r>
              <a:rPr lang="en-US"/>
              <a:t>Overcoming Depression &amp; Fear</a:t>
            </a:r>
          </a:p>
        </p:txBody>
      </p:sp>
      <p:sp>
        <p:nvSpPr>
          <p:cNvPr id="4" name="Slide Number Placeholder 3">
            <a:extLst>
              <a:ext uri="{FF2B5EF4-FFF2-40B4-BE49-F238E27FC236}">
                <a16:creationId xmlns:a16="http://schemas.microsoft.com/office/drawing/2014/main" id="{E183B4F4-17D5-E840-9FA0-FAC1C7266D13}"/>
              </a:ext>
            </a:extLst>
          </p:cNvPr>
          <p:cNvSpPr>
            <a:spLocks noGrp="1"/>
          </p:cNvSpPr>
          <p:nvPr>
            <p:ph type="sldNum" sz="quarter" idx="12"/>
          </p:nvPr>
        </p:nvSpPr>
        <p:spPr/>
        <p:txBody>
          <a:bodyPr/>
          <a:lstStyle/>
          <a:p>
            <a:fld id="{DADEC162-A861-4D4C-B618-86141005AFC7}" type="slidenum">
              <a:rPr lang="en-US" smtClean="0"/>
              <a:pPr/>
              <a:t>38</a:t>
            </a:fld>
            <a:endParaRPr lang="en-US"/>
          </a:p>
        </p:txBody>
      </p:sp>
      <p:sp>
        <p:nvSpPr>
          <p:cNvPr id="5" name="TextBox 4">
            <a:extLst>
              <a:ext uri="{FF2B5EF4-FFF2-40B4-BE49-F238E27FC236}">
                <a16:creationId xmlns:a16="http://schemas.microsoft.com/office/drawing/2014/main" id="{407F3BED-9C75-E448-B3A3-6D350A0051FB}"/>
              </a:ext>
            </a:extLst>
          </p:cNvPr>
          <p:cNvSpPr txBox="1"/>
          <p:nvPr/>
        </p:nvSpPr>
        <p:spPr>
          <a:xfrm>
            <a:off x="228600" y="152400"/>
            <a:ext cx="8839200" cy="5940088"/>
          </a:xfrm>
          <a:prstGeom prst="rect">
            <a:avLst/>
          </a:prstGeom>
          <a:noFill/>
        </p:spPr>
        <p:txBody>
          <a:bodyPr wrap="square" rtlCol="0">
            <a:spAutoFit/>
          </a:bodyPr>
          <a:lstStyle/>
          <a:p>
            <a:r>
              <a:rPr lang="en-US" sz="4000" b="1" dirty="0"/>
              <a:t>4. This Won’t Last Forever</a:t>
            </a:r>
          </a:p>
          <a:p>
            <a:endParaRPr lang="en-US" sz="2000" b="1" dirty="0"/>
          </a:p>
          <a:p>
            <a:pPr lvl="0" fontAlgn="base">
              <a:spcBef>
                <a:spcPct val="0"/>
              </a:spcBef>
              <a:spcAft>
                <a:spcPct val="0"/>
              </a:spcAft>
            </a:pPr>
            <a:r>
              <a:rPr lang="en-US" sz="4400" b="1" dirty="0">
                <a:ea typeface="Times New Roman" pitchFamily="18" charset="0"/>
              </a:rPr>
              <a:t>BROKEN.CISTERNS</a:t>
            </a:r>
            <a:r>
              <a:rPr lang="en-US" sz="4400" dirty="0">
                <a:ea typeface="Times New Roman" pitchFamily="18" charset="0"/>
              </a:rPr>
              <a:t>    </a:t>
            </a:r>
            <a:r>
              <a:rPr lang="en-US" sz="2800" dirty="0">
                <a:ea typeface="Times New Roman" pitchFamily="18" charset="0"/>
              </a:rPr>
              <a:t>64-0726 </a:t>
            </a:r>
            <a:r>
              <a:rPr lang="en-US" sz="3600" dirty="0">
                <a:ea typeface="Times New Roman" pitchFamily="18" charset="0"/>
              </a:rPr>
              <a:t> </a:t>
            </a:r>
          </a:p>
          <a:p>
            <a:pPr lvl="0" fontAlgn="base">
              <a:spcBef>
                <a:spcPct val="0"/>
              </a:spcBef>
              <a:spcAft>
                <a:spcPct val="0"/>
              </a:spcAft>
            </a:pPr>
            <a:r>
              <a:rPr lang="en-US" sz="3600" dirty="0">
                <a:ea typeface="Times New Roman" pitchFamily="18" charset="0"/>
              </a:rPr>
              <a:t>	</a:t>
            </a:r>
            <a:r>
              <a:rPr lang="en-US" sz="3000" dirty="0">
                <a:ea typeface="Times New Roman" pitchFamily="18" charset="0"/>
              </a:rPr>
              <a:t>121 …Why don't you turn to Him, where God is our abundant supply of joy, our abundant supply in praises, our abundant supply in satisfaction? The calmness of my nerves comes from God. When I'm tore up, I find my satisfaction in Christ, not in a cigarette, not in the things of the world, not in joining some creed, but in finding Him, the promised Word that He said, "If I go away, I'll come again to receive you." I find my joy in that. He is my Joy.</a:t>
            </a:r>
            <a:endParaRPr lang="en-US" sz="3000" dirty="0"/>
          </a:p>
        </p:txBody>
      </p:sp>
    </p:spTree>
    <p:extLst>
      <p:ext uri="{BB962C8B-B14F-4D97-AF65-F5344CB8AC3E}">
        <p14:creationId xmlns:p14="http://schemas.microsoft.com/office/powerpoint/2010/main" val="21754924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6-3-2018</a:t>
            </a:r>
          </a:p>
        </p:txBody>
      </p:sp>
      <p:sp>
        <p:nvSpPr>
          <p:cNvPr id="3" name="Footer Placeholder 2"/>
          <p:cNvSpPr>
            <a:spLocks noGrp="1"/>
          </p:cNvSpPr>
          <p:nvPr>
            <p:ph type="ftr" sz="quarter" idx="11"/>
          </p:nvPr>
        </p:nvSpPr>
        <p:spPr/>
        <p:txBody>
          <a:bodyPr/>
          <a:lstStyle/>
          <a:p>
            <a:r>
              <a:rPr lang="en-US"/>
              <a:t>Overcoming Depression &amp; Fear</a:t>
            </a:r>
          </a:p>
        </p:txBody>
      </p:sp>
      <p:sp>
        <p:nvSpPr>
          <p:cNvPr id="4" name="Slide Number Placeholder 3"/>
          <p:cNvSpPr>
            <a:spLocks noGrp="1"/>
          </p:cNvSpPr>
          <p:nvPr>
            <p:ph type="sldNum" sz="quarter" idx="12"/>
          </p:nvPr>
        </p:nvSpPr>
        <p:spPr/>
        <p:txBody>
          <a:bodyPr/>
          <a:lstStyle/>
          <a:p>
            <a:fld id="{DADEC162-A861-4D4C-B618-86141005AFC7}" type="slidenum">
              <a:rPr lang="en-US" smtClean="0"/>
              <a:pPr/>
              <a:t>39</a:t>
            </a:fld>
            <a:endParaRPr lang="en-US"/>
          </a:p>
        </p:txBody>
      </p:sp>
      <p:sp>
        <p:nvSpPr>
          <p:cNvPr id="5" name="Rectangle 4"/>
          <p:cNvSpPr/>
          <p:nvPr/>
        </p:nvSpPr>
        <p:spPr>
          <a:xfrm>
            <a:off x="228600" y="152400"/>
            <a:ext cx="8763000" cy="5570756"/>
          </a:xfrm>
          <a:prstGeom prst="rect">
            <a:avLst/>
          </a:prstGeom>
        </p:spPr>
        <p:txBody>
          <a:bodyPr wrap="square">
            <a:spAutoFit/>
          </a:bodyPr>
          <a:lstStyle/>
          <a:p>
            <a:r>
              <a:rPr lang="en-US" sz="3600" b="1" dirty="0"/>
              <a:t>DEEP.CALLETH.TO.DEEP  </a:t>
            </a:r>
            <a:r>
              <a:rPr lang="en-US" sz="2800" dirty="0"/>
              <a:t>54-0624</a:t>
            </a:r>
          </a:p>
          <a:p>
            <a:r>
              <a:rPr lang="en-US" sz="3200" dirty="0"/>
              <a:t>	47 …The first thing you do, before you find a cure, find the cause… a good doctor will diagnose the case till he finds the trouble and then start working from there.</a:t>
            </a:r>
          </a:p>
          <a:p>
            <a:r>
              <a:rPr lang="en-US" sz="3200" dirty="0"/>
              <a:t>	48  That's the same thing we have to do here. If an evil spirit... If there's unconfessed sin, or some out of the will of God, you could anoint them all night long, and cry, and scream and do all you wish to, that demon will stay right there. That's right. He has a right to.</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2797" y="304800"/>
            <a:ext cx="8320203" cy="4647426"/>
          </a:xfrm>
          <a:prstGeom prst="rect">
            <a:avLst/>
          </a:prstGeom>
        </p:spPr>
        <p:txBody>
          <a:bodyPr wrap="square">
            <a:spAutoFit/>
          </a:bodyPr>
          <a:lstStyle/>
          <a:p>
            <a:r>
              <a:rPr lang="en-US" sz="4400" b="1" dirty="0"/>
              <a:t>FROM.THAT.TIME</a:t>
            </a:r>
          </a:p>
          <a:p>
            <a:r>
              <a:rPr lang="en-US" sz="3600" dirty="0"/>
              <a:t>	29  …Now, there is times, and things that happen that changes the whole course of our life. We know that. We're all aware. </a:t>
            </a:r>
            <a:r>
              <a:rPr lang="en-US" sz="3600" dirty="0">
                <a:solidFill>
                  <a:srgbClr val="00B0F0"/>
                </a:solidFill>
              </a:rPr>
              <a:t>Certain things take place along life's journey that changes the whole course of life for us.</a:t>
            </a:r>
          </a:p>
          <a:p>
            <a:pPr algn="r"/>
            <a:r>
              <a:rPr lang="en-US" sz="3600" dirty="0"/>
              <a:t>62-0713</a:t>
            </a:r>
            <a:endParaRPr lang="en-US" sz="3600" dirty="0">
              <a:solidFill>
                <a:srgbClr val="FFFF00"/>
              </a:solidFill>
            </a:endParaRPr>
          </a:p>
        </p:txBody>
      </p:sp>
      <p:sp>
        <p:nvSpPr>
          <p:cNvPr id="3" name="Date Placeholder 2"/>
          <p:cNvSpPr>
            <a:spLocks noGrp="1"/>
          </p:cNvSpPr>
          <p:nvPr>
            <p:ph type="dt" sz="half" idx="10"/>
          </p:nvPr>
        </p:nvSpPr>
        <p:spPr/>
        <p:txBody>
          <a:bodyPr/>
          <a:lstStyle/>
          <a:p>
            <a:r>
              <a:rPr lang="en-US"/>
              <a:t>6-3-2018</a:t>
            </a:r>
          </a:p>
        </p:txBody>
      </p:sp>
      <p:sp>
        <p:nvSpPr>
          <p:cNvPr id="4" name="Footer Placeholder 3"/>
          <p:cNvSpPr>
            <a:spLocks noGrp="1"/>
          </p:cNvSpPr>
          <p:nvPr>
            <p:ph type="ftr" sz="quarter" idx="11"/>
          </p:nvPr>
        </p:nvSpPr>
        <p:spPr/>
        <p:txBody>
          <a:bodyPr/>
          <a:lstStyle/>
          <a:p>
            <a:r>
              <a:rPr lang="en-US"/>
              <a:t>Overcoming Depression &amp; Fear</a:t>
            </a:r>
          </a:p>
        </p:txBody>
      </p:sp>
      <p:sp>
        <p:nvSpPr>
          <p:cNvPr id="5" name="Slide Number Placeholder 4"/>
          <p:cNvSpPr>
            <a:spLocks noGrp="1"/>
          </p:cNvSpPr>
          <p:nvPr>
            <p:ph type="sldNum" sz="quarter" idx="12"/>
          </p:nvPr>
        </p:nvSpPr>
        <p:spPr/>
        <p:txBody>
          <a:bodyPr/>
          <a:lstStyle/>
          <a:p>
            <a:fld id="{6E898DE7-0910-4CFF-8D10-63E2E2FF7422}" type="slidenum">
              <a:rPr lang="en-US" smtClean="0"/>
              <a:pPr/>
              <a:t>4</a:t>
            </a:fld>
            <a:endParaRPr lang="en-US"/>
          </a:p>
        </p:txBody>
      </p:sp>
    </p:spTree>
    <p:extLst>
      <p:ext uri="{BB962C8B-B14F-4D97-AF65-F5344CB8AC3E}">
        <p14:creationId xmlns:p14="http://schemas.microsoft.com/office/powerpoint/2010/main" val="115958298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6-3-2018</a:t>
            </a:r>
          </a:p>
        </p:txBody>
      </p:sp>
      <p:sp>
        <p:nvSpPr>
          <p:cNvPr id="3" name="Footer Placeholder 2"/>
          <p:cNvSpPr>
            <a:spLocks noGrp="1"/>
          </p:cNvSpPr>
          <p:nvPr>
            <p:ph type="ftr" sz="quarter" idx="11"/>
          </p:nvPr>
        </p:nvSpPr>
        <p:spPr/>
        <p:txBody>
          <a:bodyPr/>
          <a:lstStyle/>
          <a:p>
            <a:r>
              <a:rPr lang="en-US"/>
              <a:t>Overcoming Depression &amp; Fear</a:t>
            </a:r>
          </a:p>
        </p:txBody>
      </p:sp>
      <p:sp>
        <p:nvSpPr>
          <p:cNvPr id="4" name="Slide Number Placeholder 3"/>
          <p:cNvSpPr>
            <a:spLocks noGrp="1"/>
          </p:cNvSpPr>
          <p:nvPr>
            <p:ph type="sldNum" sz="quarter" idx="12"/>
          </p:nvPr>
        </p:nvSpPr>
        <p:spPr/>
        <p:txBody>
          <a:bodyPr/>
          <a:lstStyle/>
          <a:p>
            <a:fld id="{DADEC162-A861-4D4C-B618-86141005AFC7}" type="slidenum">
              <a:rPr lang="en-US" smtClean="0"/>
              <a:pPr/>
              <a:t>40</a:t>
            </a:fld>
            <a:endParaRPr lang="en-US"/>
          </a:p>
        </p:txBody>
      </p:sp>
      <p:sp>
        <p:nvSpPr>
          <p:cNvPr id="61441" name="Rectangle 1"/>
          <p:cNvSpPr>
            <a:spLocks noChangeArrowheads="1"/>
          </p:cNvSpPr>
          <p:nvPr/>
        </p:nvSpPr>
        <p:spPr bwMode="auto">
          <a:xfrm>
            <a:off x="304800" y="-2976"/>
            <a:ext cx="8534400" cy="51398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a:ln>
                  <a:noFill/>
                </a:ln>
                <a:effectLst/>
                <a:ea typeface="Times New Roman" pitchFamily="18" charset="0"/>
              </a:rPr>
              <a:t>PHILIPPIANS 4:8</a:t>
            </a:r>
            <a:r>
              <a:rPr kumimoji="0" lang="en-US" sz="4000" b="0" i="1" u="none" strike="noStrike" cap="none" normalizeH="0" baseline="0" dirty="0">
                <a:ln>
                  <a:noFill/>
                </a:ln>
                <a:effectLst/>
                <a:ea typeface="Times New Roman" pitchFamily="18" charset="0"/>
              </a:rPr>
              <a:t> -9</a:t>
            </a:r>
          </a:p>
          <a:p>
            <a:pPr marL="0" marR="0" lvl="0" indent="0" algn="l" defTabSz="914400" rtl="0" eaLnBrk="1" fontAlgn="base" latinLnBrk="0" hangingPunct="1">
              <a:lnSpc>
                <a:spcPct val="100000"/>
              </a:lnSpc>
              <a:spcBef>
                <a:spcPct val="0"/>
              </a:spcBef>
              <a:spcAft>
                <a:spcPct val="0"/>
              </a:spcAft>
              <a:buClrTx/>
              <a:buSzTx/>
              <a:buFontTx/>
              <a:buNone/>
              <a:tabLst/>
            </a:pPr>
            <a:r>
              <a:rPr lang="en-US" sz="3200" i="1" dirty="0">
                <a:ea typeface="Times New Roman" pitchFamily="18" charset="0"/>
              </a:rPr>
              <a:t>	</a:t>
            </a:r>
            <a:r>
              <a:rPr kumimoji="0" lang="en-US" sz="3200" b="0" i="1" u="none" strike="noStrike" cap="none" normalizeH="0" baseline="0" dirty="0">
                <a:ln>
                  <a:noFill/>
                </a:ln>
                <a:effectLst/>
                <a:ea typeface="Times New Roman" pitchFamily="18" charset="0"/>
              </a:rPr>
              <a:t>Finally, brethren, whatsoever things are true, whatsoever things are honest, whatsoever things are just, whatsoever things are pure, whatsoever things are lovely, whatsoever things are of good report; if there be any virtue, and if there be any praise, </a:t>
            </a:r>
            <a:r>
              <a:rPr kumimoji="0" lang="en-US" sz="3200" b="0" i="1" u="sng" strike="noStrike" cap="none" normalizeH="0" baseline="0" dirty="0">
                <a:ln>
                  <a:noFill/>
                </a:ln>
                <a:effectLst/>
                <a:ea typeface="Times New Roman" pitchFamily="18" charset="0"/>
              </a:rPr>
              <a:t>think</a:t>
            </a:r>
            <a:r>
              <a:rPr kumimoji="0" lang="en-US" sz="3200" b="0" i="1" u="none" strike="noStrike" cap="none" normalizeH="0" baseline="0" dirty="0">
                <a:ln>
                  <a:noFill/>
                </a:ln>
                <a:effectLst/>
                <a:ea typeface="Times New Roman" pitchFamily="18" charset="0"/>
              </a:rPr>
              <a:t> on these things. </a:t>
            </a:r>
          </a:p>
          <a:p>
            <a:pPr marL="0" marR="0" lvl="0" indent="0" algn="l" defTabSz="914400" rtl="0" eaLnBrk="1" fontAlgn="base" latinLnBrk="0" hangingPunct="1">
              <a:lnSpc>
                <a:spcPct val="100000"/>
              </a:lnSpc>
              <a:spcBef>
                <a:spcPct val="0"/>
              </a:spcBef>
              <a:spcAft>
                <a:spcPct val="0"/>
              </a:spcAft>
              <a:buClrTx/>
              <a:buSzTx/>
              <a:buFontTx/>
              <a:buNone/>
              <a:tabLst/>
            </a:pPr>
            <a:r>
              <a:rPr lang="en-US" sz="3200" i="1" dirty="0">
                <a:ea typeface="Times New Roman" pitchFamily="18" charset="0"/>
              </a:rPr>
              <a:t>	</a:t>
            </a:r>
            <a:r>
              <a:rPr kumimoji="0" lang="en-US" sz="3200" b="0" i="1" u="none" strike="noStrike" cap="none" normalizeH="0" baseline="0" dirty="0">
                <a:ln>
                  <a:noFill/>
                </a:ln>
                <a:effectLst/>
                <a:ea typeface="Times New Roman" pitchFamily="18" charset="0"/>
              </a:rPr>
              <a:t>9 Those things, which ye have both learned, and received, and heard, and seen in me, do: and the God of peace shall be with you.</a:t>
            </a:r>
            <a:endParaRPr kumimoji="0" lang="en-US" sz="3200" b="0" i="0" u="none" strike="noStrike" cap="none" normalizeH="0" baseline="0" dirty="0">
              <a:ln>
                <a:noFill/>
              </a:ln>
              <a:effectLst/>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6-3-2018</a:t>
            </a:r>
          </a:p>
        </p:txBody>
      </p:sp>
      <p:sp>
        <p:nvSpPr>
          <p:cNvPr id="3" name="Footer Placeholder 2"/>
          <p:cNvSpPr>
            <a:spLocks noGrp="1"/>
          </p:cNvSpPr>
          <p:nvPr>
            <p:ph type="ftr" sz="quarter" idx="11"/>
          </p:nvPr>
        </p:nvSpPr>
        <p:spPr/>
        <p:txBody>
          <a:bodyPr/>
          <a:lstStyle/>
          <a:p>
            <a:r>
              <a:rPr lang="en-US"/>
              <a:t>Overcoming Depression &amp; Fear</a:t>
            </a:r>
          </a:p>
        </p:txBody>
      </p:sp>
      <p:sp>
        <p:nvSpPr>
          <p:cNvPr id="4" name="Slide Number Placeholder 3"/>
          <p:cNvSpPr>
            <a:spLocks noGrp="1"/>
          </p:cNvSpPr>
          <p:nvPr>
            <p:ph type="sldNum" sz="quarter" idx="12"/>
          </p:nvPr>
        </p:nvSpPr>
        <p:spPr/>
        <p:txBody>
          <a:bodyPr/>
          <a:lstStyle/>
          <a:p>
            <a:fld id="{DADEC162-A861-4D4C-B618-86141005AFC7}" type="slidenum">
              <a:rPr lang="en-US" smtClean="0"/>
              <a:pPr/>
              <a:t>41</a:t>
            </a:fld>
            <a:endParaRPr lang="en-US"/>
          </a:p>
        </p:txBody>
      </p:sp>
      <p:sp>
        <p:nvSpPr>
          <p:cNvPr id="59393" name="Rectangle 1"/>
          <p:cNvSpPr>
            <a:spLocks noChangeArrowheads="1"/>
          </p:cNvSpPr>
          <p:nvPr/>
        </p:nvSpPr>
        <p:spPr bwMode="auto">
          <a:xfrm>
            <a:off x="304800" y="304800"/>
            <a:ext cx="86106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dirty="0">
                <a:ln>
                  <a:noFill/>
                </a:ln>
                <a:effectLst/>
                <a:latin typeface="+mj-lt"/>
                <a:ea typeface="Times New Roman" pitchFamily="18" charset="0"/>
                <a:cs typeface="Arial" pitchFamily="34" charset="0"/>
              </a:rPr>
              <a:t>1. Take on tasks, responsibilities 	in bite size chunks, (everything 		seems to pile up).</a:t>
            </a:r>
            <a:endParaRPr kumimoji="0" lang="en-US" sz="2400" b="0" i="0" u="none" strike="noStrike" cap="none" normalizeH="0" baseline="0" dirty="0">
              <a:ln>
                <a:noFill/>
              </a:ln>
              <a:effectLst/>
              <a:latin typeface="+mj-l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4000" b="0" i="0" u="none" strike="noStrike" cap="none" normalizeH="0" baseline="0" dirty="0">
                <a:ln>
                  <a:noFill/>
                </a:ln>
                <a:effectLst/>
                <a:latin typeface="+mj-lt"/>
                <a:ea typeface="Times New Roman" pitchFamily="18" charset="0"/>
                <a:cs typeface="Arial" pitchFamily="34" charset="0"/>
              </a:rPr>
              <a:t>2. Take advantage of the alone time, 	read, edify, pray, counsel.</a:t>
            </a:r>
            <a:endParaRPr kumimoji="0" lang="en-US" sz="2400" b="0" i="0" u="none" strike="noStrike" cap="none" normalizeH="0" baseline="0" dirty="0">
              <a:ln>
                <a:noFill/>
              </a:ln>
              <a:effectLst/>
              <a:latin typeface="+mj-l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4000" b="0" i="0" u="none" strike="noStrike" cap="none" normalizeH="0" baseline="0" dirty="0">
                <a:ln>
                  <a:noFill/>
                </a:ln>
                <a:effectLst/>
                <a:latin typeface="+mj-lt"/>
                <a:ea typeface="Times New Roman" pitchFamily="18" charset="0"/>
                <a:cs typeface="Arial" pitchFamily="34" charset="0"/>
              </a:rPr>
              <a:t>3. Change the atmosphere around 		you.</a:t>
            </a:r>
            <a:endParaRPr kumimoji="0" lang="en-US" sz="5400" b="0" i="0" u="none" strike="noStrike" cap="none" normalizeH="0" baseline="0" dirty="0">
              <a:ln>
                <a:noFill/>
              </a:ln>
              <a:effectLst/>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9393">
                                            <p:txEl>
                                              <p:pRg st="1" end="1"/>
                                            </p:txEl>
                                          </p:spTgt>
                                        </p:tgtEl>
                                        <p:attrNameLst>
                                          <p:attrName>style.visibility</p:attrName>
                                        </p:attrNameLst>
                                      </p:cBhvr>
                                      <p:to>
                                        <p:strVal val="visible"/>
                                      </p:to>
                                    </p:set>
                                    <p:animEffect transition="in" filter="blinds(horizontal)">
                                      <p:cBhvr>
                                        <p:cTn id="7" dur="1000"/>
                                        <p:tgtEl>
                                          <p:spTgt spid="5939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9393">
                                            <p:txEl>
                                              <p:pRg st="2" end="2"/>
                                            </p:txEl>
                                          </p:spTgt>
                                        </p:tgtEl>
                                        <p:attrNameLst>
                                          <p:attrName>style.visibility</p:attrName>
                                        </p:attrNameLst>
                                      </p:cBhvr>
                                      <p:to>
                                        <p:strVal val="visible"/>
                                      </p:to>
                                    </p:set>
                                    <p:animEffect transition="in" filter="blinds(horizontal)">
                                      <p:cBhvr>
                                        <p:cTn id="12" dur="1000"/>
                                        <p:tgtEl>
                                          <p:spTgt spid="5939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6-3-2018</a:t>
            </a:r>
          </a:p>
        </p:txBody>
      </p:sp>
      <p:sp>
        <p:nvSpPr>
          <p:cNvPr id="3" name="Footer Placeholder 2"/>
          <p:cNvSpPr>
            <a:spLocks noGrp="1"/>
          </p:cNvSpPr>
          <p:nvPr>
            <p:ph type="ftr" sz="quarter" idx="11"/>
          </p:nvPr>
        </p:nvSpPr>
        <p:spPr/>
        <p:txBody>
          <a:bodyPr/>
          <a:lstStyle/>
          <a:p>
            <a:r>
              <a:rPr lang="en-US"/>
              <a:t>Overcoming Depression &amp; Fear</a:t>
            </a:r>
          </a:p>
        </p:txBody>
      </p:sp>
      <p:sp>
        <p:nvSpPr>
          <p:cNvPr id="4" name="Slide Number Placeholder 3"/>
          <p:cNvSpPr>
            <a:spLocks noGrp="1"/>
          </p:cNvSpPr>
          <p:nvPr>
            <p:ph type="sldNum" sz="quarter" idx="12"/>
          </p:nvPr>
        </p:nvSpPr>
        <p:spPr/>
        <p:txBody>
          <a:bodyPr/>
          <a:lstStyle/>
          <a:p>
            <a:fld id="{DADEC162-A861-4D4C-B618-86141005AFC7}" type="slidenum">
              <a:rPr lang="en-US" smtClean="0"/>
              <a:pPr/>
              <a:t>42</a:t>
            </a:fld>
            <a:endParaRPr lang="en-US"/>
          </a:p>
        </p:txBody>
      </p:sp>
      <p:sp>
        <p:nvSpPr>
          <p:cNvPr id="5" name="Rectangle 4"/>
          <p:cNvSpPr/>
          <p:nvPr/>
        </p:nvSpPr>
        <p:spPr>
          <a:xfrm>
            <a:off x="228600" y="152400"/>
            <a:ext cx="8686800" cy="5570756"/>
          </a:xfrm>
          <a:prstGeom prst="rect">
            <a:avLst/>
          </a:prstGeom>
        </p:spPr>
        <p:txBody>
          <a:bodyPr wrap="square">
            <a:spAutoFit/>
          </a:bodyPr>
          <a:lstStyle/>
          <a:p>
            <a:r>
              <a:rPr lang="en-US" sz="3600" b="1" dirty="0"/>
              <a:t>HANDWRITING.ON.THE.WALL</a:t>
            </a:r>
            <a:endParaRPr lang="en-US" sz="3200" dirty="0"/>
          </a:p>
          <a:p>
            <a:r>
              <a:rPr lang="en-US" sz="3200" dirty="0"/>
              <a:t>	21  That's what the devil likes to work on you and oppress you. You know, that's a trick of the devil to oppress. But when the Christian knows his legal rights, when you can quote God's Word, "I'll never leave thee nor forsake thee," that takes all the oppression away. And the clouds begin to clear back. But if you just know that God has promised and God's faithful, He can keep His promise or He'd never promised it.</a:t>
            </a:r>
          </a:p>
          <a:p>
            <a:pPr algn="r"/>
            <a:r>
              <a:rPr lang="en-US" sz="3200" dirty="0"/>
              <a:t>56-0902</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6-3-2018</a:t>
            </a:r>
          </a:p>
        </p:txBody>
      </p:sp>
      <p:sp>
        <p:nvSpPr>
          <p:cNvPr id="3" name="Footer Placeholder 2"/>
          <p:cNvSpPr>
            <a:spLocks noGrp="1"/>
          </p:cNvSpPr>
          <p:nvPr>
            <p:ph type="ftr" sz="quarter" idx="11"/>
          </p:nvPr>
        </p:nvSpPr>
        <p:spPr/>
        <p:txBody>
          <a:bodyPr/>
          <a:lstStyle/>
          <a:p>
            <a:r>
              <a:rPr lang="en-US"/>
              <a:t>Overcoming Depression &amp; Fear</a:t>
            </a:r>
          </a:p>
        </p:txBody>
      </p:sp>
      <p:sp>
        <p:nvSpPr>
          <p:cNvPr id="4" name="Slide Number Placeholder 3"/>
          <p:cNvSpPr>
            <a:spLocks noGrp="1"/>
          </p:cNvSpPr>
          <p:nvPr>
            <p:ph type="sldNum" sz="quarter" idx="12"/>
          </p:nvPr>
        </p:nvSpPr>
        <p:spPr/>
        <p:txBody>
          <a:bodyPr/>
          <a:lstStyle/>
          <a:p>
            <a:fld id="{DADEC162-A861-4D4C-B618-86141005AFC7}" type="slidenum">
              <a:rPr lang="en-US" smtClean="0"/>
              <a:pPr/>
              <a:t>43</a:t>
            </a:fld>
            <a:endParaRPr lang="en-US"/>
          </a:p>
        </p:txBody>
      </p:sp>
      <p:sp>
        <p:nvSpPr>
          <p:cNvPr id="62465" name="Rectangle 1"/>
          <p:cNvSpPr>
            <a:spLocks noChangeArrowheads="1"/>
          </p:cNvSpPr>
          <p:nvPr/>
        </p:nvSpPr>
        <p:spPr bwMode="auto">
          <a:xfrm>
            <a:off x="152400" y="100208"/>
            <a:ext cx="8839200" cy="63094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400" b="1" i="0" u="none" strike="noStrike" cap="none" normalizeH="0" baseline="0" dirty="0">
                <a:ln>
                  <a:noFill/>
                </a:ln>
                <a:effectLst/>
                <a:ea typeface="Times New Roman" pitchFamily="18" charset="0"/>
              </a:rPr>
              <a:t>HEBREWS 2:16-18</a:t>
            </a:r>
            <a:r>
              <a:rPr kumimoji="0" lang="en-US" sz="3600" b="0" i="1" u="none" strike="noStrike" cap="none" normalizeH="0" baseline="0" dirty="0">
                <a:ln>
                  <a:noFill/>
                </a:ln>
                <a:effectLst/>
                <a:ea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lang="en-US" sz="3600" i="1" dirty="0">
                <a:ea typeface="Times New Roman" pitchFamily="18" charset="0"/>
              </a:rPr>
              <a:t>	</a:t>
            </a:r>
            <a:r>
              <a:rPr kumimoji="0" lang="en-US" sz="3600" b="0" i="1" u="none" strike="noStrike" cap="none" normalizeH="0" baseline="0" dirty="0">
                <a:ln>
                  <a:noFill/>
                </a:ln>
                <a:effectLst/>
                <a:ea typeface="Times New Roman" pitchFamily="18" charset="0"/>
              </a:rPr>
              <a:t>For verily he took not on him the nature of] angels; but he took on him the seed of Abraham. 17 Wherefore in all things it </a:t>
            </a:r>
            <a:r>
              <a:rPr kumimoji="0" lang="en-US" sz="3600" b="0" i="1" u="none" strike="noStrike" cap="none" normalizeH="0" baseline="0" dirty="0" err="1">
                <a:ln>
                  <a:noFill/>
                </a:ln>
                <a:effectLst/>
                <a:ea typeface="Times New Roman" pitchFamily="18" charset="0"/>
              </a:rPr>
              <a:t>behoved</a:t>
            </a:r>
            <a:r>
              <a:rPr kumimoji="0" lang="en-US" sz="3600" b="0" i="1" u="none" strike="noStrike" cap="none" normalizeH="0" baseline="0" dirty="0">
                <a:ln>
                  <a:noFill/>
                </a:ln>
                <a:effectLst/>
                <a:ea typeface="Times New Roman" pitchFamily="18" charset="0"/>
              </a:rPr>
              <a:t> him to be made like unto his brethren, that he might be a merciful and faithful high priest in things pertaining to God, to make reconciliation for the sins of the people. 18 For in that he himself hath suffered being tempted, he is able to </a:t>
            </a:r>
            <a:r>
              <a:rPr kumimoji="0" lang="en-US" sz="3600" b="0" i="1" u="none" strike="noStrike" cap="none" normalizeH="0" baseline="0" dirty="0" err="1">
                <a:ln>
                  <a:noFill/>
                </a:ln>
                <a:effectLst/>
                <a:ea typeface="Times New Roman" pitchFamily="18" charset="0"/>
              </a:rPr>
              <a:t>succour</a:t>
            </a:r>
            <a:r>
              <a:rPr kumimoji="0" lang="en-US" sz="3600" b="0" i="1" u="none" strike="noStrike" cap="none" normalizeH="0" baseline="0" dirty="0">
                <a:ln>
                  <a:noFill/>
                </a:ln>
                <a:effectLst/>
                <a:ea typeface="Times New Roman" pitchFamily="18" charset="0"/>
              </a:rPr>
              <a:t> them that are tempted.</a:t>
            </a:r>
            <a:endParaRPr kumimoji="0" lang="en-US" sz="4800" b="0" i="0" u="none" strike="noStrike" cap="none" normalizeH="0" baseline="0" dirty="0">
              <a:ln>
                <a:noFill/>
              </a:ln>
              <a:effectLst/>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6-3-2018</a:t>
            </a:r>
          </a:p>
        </p:txBody>
      </p:sp>
      <p:sp>
        <p:nvSpPr>
          <p:cNvPr id="3" name="Footer Placeholder 2"/>
          <p:cNvSpPr>
            <a:spLocks noGrp="1"/>
          </p:cNvSpPr>
          <p:nvPr>
            <p:ph type="ftr" sz="quarter" idx="11"/>
          </p:nvPr>
        </p:nvSpPr>
        <p:spPr/>
        <p:txBody>
          <a:bodyPr/>
          <a:lstStyle/>
          <a:p>
            <a:r>
              <a:rPr lang="en-US"/>
              <a:t>Overcoming Depression &amp; Fear</a:t>
            </a:r>
          </a:p>
        </p:txBody>
      </p:sp>
      <p:sp>
        <p:nvSpPr>
          <p:cNvPr id="4" name="Slide Number Placeholder 3"/>
          <p:cNvSpPr>
            <a:spLocks noGrp="1"/>
          </p:cNvSpPr>
          <p:nvPr>
            <p:ph type="sldNum" sz="quarter" idx="12"/>
          </p:nvPr>
        </p:nvSpPr>
        <p:spPr/>
        <p:txBody>
          <a:bodyPr/>
          <a:lstStyle/>
          <a:p>
            <a:fld id="{DADEC162-A861-4D4C-B618-86141005AFC7}" type="slidenum">
              <a:rPr lang="en-US" smtClean="0"/>
              <a:pPr/>
              <a:t>44</a:t>
            </a:fld>
            <a:endParaRPr lang="en-US"/>
          </a:p>
        </p:txBody>
      </p:sp>
      <p:sp>
        <p:nvSpPr>
          <p:cNvPr id="5" name="Rectangle 4"/>
          <p:cNvSpPr/>
          <p:nvPr/>
        </p:nvSpPr>
        <p:spPr>
          <a:xfrm>
            <a:off x="228600" y="152400"/>
            <a:ext cx="8763000" cy="6494085"/>
          </a:xfrm>
          <a:prstGeom prst="rect">
            <a:avLst/>
          </a:prstGeom>
        </p:spPr>
        <p:txBody>
          <a:bodyPr wrap="square">
            <a:spAutoFit/>
          </a:bodyPr>
          <a:lstStyle/>
          <a:p>
            <a:r>
              <a:rPr lang="en-US" sz="3200" b="1" dirty="0"/>
              <a:t>HEBREWS.Chap.2. Pt.2</a:t>
            </a:r>
            <a:endParaRPr lang="en-US" sz="3200" dirty="0"/>
          </a:p>
          <a:p>
            <a:r>
              <a:rPr lang="en-US" sz="3200" dirty="0"/>
              <a:t>	</a:t>
            </a:r>
            <a:r>
              <a:rPr lang="en-US" sz="3200" i="1" dirty="0"/>
              <a:t>For in that he himself hath suffered being subject,... and able to </a:t>
            </a:r>
            <a:r>
              <a:rPr lang="en-US" sz="3200" i="1" dirty="0" err="1"/>
              <a:t>succour</a:t>
            </a:r>
            <a:r>
              <a:rPr lang="en-US" sz="3200" i="1" dirty="0"/>
              <a:t> them that are tempted. </a:t>
            </a:r>
            <a:r>
              <a:rPr lang="en-US" sz="2400" dirty="0"/>
              <a:t>("</a:t>
            </a:r>
            <a:r>
              <a:rPr lang="en-US" sz="2400" dirty="0" err="1"/>
              <a:t>Succour</a:t>
            </a:r>
            <a:r>
              <a:rPr lang="en-US" sz="2400" dirty="0"/>
              <a:t>" means "to sympathize.“) </a:t>
            </a:r>
            <a:r>
              <a:rPr lang="en-US" sz="3200" dirty="0"/>
              <a:t>The reason He become this, that He might be sympathetic with you who have your ups-and-downs and your little ins-and-outs, and your temptations get so great you can't hardly stand it. </a:t>
            </a:r>
            <a:r>
              <a:rPr lang="en-US" sz="3200" b="1" dirty="0">
                <a:solidFill>
                  <a:srgbClr val="00B0F0"/>
                </a:solidFill>
              </a:rPr>
              <a:t>He knows how to sympathize with you. He sets there to make intercessions. He sets there to love you</a:t>
            </a:r>
            <a:r>
              <a:rPr lang="en-US" sz="3200" dirty="0">
                <a:solidFill>
                  <a:srgbClr val="00B0F0"/>
                </a:solidFill>
              </a:rPr>
              <a:t>. And though you go astray, He won't forsake you. </a:t>
            </a:r>
            <a:r>
              <a:rPr lang="en-US" sz="3200" dirty="0"/>
              <a:t>He'll still come after you and knock at your heart.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6-3-2018</a:t>
            </a:r>
          </a:p>
        </p:txBody>
      </p:sp>
      <p:sp>
        <p:nvSpPr>
          <p:cNvPr id="3" name="Footer Placeholder 2"/>
          <p:cNvSpPr>
            <a:spLocks noGrp="1"/>
          </p:cNvSpPr>
          <p:nvPr>
            <p:ph type="ftr" sz="quarter" idx="11"/>
          </p:nvPr>
        </p:nvSpPr>
        <p:spPr/>
        <p:txBody>
          <a:bodyPr/>
          <a:lstStyle/>
          <a:p>
            <a:r>
              <a:rPr lang="en-US"/>
              <a:t>Overcoming Depression &amp; Fear</a:t>
            </a:r>
          </a:p>
        </p:txBody>
      </p:sp>
      <p:sp>
        <p:nvSpPr>
          <p:cNvPr id="4" name="Slide Number Placeholder 3"/>
          <p:cNvSpPr>
            <a:spLocks noGrp="1"/>
          </p:cNvSpPr>
          <p:nvPr>
            <p:ph type="sldNum" sz="quarter" idx="12"/>
          </p:nvPr>
        </p:nvSpPr>
        <p:spPr/>
        <p:txBody>
          <a:bodyPr/>
          <a:lstStyle/>
          <a:p>
            <a:fld id="{DADEC162-A861-4D4C-B618-86141005AFC7}" type="slidenum">
              <a:rPr lang="en-US" smtClean="0"/>
              <a:pPr/>
              <a:t>45</a:t>
            </a:fld>
            <a:endParaRPr lang="en-US"/>
          </a:p>
        </p:txBody>
      </p:sp>
      <p:sp>
        <p:nvSpPr>
          <p:cNvPr id="64513" name="Rectangle 1"/>
          <p:cNvSpPr>
            <a:spLocks noChangeArrowheads="1"/>
          </p:cNvSpPr>
          <p:nvPr/>
        </p:nvSpPr>
        <p:spPr bwMode="auto">
          <a:xfrm>
            <a:off x="228600" y="131910"/>
            <a:ext cx="8686800" cy="59400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a:ln>
                  <a:noFill/>
                </a:ln>
                <a:effectLst/>
                <a:ea typeface="Times New Roman" pitchFamily="18" charset="0"/>
              </a:rPr>
              <a:t>	There's not a backslider in the building but what know that God knocks at his heart daily. And He will do it as long as you're a mortal on this earth, for He's loved you. He redeemed you. Men has tried to express that theme of love, and it cannot be found in human expressions, One said: </a:t>
            </a:r>
            <a:r>
              <a:rPr kumimoji="0" lang="en-US" sz="3200" b="0" i="1" u="none" strike="noStrike" cap="none" normalizeH="0" baseline="0" dirty="0">
                <a:ln>
                  <a:noFill/>
                </a:ln>
                <a:effectLst/>
                <a:ea typeface="Times New Roman" pitchFamily="18" charset="0"/>
              </a:rPr>
              <a:t>Oh, love of God, how rich and pure!</a:t>
            </a:r>
            <a:endParaRPr kumimoji="0" lang="en-US" b="0" i="0"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1" u="none" strike="noStrike" cap="none" normalizeH="0" baseline="0" dirty="0">
                <a:ln>
                  <a:noFill/>
                </a:ln>
                <a:effectLst/>
                <a:ea typeface="Times New Roman" pitchFamily="18" charset="0"/>
              </a:rPr>
              <a:t>	...he is able to </a:t>
            </a:r>
            <a:r>
              <a:rPr kumimoji="0" lang="en-US" sz="3200" b="0" i="1" u="none" strike="noStrike" cap="none" normalizeH="0" baseline="0" dirty="0" err="1">
                <a:ln>
                  <a:noFill/>
                </a:ln>
                <a:effectLst/>
                <a:ea typeface="Times New Roman" pitchFamily="18" charset="0"/>
              </a:rPr>
              <a:t>succour</a:t>
            </a:r>
            <a:r>
              <a:rPr kumimoji="0" lang="en-US" sz="3200" b="0" i="1" u="none" strike="noStrike" cap="none" normalizeH="0" baseline="0" dirty="0">
                <a:ln>
                  <a:noFill/>
                </a:ln>
                <a:effectLst/>
                <a:ea typeface="Times New Roman" pitchFamily="18" charset="0"/>
              </a:rPr>
              <a:t> those that are tempted. </a:t>
            </a:r>
            <a:r>
              <a:rPr kumimoji="0" lang="en-US" sz="3200" b="0" i="0" u="none" strike="noStrike" cap="none" normalizeH="0" baseline="0" dirty="0">
                <a:ln>
                  <a:noFill/>
                </a:ln>
                <a:effectLst/>
                <a:ea typeface="Times New Roman" pitchFamily="18" charset="0"/>
              </a:rPr>
              <a:t>Or in other words, He is able to help those, to sympathize with them, </a:t>
            </a:r>
            <a:r>
              <a:rPr kumimoji="0" lang="en-US" sz="3200" b="0" i="0" u="none" strike="noStrike" cap="none" normalizeH="0" baseline="0" dirty="0">
                <a:ln>
                  <a:noFill/>
                </a:ln>
                <a:solidFill>
                  <a:srgbClr val="00B0F0"/>
                </a:solidFill>
                <a:effectLst/>
                <a:ea typeface="Times New Roman" pitchFamily="18" charset="0"/>
              </a:rPr>
              <a:t>because </a:t>
            </a:r>
            <a:r>
              <a:rPr kumimoji="0" lang="en-US" sz="3200" b="1" i="0" strike="noStrike" cap="none" normalizeH="0" baseline="0" dirty="0">
                <a:ln>
                  <a:noFill/>
                </a:ln>
                <a:solidFill>
                  <a:srgbClr val="00B0F0"/>
                </a:solidFill>
                <a:effectLst/>
                <a:ea typeface="Times New Roman" pitchFamily="18" charset="0"/>
              </a:rPr>
              <a:t>God Himself became man in order to feel it.</a:t>
            </a:r>
            <a:endParaRPr kumimoji="0" lang="en-US" sz="1600" b="1" i="0" strike="noStrike" cap="none" normalizeH="0" baseline="0" dirty="0">
              <a:ln>
                <a:noFill/>
              </a:ln>
              <a:solidFill>
                <a:srgbClr val="00B0F0"/>
              </a:solidFill>
              <a:effectLst/>
              <a:ea typeface="Times New Roman" pitchFamily="18" charset="0"/>
            </a:endParaRPr>
          </a:p>
          <a:p>
            <a:pPr lvl="0" algn="r" eaLnBrk="0" fontAlgn="base" hangingPunct="0">
              <a:spcBef>
                <a:spcPct val="0"/>
              </a:spcBef>
              <a:spcAft>
                <a:spcPct val="0"/>
              </a:spcAft>
            </a:pPr>
            <a:r>
              <a:rPr lang="en-US" sz="2400" dirty="0"/>
              <a:t>57-0825</a:t>
            </a:r>
            <a:endParaRPr kumimoji="0" lang="en-US" sz="2400" b="1" i="0" strike="noStrike" cap="none" normalizeH="0" baseline="0" dirty="0">
              <a:ln>
                <a:noFill/>
              </a:ln>
              <a:effectLst/>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6-3-2018</a:t>
            </a:r>
          </a:p>
        </p:txBody>
      </p:sp>
      <p:sp>
        <p:nvSpPr>
          <p:cNvPr id="3" name="Footer Placeholder 2"/>
          <p:cNvSpPr>
            <a:spLocks noGrp="1"/>
          </p:cNvSpPr>
          <p:nvPr>
            <p:ph type="ftr" sz="quarter" idx="11"/>
          </p:nvPr>
        </p:nvSpPr>
        <p:spPr/>
        <p:txBody>
          <a:bodyPr/>
          <a:lstStyle/>
          <a:p>
            <a:r>
              <a:rPr lang="en-US"/>
              <a:t>Overcoming Depression &amp; Fear</a:t>
            </a:r>
          </a:p>
        </p:txBody>
      </p:sp>
      <p:sp>
        <p:nvSpPr>
          <p:cNvPr id="4" name="Slide Number Placeholder 3"/>
          <p:cNvSpPr>
            <a:spLocks noGrp="1"/>
          </p:cNvSpPr>
          <p:nvPr>
            <p:ph type="sldNum" sz="quarter" idx="12"/>
          </p:nvPr>
        </p:nvSpPr>
        <p:spPr/>
        <p:txBody>
          <a:bodyPr/>
          <a:lstStyle/>
          <a:p>
            <a:fld id="{DADEC162-A861-4D4C-B618-86141005AFC7}" type="slidenum">
              <a:rPr lang="en-US" smtClean="0"/>
              <a:pPr/>
              <a:t>46</a:t>
            </a:fld>
            <a:endParaRPr lang="en-US"/>
          </a:p>
        </p:txBody>
      </p:sp>
      <p:sp>
        <p:nvSpPr>
          <p:cNvPr id="5" name="Rectangle 4"/>
          <p:cNvSpPr/>
          <p:nvPr/>
        </p:nvSpPr>
        <p:spPr>
          <a:xfrm>
            <a:off x="533400" y="381001"/>
            <a:ext cx="8167800" cy="3477875"/>
          </a:xfrm>
          <a:prstGeom prst="rect">
            <a:avLst/>
          </a:prstGeom>
        </p:spPr>
        <p:txBody>
          <a:bodyPr wrap="square">
            <a:spAutoFit/>
          </a:bodyPr>
          <a:lstStyle/>
          <a:p>
            <a:r>
              <a:rPr lang="en-US" sz="4000" b="1" dirty="0"/>
              <a:t>ISAIAH 40:31</a:t>
            </a:r>
          </a:p>
          <a:p>
            <a:r>
              <a:rPr lang="en-US" sz="3600" dirty="0"/>
              <a:t>  	</a:t>
            </a:r>
            <a:r>
              <a:rPr lang="en-US" sz="3600" i="1" dirty="0"/>
              <a:t>31 But they that wait upon the LORD shall renew their strength; they shall mount up with wings as eagles; they shall run, and not be weary; and they shall walk, and not faint.</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6-3-2018</a:t>
            </a:r>
          </a:p>
        </p:txBody>
      </p:sp>
      <p:sp>
        <p:nvSpPr>
          <p:cNvPr id="3" name="Footer Placeholder 2"/>
          <p:cNvSpPr>
            <a:spLocks noGrp="1"/>
          </p:cNvSpPr>
          <p:nvPr>
            <p:ph type="ftr" sz="quarter" idx="11"/>
          </p:nvPr>
        </p:nvSpPr>
        <p:spPr/>
        <p:txBody>
          <a:bodyPr/>
          <a:lstStyle/>
          <a:p>
            <a:r>
              <a:rPr lang="en-US"/>
              <a:t>Overcoming Depression &amp; Fear</a:t>
            </a:r>
          </a:p>
        </p:txBody>
      </p:sp>
      <p:sp>
        <p:nvSpPr>
          <p:cNvPr id="4" name="Slide Number Placeholder 3"/>
          <p:cNvSpPr>
            <a:spLocks noGrp="1"/>
          </p:cNvSpPr>
          <p:nvPr>
            <p:ph type="sldNum" sz="quarter" idx="12"/>
          </p:nvPr>
        </p:nvSpPr>
        <p:spPr/>
        <p:txBody>
          <a:bodyPr/>
          <a:lstStyle/>
          <a:p>
            <a:fld id="{DADEC162-A861-4D4C-B618-86141005AFC7}" type="slidenum">
              <a:rPr lang="en-US" smtClean="0"/>
              <a:pPr/>
              <a:t>47</a:t>
            </a:fld>
            <a:endParaRPr lang="en-US"/>
          </a:p>
        </p:txBody>
      </p:sp>
      <p:sp>
        <p:nvSpPr>
          <p:cNvPr id="5" name="Rectangle 4"/>
          <p:cNvSpPr/>
          <p:nvPr/>
        </p:nvSpPr>
        <p:spPr>
          <a:xfrm>
            <a:off x="442797" y="304800"/>
            <a:ext cx="8396403" cy="4647426"/>
          </a:xfrm>
          <a:prstGeom prst="rect">
            <a:avLst/>
          </a:prstGeom>
        </p:spPr>
        <p:txBody>
          <a:bodyPr wrap="square">
            <a:spAutoFit/>
          </a:bodyPr>
          <a:lstStyle/>
          <a:p>
            <a:r>
              <a:rPr lang="en-US" sz="4400" b="1" dirty="0"/>
              <a:t>EPHESIANS 4:1-3</a:t>
            </a:r>
          </a:p>
          <a:p>
            <a:r>
              <a:rPr lang="en-US" sz="3600" i="1" dirty="0"/>
              <a:t>	I therefore, the prisoner of the Lord, beseech you that ye walk worthy of the vocation wherewith ye are called, 2 With all lowliness and meekness, with </a:t>
            </a:r>
            <a:r>
              <a:rPr lang="en-US" sz="3600" b="1" i="1" dirty="0"/>
              <a:t>longsuffering,</a:t>
            </a:r>
            <a:r>
              <a:rPr lang="en-US" sz="3600" i="1" dirty="0"/>
              <a:t> forbearing one another in love; 3 </a:t>
            </a:r>
            <a:r>
              <a:rPr lang="en-US" sz="3600" i="1" dirty="0" err="1"/>
              <a:t>Endeavouring</a:t>
            </a:r>
            <a:r>
              <a:rPr lang="en-US" sz="3600" i="1" dirty="0"/>
              <a:t> to keep the unity of the Spirit in the bond of peace.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094707A-A34B-40E9-96DE-6EC914DB562B}"/>
              </a:ext>
            </a:extLst>
          </p:cNvPr>
          <p:cNvSpPr>
            <a:spLocks noGrp="1"/>
          </p:cNvSpPr>
          <p:nvPr>
            <p:ph type="dt" sz="half" idx="10"/>
          </p:nvPr>
        </p:nvSpPr>
        <p:spPr/>
        <p:txBody>
          <a:bodyPr/>
          <a:lstStyle/>
          <a:p>
            <a:r>
              <a:rPr lang="en-US"/>
              <a:t>6-3-2018</a:t>
            </a:r>
          </a:p>
        </p:txBody>
      </p:sp>
      <p:sp>
        <p:nvSpPr>
          <p:cNvPr id="3" name="Footer Placeholder 2">
            <a:extLst>
              <a:ext uri="{FF2B5EF4-FFF2-40B4-BE49-F238E27FC236}">
                <a16:creationId xmlns:a16="http://schemas.microsoft.com/office/drawing/2014/main" id="{1C9EA979-058C-4A48-928B-9AEBB652996B}"/>
              </a:ext>
            </a:extLst>
          </p:cNvPr>
          <p:cNvSpPr>
            <a:spLocks noGrp="1"/>
          </p:cNvSpPr>
          <p:nvPr>
            <p:ph type="ftr" sz="quarter" idx="11"/>
          </p:nvPr>
        </p:nvSpPr>
        <p:spPr/>
        <p:txBody>
          <a:bodyPr/>
          <a:lstStyle/>
          <a:p>
            <a:r>
              <a:rPr lang="en-US"/>
              <a:t>Overcoming Depression &amp; Fear</a:t>
            </a:r>
          </a:p>
        </p:txBody>
      </p:sp>
      <p:sp>
        <p:nvSpPr>
          <p:cNvPr id="4" name="Slide Number Placeholder 3">
            <a:extLst>
              <a:ext uri="{FF2B5EF4-FFF2-40B4-BE49-F238E27FC236}">
                <a16:creationId xmlns:a16="http://schemas.microsoft.com/office/drawing/2014/main" id="{FC3B80B1-4C62-4450-A692-9431A9912E2E}"/>
              </a:ext>
            </a:extLst>
          </p:cNvPr>
          <p:cNvSpPr>
            <a:spLocks noGrp="1"/>
          </p:cNvSpPr>
          <p:nvPr>
            <p:ph type="sldNum" sz="quarter" idx="12"/>
          </p:nvPr>
        </p:nvSpPr>
        <p:spPr/>
        <p:txBody>
          <a:bodyPr/>
          <a:lstStyle/>
          <a:p>
            <a:fld id="{DADEC162-A861-4D4C-B618-86141005AFC7}" type="slidenum">
              <a:rPr lang="en-US" smtClean="0"/>
              <a:pPr/>
              <a:t>5</a:t>
            </a:fld>
            <a:endParaRPr lang="en-US"/>
          </a:p>
        </p:txBody>
      </p:sp>
      <p:sp>
        <p:nvSpPr>
          <p:cNvPr id="5" name="Rectangle 4">
            <a:extLst>
              <a:ext uri="{FF2B5EF4-FFF2-40B4-BE49-F238E27FC236}">
                <a16:creationId xmlns:a16="http://schemas.microsoft.com/office/drawing/2014/main" id="{2F343724-8EEF-4250-A4F6-6836B126C3A2}"/>
              </a:ext>
            </a:extLst>
          </p:cNvPr>
          <p:cNvSpPr/>
          <p:nvPr/>
        </p:nvSpPr>
        <p:spPr>
          <a:xfrm>
            <a:off x="228600" y="76200"/>
            <a:ext cx="8763000" cy="6617196"/>
          </a:xfrm>
          <a:prstGeom prst="rect">
            <a:avLst/>
          </a:prstGeom>
        </p:spPr>
        <p:txBody>
          <a:bodyPr wrap="square">
            <a:spAutoFit/>
          </a:bodyPr>
          <a:lstStyle/>
          <a:p>
            <a:r>
              <a:rPr lang="en-US" sz="4000" b="1" dirty="0"/>
              <a:t>MARY'S.BELIEF</a:t>
            </a:r>
          </a:p>
          <a:p>
            <a:r>
              <a:rPr lang="en-US" sz="3200" dirty="0"/>
              <a:t>	13  Mary took Him at His Word, and He changed the whole course of natural life for her. </a:t>
            </a:r>
            <a:r>
              <a:rPr lang="en-US" sz="3200" dirty="0">
                <a:solidFill>
                  <a:srgbClr val="00B0F0"/>
                </a:solidFill>
              </a:rPr>
              <a:t>He will change the course of your life tonight if you'll take Him at His Word. </a:t>
            </a:r>
            <a:r>
              <a:rPr lang="en-US" sz="3200" dirty="0"/>
              <a:t>If you are a sinner, He will straighten that crooked life of yours out. If you're vile and immoral, He will make you as pure as a lily... That vile conscience of sin that makes you look at immoral things, use the Name of the Lord in vain, temper, He will change that course of life for you and make you a new creature… by just taking Him at His Word. 								     59-0409 </a:t>
            </a:r>
          </a:p>
        </p:txBody>
      </p:sp>
    </p:spTree>
    <p:extLst>
      <p:ext uri="{BB962C8B-B14F-4D97-AF65-F5344CB8AC3E}">
        <p14:creationId xmlns:p14="http://schemas.microsoft.com/office/powerpoint/2010/main" val="38716375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E8E1D46-FA57-43AB-AB27-616D0209DBD4}"/>
              </a:ext>
            </a:extLst>
          </p:cNvPr>
          <p:cNvSpPr>
            <a:spLocks noGrp="1"/>
          </p:cNvSpPr>
          <p:nvPr>
            <p:ph type="dt" sz="half" idx="10"/>
          </p:nvPr>
        </p:nvSpPr>
        <p:spPr/>
        <p:txBody>
          <a:bodyPr/>
          <a:lstStyle/>
          <a:p>
            <a:r>
              <a:rPr lang="en-US"/>
              <a:t>6-3-2018</a:t>
            </a:r>
          </a:p>
        </p:txBody>
      </p:sp>
      <p:sp>
        <p:nvSpPr>
          <p:cNvPr id="3" name="Footer Placeholder 2">
            <a:extLst>
              <a:ext uri="{FF2B5EF4-FFF2-40B4-BE49-F238E27FC236}">
                <a16:creationId xmlns:a16="http://schemas.microsoft.com/office/drawing/2014/main" id="{F9F64248-E70A-4F5D-841F-FDC58668DB3F}"/>
              </a:ext>
            </a:extLst>
          </p:cNvPr>
          <p:cNvSpPr>
            <a:spLocks noGrp="1"/>
          </p:cNvSpPr>
          <p:nvPr>
            <p:ph type="ftr" sz="quarter" idx="11"/>
          </p:nvPr>
        </p:nvSpPr>
        <p:spPr/>
        <p:txBody>
          <a:bodyPr/>
          <a:lstStyle/>
          <a:p>
            <a:r>
              <a:rPr lang="en-US"/>
              <a:t>Overcoming Depression &amp; Fear</a:t>
            </a:r>
          </a:p>
        </p:txBody>
      </p:sp>
      <p:sp>
        <p:nvSpPr>
          <p:cNvPr id="4" name="Slide Number Placeholder 3">
            <a:extLst>
              <a:ext uri="{FF2B5EF4-FFF2-40B4-BE49-F238E27FC236}">
                <a16:creationId xmlns:a16="http://schemas.microsoft.com/office/drawing/2014/main" id="{BF78FA87-3BCF-473F-A6BD-2B583B2590A6}"/>
              </a:ext>
            </a:extLst>
          </p:cNvPr>
          <p:cNvSpPr>
            <a:spLocks noGrp="1"/>
          </p:cNvSpPr>
          <p:nvPr>
            <p:ph type="sldNum" sz="quarter" idx="12"/>
          </p:nvPr>
        </p:nvSpPr>
        <p:spPr/>
        <p:txBody>
          <a:bodyPr/>
          <a:lstStyle/>
          <a:p>
            <a:fld id="{10E2ABC3-AE4C-4B4E-A8EA-F0F8409DB4D6}" type="slidenum">
              <a:rPr lang="en-US" smtClean="0"/>
              <a:pPr/>
              <a:t>6</a:t>
            </a:fld>
            <a:endParaRPr lang="en-US"/>
          </a:p>
        </p:txBody>
      </p:sp>
      <p:sp>
        <p:nvSpPr>
          <p:cNvPr id="5" name="Rectangle 4">
            <a:extLst>
              <a:ext uri="{FF2B5EF4-FFF2-40B4-BE49-F238E27FC236}">
                <a16:creationId xmlns:a16="http://schemas.microsoft.com/office/drawing/2014/main" id="{CE1A4CB6-3F4F-4E5B-A7F9-332D7BCAD2D8}"/>
              </a:ext>
            </a:extLst>
          </p:cNvPr>
          <p:cNvSpPr/>
          <p:nvPr/>
        </p:nvSpPr>
        <p:spPr>
          <a:xfrm>
            <a:off x="171450" y="-15875"/>
            <a:ext cx="8801100" cy="6709529"/>
          </a:xfrm>
          <a:prstGeom prst="rect">
            <a:avLst/>
          </a:prstGeom>
        </p:spPr>
        <p:txBody>
          <a:bodyPr wrap="square">
            <a:spAutoFit/>
          </a:bodyPr>
          <a:lstStyle/>
          <a:p>
            <a:r>
              <a:rPr lang="en-US" sz="4000" b="1" dirty="0"/>
              <a:t>JEHOVAH.JIREH</a:t>
            </a:r>
          </a:p>
          <a:p>
            <a:r>
              <a:rPr lang="en-US" sz="3200" dirty="0"/>
              <a:t>	</a:t>
            </a:r>
            <a:r>
              <a:rPr lang="en-US" sz="3000" dirty="0"/>
              <a:t>28  God wants us to separate ourselves from the things of the world. And if we are Abraham's seed, we will separate ourselves from the things of the world. </a:t>
            </a:r>
            <a:r>
              <a:rPr lang="en-US" sz="3000" dirty="0">
                <a:solidFill>
                  <a:srgbClr val="00B0F0"/>
                </a:solidFill>
              </a:rPr>
              <a:t>Abraham</a:t>
            </a:r>
            <a:r>
              <a:rPr lang="en-US" sz="3000" dirty="0"/>
              <a:t> started off, he had trouble as long as his daddy was with him. The old fellow died. Then he took his nephew, and as long as Lot was along there was trouble. </a:t>
            </a:r>
            <a:r>
              <a:rPr lang="en-US" sz="3000" dirty="0">
                <a:solidFill>
                  <a:srgbClr val="00B0F0"/>
                </a:solidFill>
              </a:rPr>
              <a:t>God said, "Separate yourself." Walk alone.</a:t>
            </a:r>
          </a:p>
          <a:p>
            <a:r>
              <a:rPr lang="en-US" sz="3000" dirty="0"/>
              <a:t>	That's the way God wants you to do: Separate yourself from all unbelief and walk alone with God. God deals not with organizations, denominations; He deals with individuals... </a:t>
            </a:r>
            <a:r>
              <a:rPr lang="en-US" sz="3000" dirty="0">
                <a:solidFill>
                  <a:srgbClr val="00B0F0"/>
                </a:solidFill>
              </a:rPr>
              <a:t>Walk alone.</a:t>
            </a:r>
          </a:p>
          <a:p>
            <a:pPr algn="r"/>
            <a:r>
              <a:rPr lang="en-US" sz="2800" dirty="0"/>
              <a:t>57-0810</a:t>
            </a:r>
          </a:p>
        </p:txBody>
      </p:sp>
    </p:spTree>
    <p:extLst>
      <p:ext uri="{BB962C8B-B14F-4D97-AF65-F5344CB8AC3E}">
        <p14:creationId xmlns:p14="http://schemas.microsoft.com/office/powerpoint/2010/main" val="1845649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6-3-2018</a:t>
            </a:r>
          </a:p>
        </p:txBody>
      </p:sp>
      <p:sp>
        <p:nvSpPr>
          <p:cNvPr id="3" name="Footer Placeholder 2"/>
          <p:cNvSpPr>
            <a:spLocks noGrp="1"/>
          </p:cNvSpPr>
          <p:nvPr>
            <p:ph type="ftr" sz="quarter" idx="11"/>
          </p:nvPr>
        </p:nvSpPr>
        <p:spPr/>
        <p:txBody>
          <a:bodyPr/>
          <a:lstStyle/>
          <a:p>
            <a:r>
              <a:rPr lang="en-US"/>
              <a:t>Overcoming Depression &amp; Fear</a:t>
            </a:r>
          </a:p>
        </p:txBody>
      </p:sp>
      <p:sp>
        <p:nvSpPr>
          <p:cNvPr id="4" name="Slide Number Placeholder 3"/>
          <p:cNvSpPr>
            <a:spLocks noGrp="1"/>
          </p:cNvSpPr>
          <p:nvPr>
            <p:ph type="sldNum" sz="quarter" idx="12"/>
          </p:nvPr>
        </p:nvSpPr>
        <p:spPr/>
        <p:txBody>
          <a:bodyPr/>
          <a:lstStyle/>
          <a:p>
            <a:fld id="{DADEC162-A861-4D4C-B618-86141005AFC7}" type="slidenum">
              <a:rPr lang="en-US" smtClean="0"/>
              <a:pPr/>
              <a:t>7</a:t>
            </a:fld>
            <a:endParaRPr lang="en-US"/>
          </a:p>
        </p:txBody>
      </p:sp>
      <p:sp>
        <p:nvSpPr>
          <p:cNvPr id="5" name="Rectangle 4"/>
          <p:cNvSpPr/>
          <p:nvPr/>
        </p:nvSpPr>
        <p:spPr>
          <a:xfrm>
            <a:off x="228600" y="152400"/>
            <a:ext cx="8763000" cy="5724644"/>
          </a:xfrm>
          <a:prstGeom prst="rect">
            <a:avLst/>
          </a:prstGeom>
        </p:spPr>
        <p:txBody>
          <a:bodyPr wrap="square">
            <a:spAutoFit/>
          </a:bodyPr>
          <a:lstStyle/>
          <a:p>
            <a:r>
              <a:rPr lang="en-US" sz="3600" b="1" dirty="0"/>
              <a:t>WHAT.DOES.THOU.HERE</a:t>
            </a:r>
            <a:r>
              <a:rPr lang="en-US" sz="3600" dirty="0"/>
              <a:t>  </a:t>
            </a:r>
            <a:r>
              <a:rPr lang="en-US" sz="3000" dirty="0"/>
              <a:t>59-0301  </a:t>
            </a:r>
          </a:p>
          <a:p>
            <a:r>
              <a:rPr lang="en-US" sz="3000" dirty="0"/>
              <a:t>	22  </a:t>
            </a:r>
            <a:r>
              <a:rPr lang="en-US" sz="3000" dirty="0">
                <a:solidFill>
                  <a:srgbClr val="00B0F0"/>
                </a:solidFill>
              </a:rPr>
              <a:t>Elijah</a:t>
            </a:r>
            <a:r>
              <a:rPr lang="en-US" sz="3000" dirty="0"/>
              <a:t> and his nerves on the edge anyhow... I always felt sorry for him. His nerves was about ready to break anyhow, and that great pound from Jezebel finished the stroke. Then he run and went into the wilderness and laid under the juniper tree. 	</a:t>
            </a:r>
            <a:r>
              <a:rPr lang="en-US" sz="3000" b="1" dirty="0"/>
              <a:t>That experience of the juniper tree. </a:t>
            </a:r>
            <a:r>
              <a:rPr lang="en-US" sz="3000" dirty="0"/>
              <a:t>Many of us find ourselves under the juniper tree. </a:t>
            </a:r>
            <a:r>
              <a:rPr lang="en-US" sz="3000" b="1" dirty="0"/>
              <a:t>I get myself under there many times, to a place that you don't know what to do. </a:t>
            </a:r>
            <a:r>
              <a:rPr lang="en-US" sz="3000" dirty="0"/>
              <a:t>You're </a:t>
            </a:r>
            <a:r>
              <a:rPr lang="en-US" sz="3000" dirty="0" err="1"/>
              <a:t>flusterated</a:t>
            </a:r>
            <a:r>
              <a:rPr lang="en-US" sz="3000" dirty="0"/>
              <a:t>. </a:t>
            </a:r>
            <a:r>
              <a:rPr lang="en-US" sz="3000" dirty="0">
                <a:solidFill>
                  <a:srgbClr val="00B0F0"/>
                </a:solidFill>
              </a:rPr>
              <a:t>Frankly, </a:t>
            </a:r>
            <a:r>
              <a:rPr lang="en-US" sz="3000" b="1" dirty="0">
                <a:solidFill>
                  <a:srgbClr val="00B0F0"/>
                </a:solidFill>
              </a:rPr>
              <a:t>I'm right under it now</a:t>
            </a:r>
            <a:r>
              <a:rPr lang="en-US" sz="3000" dirty="0">
                <a:solidFill>
                  <a:srgbClr val="00B0F0"/>
                </a:solidFill>
              </a:rPr>
              <a:t>, </a:t>
            </a:r>
            <a:r>
              <a:rPr lang="en-US" sz="3000" dirty="0"/>
              <a:t>wondering, "</a:t>
            </a:r>
            <a:r>
              <a:rPr lang="en-US" sz="3000" i="1" dirty="0"/>
              <a:t>Oh, God, what would You have me do."</a:t>
            </a:r>
            <a:endParaRPr lang="en-US" sz="3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6-3-2018</a:t>
            </a:r>
          </a:p>
        </p:txBody>
      </p:sp>
      <p:sp>
        <p:nvSpPr>
          <p:cNvPr id="3" name="Footer Placeholder 2"/>
          <p:cNvSpPr>
            <a:spLocks noGrp="1"/>
          </p:cNvSpPr>
          <p:nvPr>
            <p:ph type="ftr" sz="quarter" idx="11"/>
          </p:nvPr>
        </p:nvSpPr>
        <p:spPr/>
        <p:txBody>
          <a:bodyPr/>
          <a:lstStyle/>
          <a:p>
            <a:r>
              <a:rPr lang="en-US"/>
              <a:t>Overcoming Depression &amp; Fear</a:t>
            </a:r>
          </a:p>
        </p:txBody>
      </p:sp>
      <p:sp>
        <p:nvSpPr>
          <p:cNvPr id="4" name="Slide Number Placeholder 3"/>
          <p:cNvSpPr>
            <a:spLocks noGrp="1"/>
          </p:cNvSpPr>
          <p:nvPr>
            <p:ph type="sldNum" sz="quarter" idx="12"/>
          </p:nvPr>
        </p:nvSpPr>
        <p:spPr/>
        <p:txBody>
          <a:bodyPr/>
          <a:lstStyle/>
          <a:p>
            <a:fld id="{DADEC162-A861-4D4C-B618-86141005AFC7}" type="slidenum">
              <a:rPr lang="en-US" smtClean="0"/>
              <a:pPr/>
              <a:t>8</a:t>
            </a:fld>
            <a:endParaRPr lang="en-US"/>
          </a:p>
        </p:txBody>
      </p:sp>
      <p:sp>
        <p:nvSpPr>
          <p:cNvPr id="37889" name="Rectangle 1"/>
          <p:cNvSpPr>
            <a:spLocks noChangeArrowheads="1"/>
          </p:cNvSpPr>
          <p:nvPr/>
        </p:nvSpPr>
        <p:spPr bwMode="auto">
          <a:xfrm>
            <a:off x="152400" y="49651"/>
            <a:ext cx="8839200" cy="64325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a:ln>
                  <a:noFill/>
                </a:ln>
                <a:effectLst/>
                <a:ea typeface="Times New Roman" pitchFamily="18" charset="0"/>
              </a:rPr>
              <a:t>PSALMS 44:22-25</a:t>
            </a:r>
            <a:r>
              <a:rPr kumimoji="0" lang="en-US" sz="4000" b="1" i="1" u="none" strike="noStrike" cap="none" normalizeH="0" baseline="0" dirty="0">
                <a:ln>
                  <a:noFill/>
                </a:ln>
                <a:effectLst/>
                <a:ea typeface="Times New Roman" pitchFamily="18" charset="0"/>
              </a:rPr>
              <a:t> </a:t>
            </a:r>
          </a:p>
          <a:p>
            <a:pPr marL="0" marR="0" lvl="0" indent="457200" algn="l" defTabSz="914400" rtl="0" eaLnBrk="1" fontAlgn="base" latinLnBrk="0" hangingPunct="1">
              <a:lnSpc>
                <a:spcPct val="100000"/>
              </a:lnSpc>
              <a:spcBef>
                <a:spcPct val="0"/>
              </a:spcBef>
              <a:spcAft>
                <a:spcPct val="0"/>
              </a:spcAft>
              <a:buClrTx/>
              <a:buSzTx/>
              <a:buFontTx/>
              <a:buNone/>
              <a:tabLst/>
            </a:pPr>
            <a:r>
              <a:rPr lang="en-US" sz="3200" i="1" dirty="0">
                <a:ea typeface="Times New Roman" pitchFamily="18" charset="0"/>
              </a:rPr>
              <a:t>	</a:t>
            </a:r>
            <a:r>
              <a:rPr kumimoji="0" lang="en-US" sz="3200" b="0" i="1" u="none" strike="noStrike" cap="none" normalizeH="0" baseline="0" dirty="0">
                <a:ln>
                  <a:noFill/>
                </a:ln>
                <a:effectLst/>
                <a:ea typeface="Times New Roman" pitchFamily="18" charset="0"/>
              </a:rPr>
              <a:t>Yea, for thy sake are we killed all the day long; we are counted as sheep for the slaughter. 23 Awake, why </a:t>
            </a:r>
            <a:r>
              <a:rPr kumimoji="0" lang="en-US" sz="3200" b="0" i="1" u="none" strike="noStrike" cap="none" normalizeH="0" baseline="0" dirty="0" err="1">
                <a:ln>
                  <a:noFill/>
                </a:ln>
                <a:effectLst/>
                <a:ea typeface="Times New Roman" pitchFamily="18" charset="0"/>
              </a:rPr>
              <a:t>sleepest</a:t>
            </a:r>
            <a:r>
              <a:rPr kumimoji="0" lang="en-US" sz="3200" b="0" i="1" u="none" strike="noStrike" cap="none" normalizeH="0" baseline="0" dirty="0">
                <a:ln>
                  <a:noFill/>
                </a:ln>
                <a:effectLst/>
                <a:ea typeface="Times New Roman" pitchFamily="18" charset="0"/>
              </a:rPr>
              <a:t> thou, O Lord? arise, cast us not off for ever. 24 Wherefore </a:t>
            </a:r>
            <a:r>
              <a:rPr kumimoji="0" lang="en-US" sz="3200" b="0" i="1" u="none" strike="noStrike" cap="none" normalizeH="0" baseline="0" dirty="0" err="1">
                <a:ln>
                  <a:noFill/>
                </a:ln>
                <a:effectLst/>
                <a:ea typeface="Times New Roman" pitchFamily="18" charset="0"/>
              </a:rPr>
              <a:t>hidest</a:t>
            </a:r>
            <a:r>
              <a:rPr kumimoji="0" lang="en-US" sz="3200" b="0" i="1" u="none" strike="noStrike" cap="none" normalizeH="0" baseline="0" dirty="0">
                <a:ln>
                  <a:noFill/>
                </a:ln>
                <a:effectLst/>
                <a:ea typeface="Times New Roman" pitchFamily="18" charset="0"/>
              </a:rPr>
              <a:t> thou thy face, and </a:t>
            </a:r>
            <a:r>
              <a:rPr kumimoji="0" lang="en-US" sz="3200" b="0" i="1" u="none" strike="noStrike" cap="none" normalizeH="0" baseline="0" dirty="0" err="1">
                <a:ln>
                  <a:noFill/>
                </a:ln>
                <a:effectLst/>
                <a:ea typeface="Times New Roman" pitchFamily="18" charset="0"/>
              </a:rPr>
              <a:t>forgettest</a:t>
            </a:r>
            <a:r>
              <a:rPr kumimoji="0" lang="en-US" sz="3200" b="0" i="1" u="none" strike="noStrike" cap="none" normalizeH="0" baseline="0" dirty="0">
                <a:ln>
                  <a:noFill/>
                </a:ln>
                <a:effectLst/>
                <a:ea typeface="Times New Roman" pitchFamily="18" charset="0"/>
              </a:rPr>
              <a:t> our affliction and our oppression? 25 For our soul is bowed down to the dust: our belly </a:t>
            </a:r>
            <a:r>
              <a:rPr kumimoji="0" lang="en-US" sz="3200" b="0" i="1" u="none" strike="noStrike" cap="none" normalizeH="0" baseline="0" dirty="0" err="1">
                <a:ln>
                  <a:noFill/>
                </a:ln>
                <a:effectLst/>
                <a:ea typeface="Times New Roman" pitchFamily="18" charset="0"/>
              </a:rPr>
              <a:t>cleaveth</a:t>
            </a:r>
            <a:r>
              <a:rPr kumimoji="0" lang="en-US" sz="3200" b="0" i="1" u="none" strike="noStrike" cap="none" normalizeH="0" baseline="0" dirty="0">
                <a:ln>
                  <a:noFill/>
                </a:ln>
                <a:effectLst/>
                <a:ea typeface="Times New Roman" pitchFamily="18" charset="0"/>
              </a:rPr>
              <a:t> unto the earth. 26    Arise for our help, and redeem us for thy mercies' sake.</a:t>
            </a:r>
            <a:endParaRPr kumimoji="0" lang="en-US" sz="2000" b="0" i="0" u="none" strike="noStrike" cap="none" normalizeH="0" baseline="0" dirty="0">
              <a:ln>
                <a:noFill/>
              </a:ln>
              <a:effectLst/>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a:ln>
                <a:noFill/>
              </a:ln>
              <a:effectLst/>
              <a:ea typeface="Times New Roman" pitchFamily="18"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a:ln>
                  <a:noFill/>
                </a:ln>
                <a:effectLst/>
                <a:ea typeface="Times New Roman" pitchFamily="18" charset="0"/>
                <a:cs typeface="Arial" pitchFamily="34" charset="0"/>
              </a:rPr>
              <a:t>Definition:</a:t>
            </a:r>
            <a:r>
              <a:rPr kumimoji="0" lang="en-US" sz="2800" b="0" i="0" u="none" strike="noStrike" cap="none" normalizeH="0" baseline="0" dirty="0">
                <a:ln>
                  <a:noFill/>
                </a:ln>
                <a:effectLst/>
                <a:ea typeface="Times New Roman" pitchFamily="18" charset="0"/>
                <a:cs typeface="Arial" pitchFamily="34" charset="0"/>
              </a:rPr>
              <a:t> A feeling of hopelessness, despondency, associated with a feeling of weakness. There are none of us that are above this</a:t>
            </a:r>
            <a:r>
              <a:rPr lang="en-US" sz="2800" dirty="0">
                <a:ea typeface="Times New Roman" pitchFamily="18" charset="0"/>
                <a:cs typeface="Arial" pitchFamily="34" charset="0"/>
              </a:rPr>
              <a:t>.</a:t>
            </a:r>
            <a:endParaRPr kumimoji="0" lang="en-US" sz="4400" b="0" i="0" u="none" strike="noStrike" cap="none" normalizeH="0" baseline="0" dirty="0">
              <a:ln>
                <a:noFill/>
              </a:ln>
              <a:effectLst/>
            </a:endParaRPr>
          </a:p>
        </p:txBody>
      </p:sp>
    </p:spTree>
    <p:extLst>
      <p:ext uri="{BB962C8B-B14F-4D97-AF65-F5344CB8AC3E}">
        <p14:creationId xmlns:p14="http://schemas.microsoft.com/office/powerpoint/2010/main" val="40867576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6-3-2018</a:t>
            </a:r>
          </a:p>
        </p:txBody>
      </p:sp>
      <p:sp>
        <p:nvSpPr>
          <p:cNvPr id="3" name="Footer Placeholder 2"/>
          <p:cNvSpPr>
            <a:spLocks noGrp="1"/>
          </p:cNvSpPr>
          <p:nvPr>
            <p:ph type="ftr" sz="quarter" idx="11"/>
          </p:nvPr>
        </p:nvSpPr>
        <p:spPr/>
        <p:txBody>
          <a:bodyPr/>
          <a:lstStyle/>
          <a:p>
            <a:r>
              <a:rPr lang="en-US"/>
              <a:t>Overcoming Depression &amp; Fear</a:t>
            </a:r>
          </a:p>
        </p:txBody>
      </p:sp>
      <p:sp>
        <p:nvSpPr>
          <p:cNvPr id="4" name="Slide Number Placeholder 3"/>
          <p:cNvSpPr>
            <a:spLocks noGrp="1"/>
          </p:cNvSpPr>
          <p:nvPr>
            <p:ph type="sldNum" sz="quarter" idx="12"/>
          </p:nvPr>
        </p:nvSpPr>
        <p:spPr/>
        <p:txBody>
          <a:bodyPr/>
          <a:lstStyle/>
          <a:p>
            <a:fld id="{DADEC162-A861-4D4C-B618-86141005AFC7}" type="slidenum">
              <a:rPr lang="en-US" smtClean="0"/>
              <a:pPr/>
              <a:t>9</a:t>
            </a:fld>
            <a:endParaRPr lang="en-US"/>
          </a:p>
        </p:txBody>
      </p:sp>
      <p:sp>
        <p:nvSpPr>
          <p:cNvPr id="5" name="Rectangle 4"/>
          <p:cNvSpPr/>
          <p:nvPr/>
        </p:nvSpPr>
        <p:spPr>
          <a:xfrm>
            <a:off x="304800" y="228601"/>
            <a:ext cx="8686800" cy="5386090"/>
          </a:xfrm>
          <a:prstGeom prst="rect">
            <a:avLst/>
          </a:prstGeom>
        </p:spPr>
        <p:txBody>
          <a:bodyPr wrap="square">
            <a:spAutoFit/>
          </a:bodyPr>
          <a:lstStyle/>
          <a:p>
            <a:r>
              <a:rPr lang="en-US" sz="4000" b="1" spc="-150" dirty="0"/>
              <a:t>SHOW.US.THE.FATHER.IT'LL.SATISFY</a:t>
            </a:r>
            <a:r>
              <a:rPr lang="en-US" sz="2800" spc="-150" dirty="0"/>
              <a:t>  </a:t>
            </a:r>
            <a:r>
              <a:rPr lang="en-US" sz="4000" dirty="0"/>
              <a:t>	</a:t>
            </a:r>
            <a:r>
              <a:rPr lang="en-US" sz="3200" dirty="0"/>
              <a:t>22  My, after all of those hard meetings, I go way back and get on a horse, about thirty-five miles from civilization, way back across the rocky peaks by myself, just take couple pack horses and take off. Get back there, not so much to hunt the animals,</a:t>
            </a:r>
            <a:r>
              <a:rPr lang="en-US" sz="3200" dirty="0">
                <a:solidFill>
                  <a:srgbClr val="00B0F0"/>
                </a:solidFill>
              </a:rPr>
              <a:t> </a:t>
            </a:r>
            <a:r>
              <a:rPr lang="en-US" sz="3200" b="1" dirty="0">
                <a:solidFill>
                  <a:srgbClr val="00B0F0"/>
                </a:solidFill>
              </a:rPr>
              <a:t>but to be alone with God</a:t>
            </a:r>
            <a:r>
              <a:rPr lang="en-US" sz="3200" dirty="0">
                <a:solidFill>
                  <a:srgbClr val="00B0F0"/>
                </a:solidFill>
              </a:rPr>
              <a:t>; </a:t>
            </a:r>
            <a:r>
              <a:rPr lang="en-US" sz="3200" dirty="0"/>
              <a:t>right out among His nature, that's where I see Him.</a:t>
            </a:r>
          </a:p>
          <a:p>
            <a:pPr algn="r"/>
            <a:r>
              <a:rPr lang="en-US" sz="2800" dirty="0"/>
              <a:t>53-0610</a:t>
            </a:r>
            <a:endParaRPr lang="en-US" sz="54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Cambria">
      <a:majorFont>
        <a:latin typeface="Cambria" panose="02040503050406030204"/>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panose="02040503050406030204"/>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{3ACB6D75-FB27-2A4B-95A0-6E095142366C}tf10001121</Template>
  <TotalTime>1217</TotalTime>
  <Words>1057</Words>
  <Application>Microsoft Office PowerPoint</Application>
  <PresentationFormat>On-screen Show (4:3)</PresentationFormat>
  <Paragraphs>318</Paragraphs>
  <Slides>47</Slides>
  <Notes>19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47</vt:i4>
      </vt:variant>
    </vt:vector>
  </HeadingPairs>
  <TitlesOfParts>
    <vt:vector size="55" baseType="lpstr">
      <vt:lpstr>Arial</vt:lpstr>
      <vt:lpstr>Arial Black</vt:lpstr>
      <vt:lpstr>Calibri</vt:lpstr>
      <vt:lpstr>Cambria</vt:lpstr>
      <vt:lpstr>Times New Roman</vt:lpstr>
      <vt:lpstr>Trebuchet MS</vt:lpstr>
      <vt:lpstr>Wingdings 2</vt:lpstr>
      <vt:lpstr>Quotable</vt:lpstr>
      <vt:lpstr>Feeling All Alone Overcoming Depression &amp; Fear</vt:lpstr>
      <vt:lpstr>Birthdays &amp; Anniversaries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Overcoming Depression &amp; Fear</dc:title>
  <dc:creator>Barry Coffey</dc:creator>
  <cp:lastModifiedBy>Barry Coffey</cp:lastModifiedBy>
  <cp:revision>78</cp:revision>
  <dcterms:created xsi:type="dcterms:W3CDTF">2009-07-17T21:52:32Z</dcterms:created>
  <dcterms:modified xsi:type="dcterms:W3CDTF">2018-06-03T14:51:36Z</dcterms:modified>
</cp:coreProperties>
</file>