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4" r:id="rId1"/>
  </p:sldMasterIdLst>
  <p:notesMasterIdLst>
    <p:notesMasterId r:id="rId33"/>
  </p:notesMasterIdLst>
  <p:sldIdLst>
    <p:sldId id="256" r:id="rId2"/>
    <p:sldId id="425" r:id="rId3"/>
    <p:sldId id="267" r:id="rId4"/>
    <p:sldId id="258" r:id="rId5"/>
    <p:sldId id="269" r:id="rId6"/>
    <p:sldId id="270" r:id="rId7"/>
    <p:sldId id="429" r:id="rId8"/>
    <p:sldId id="271" r:id="rId9"/>
    <p:sldId id="427" r:id="rId10"/>
    <p:sldId id="272" r:id="rId11"/>
    <p:sldId id="273" r:id="rId12"/>
    <p:sldId id="430" r:id="rId13"/>
    <p:sldId id="274" r:id="rId14"/>
    <p:sldId id="281" r:id="rId15"/>
    <p:sldId id="268" r:id="rId16"/>
    <p:sldId id="292" r:id="rId17"/>
    <p:sldId id="428" r:id="rId18"/>
    <p:sldId id="278" r:id="rId19"/>
    <p:sldId id="290" r:id="rId20"/>
    <p:sldId id="293" r:id="rId21"/>
    <p:sldId id="294" r:id="rId22"/>
    <p:sldId id="295" r:id="rId23"/>
    <p:sldId id="279" r:id="rId24"/>
    <p:sldId id="282" r:id="rId25"/>
    <p:sldId id="280" r:id="rId26"/>
    <p:sldId id="283" r:id="rId27"/>
    <p:sldId id="284" r:id="rId28"/>
    <p:sldId id="287" r:id="rId29"/>
    <p:sldId id="288" r:id="rId30"/>
    <p:sldId id="285" r:id="rId31"/>
    <p:sldId id="28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670"/>
    <p:restoredTop sz="94711"/>
  </p:normalViewPr>
  <p:slideViewPr>
    <p:cSldViewPr>
      <p:cViewPr>
        <p:scale>
          <a:sx n="59" d="100"/>
          <a:sy n="59" d="100"/>
        </p:scale>
        <p:origin x="1268" y="60"/>
      </p:cViewPr>
      <p:guideLst>
        <p:guide orient="horz" pos="2160"/>
        <p:guide pos="2880"/>
      </p:guideLst>
    </p:cSldViewPr>
  </p:slideViewPr>
  <p:notesTextViewPr>
    <p:cViewPr>
      <p:scale>
        <a:sx n="100" d="100"/>
        <a:sy n="100" d="100"/>
      </p:scale>
      <p:origin x="0" y="0"/>
    </p:cViewPr>
  </p:notesTextViewPr>
  <p:sorterViewPr>
    <p:cViewPr>
      <p:scale>
        <a:sx n="110" d="100"/>
        <a:sy n="110" d="100"/>
      </p:scale>
      <p:origin x="0" y="-1023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E7066D-E3FD-4ED2-AE5F-8C466AB1EEE8}" type="datetimeFigureOut">
              <a:rPr lang="en-US" smtClean="0"/>
              <a:pPr/>
              <a:t>6/3/2018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036797-64F4-4957-9A88-E548AC5B3CB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036797-64F4-4957-9A88-E548AC5B3CB2}"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036797-64F4-4957-9A88-E548AC5B3CB2}" type="slidenum">
              <a:rPr lang="en-US" smtClean="0"/>
              <a:pPr/>
              <a:t>15</a:t>
            </a:fld>
            <a:endParaRPr lang="en-US"/>
          </a:p>
        </p:txBody>
      </p:sp>
    </p:spTree>
    <p:extLst>
      <p:ext uri="{BB962C8B-B14F-4D97-AF65-F5344CB8AC3E}">
        <p14:creationId xmlns:p14="http://schemas.microsoft.com/office/powerpoint/2010/main" val="15984950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036797-64F4-4957-9A88-E548AC5B3CB2}" type="slidenum">
              <a:rPr lang="en-US" smtClean="0"/>
              <a:pPr/>
              <a:t>3</a:t>
            </a:fld>
            <a:endParaRPr lang="en-US"/>
          </a:p>
        </p:txBody>
      </p:sp>
    </p:spTree>
    <p:extLst>
      <p:ext uri="{BB962C8B-B14F-4D97-AF65-F5344CB8AC3E}">
        <p14:creationId xmlns:p14="http://schemas.microsoft.com/office/powerpoint/2010/main" val="8077030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036797-64F4-4957-9A88-E548AC5B3CB2}"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036797-64F4-4957-9A88-E548AC5B3CB2}"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036797-64F4-4957-9A88-E548AC5B3CB2}"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036797-64F4-4957-9A88-E548AC5B3CB2}"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036797-64F4-4957-9A88-E548AC5B3CB2}" type="slidenum">
              <a:rPr lang="en-US" smtClean="0"/>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036797-64F4-4957-9A88-E548AC5B3CB2}" type="slidenum">
              <a:rPr lang="en-US" smtClean="0"/>
              <a:pPr/>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036797-64F4-4957-9A88-E548AC5B3CB2}"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9144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08831" y="1449146"/>
            <a:ext cx="7526338"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08831" y="5280847"/>
            <a:ext cx="7526338"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6-3-2018</a:t>
            </a:r>
          </a:p>
        </p:txBody>
      </p:sp>
      <p:sp>
        <p:nvSpPr>
          <p:cNvPr id="5" name="Footer Placeholder 4"/>
          <p:cNvSpPr>
            <a:spLocks noGrp="1"/>
          </p:cNvSpPr>
          <p:nvPr>
            <p:ph type="ftr" sz="quarter" idx="11"/>
          </p:nvPr>
        </p:nvSpPr>
        <p:spPr/>
        <p:txBody>
          <a:bodyPr/>
          <a:lstStyle/>
          <a:p>
            <a:r>
              <a:rPr lang="en-US"/>
              <a:t>Overcoming Depression &amp; Fear 2</a:t>
            </a:r>
          </a:p>
        </p:txBody>
      </p:sp>
      <p:sp>
        <p:nvSpPr>
          <p:cNvPr id="6" name="Slide Number Placeholder 5"/>
          <p:cNvSpPr>
            <a:spLocks noGrp="1"/>
          </p:cNvSpPr>
          <p:nvPr>
            <p:ph type="sldNum" sz="quarter" idx="12"/>
          </p:nvPr>
        </p:nvSpPr>
        <p:spPr/>
        <p:txBody>
          <a:bodyPr/>
          <a:lstStyle/>
          <a:p>
            <a:fld id="{DADEC162-A861-4D4C-B618-86141005AFC7}" type="slidenum">
              <a:rPr lang="en-US" smtClean="0"/>
              <a:pPr/>
              <a:t>‹#›</a:t>
            </a:fld>
            <a:endParaRPr lang="en-US"/>
          </a:p>
        </p:txBody>
      </p:sp>
    </p:spTree>
    <p:extLst>
      <p:ext uri="{BB962C8B-B14F-4D97-AF65-F5344CB8AC3E}">
        <p14:creationId xmlns:p14="http://schemas.microsoft.com/office/powerpoint/2010/main" val="250606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4863" y="4800600"/>
            <a:ext cx="7526337"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9144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04863" y="5367338"/>
            <a:ext cx="7526337"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r>
              <a:rPr lang="en-US"/>
              <a:t>6-3-2018</a:t>
            </a:r>
          </a:p>
        </p:txBody>
      </p:sp>
      <p:sp>
        <p:nvSpPr>
          <p:cNvPr id="6" name="Footer Placeholder 5"/>
          <p:cNvSpPr>
            <a:spLocks noGrp="1"/>
          </p:cNvSpPr>
          <p:nvPr>
            <p:ph type="ftr" sz="quarter" idx="11"/>
          </p:nvPr>
        </p:nvSpPr>
        <p:spPr/>
        <p:txBody>
          <a:bodyPr/>
          <a:lstStyle/>
          <a:p>
            <a:r>
              <a:rPr lang="en-US"/>
              <a:t>Overcoming Depression &amp; Fear 2</a:t>
            </a:r>
          </a:p>
        </p:txBody>
      </p:sp>
      <p:sp>
        <p:nvSpPr>
          <p:cNvPr id="7" name="Slide Number Placeholder 6"/>
          <p:cNvSpPr>
            <a:spLocks noGrp="1"/>
          </p:cNvSpPr>
          <p:nvPr>
            <p:ph type="sldNum" sz="quarter" idx="12"/>
          </p:nvPr>
        </p:nvSpPr>
        <p:spPr/>
        <p:txBody>
          <a:bodyPr/>
          <a:lstStyle/>
          <a:p>
            <a:fld id="{DADEC162-A861-4D4C-B618-86141005AFC7}" type="slidenum">
              <a:rPr lang="en-US" smtClean="0"/>
              <a:pPr/>
              <a:t>‹#›</a:t>
            </a:fld>
            <a:endParaRPr lang="en-US"/>
          </a:p>
        </p:txBody>
      </p:sp>
    </p:spTree>
    <p:extLst>
      <p:ext uri="{BB962C8B-B14F-4D97-AF65-F5344CB8AC3E}">
        <p14:creationId xmlns:p14="http://schemas.microsoft.com/office/powerpoint/2010/main" val="3402125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485107" y="1338479"/>
            <a:ext cx="4749312"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49573" y="1495525"/>
            <a:ext cx="442038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651226" y="4700702"/>
            <a:ext cx="4418727"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5398884" y="1338479"/>
            <a:ext cx="3302316" cy="4075464"/>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r>
              <a:rPr lang="en-US"/>
              <a:t>6-3-2018</a:t>
            </a:r>
          </a:p>
        </p:txBody>
      </p:sp>
      <p:sp>
        <p:nvSpPr>
          <p:cNvPr id="5" name="Footer Placeholder 4"/>
          <p:cNvSpPr>
            <a:spLocks noGrp="1"/>
          </p:cNvSpPr>
          <p:nvPr>
            <p:ph type="ftr" sz="quarter" idx="11"/>
          </p:nvPr>
        </p:nvSpPr>
        <p:spPr/>
        <p:txBody>
          <a:bodyPr/>
          <a:lstStyle/>
          <a:p>
            <a:r>
              <a:rPr lang="en-US"/>
              <a:t>Overcoming Depression &amp; Fear 2</a:t>
            </a:r>
          </a:p>
        </p:txBody>
      </p:sp>
      <p:sp>
        <p:nvSpPr>
          <p:cNvPr id="6" name="Slide Number Placeholder 5"/>
          <p:cNvSpPr>
            <a:spLocks noGrp="1"/>
          </p:cNvSpPr>
          <p:nvPr>
            <p:ph type="sldNum" sz="quarter" idx="12"/>
          </p:nvPr>
        </p:nvSpPr>
        <p:spPr/>
        <p:txBody>
          <a:bodyPr/>
          <a:lstStyle/>
          <a:p>
            <a:fld id="{DADEC162-A861-4D4C-B618-86141005AFC7}" type="slidenum">
              <a:rPr lang="en-US" smtClean="0"/>
              <a:pPr/>
              <a:t>‹#›</a:t>
            </a:fld>
            <a:endParaRPr lang="en-US"/>
          </a:p>
        </p:txBody>
      </p:sp>
    </p:spTree>
    <p:extLst>
      <p:ext uri="{BB962C8B-B14F-4D97-AF65-F5344CB8AC3E}">
        <p14:creationId xmlns:p14="http://schemas.microsoft.com/office/powerpoint/2010/main" val="31496994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855663" y="2286585"/>
            <a:ext cx="3671336"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017816" y="2435956"/>
            <a:ext cx="328689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4616450" y="2286000"/>
            <a:ext cx="3671888" cy="2300288"/>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 2</a:t>
            </a:r>
          </a:p>
        </p:txBody>
      </p:sp>
      <p:sp>
        <p:nvSpPr>
          <p:cNvPr id="4" name="Slide Number Placeholder 3"/>
          <p:cNvSpPr>
            <a:spLocks noGrp="1"/>
          </p:cNvSpPr>
          <p:nvPr>
            <p:ph type="sldNum" sz="quarter" idx="12"/>
          </p:nvPr>
        </p:nvSpPr>
        <p:spPr/>
        <p:txBody>
          <a:bodyPr/>
          <a:lstStyle/>
          <a:p>
            <a:fld id="{DADEC162-A861-4D4C-B618-86141005AFC7}" type="slidenum">
              <a:rPr lang="en-US" smtClean="0"/>
              <a:pPr/>
              <a:t>‹#›</a:t>
            </a:fld>
            <a:endParaRPr lang="en-US"/>
          </a:p>
        </p:txBody>
      </p:sp>
    </p:spTree>
    <p:extLst>
      <p:ext uri="{BB962C8B-B14F-4D97-AF65-F5344CB8AC3E}">
        <p14:creationId xmlns:p14="http://schemas.microsoft.com/office/powerpoint/2010/main" val="33944996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6-3-2018</a:t>
            </a:r>
          </a:p>
        </p:txBody>
      </p:sp>
      <p:sp>
        <p:nvSpPr>
          <p:cNvPr id="5" name="Footer Placeholder 4"/>
          <p:cNvSpPr>
            <a:spLocks noGrp="1"/>
          </p:cNvSpPr>
          <p:nvPr>
            <p:ph type="ftr" sz="quarter" idx="11"/>
          </p:nvPr>
        </p:nvSpPr>
        <p:spPr/>
        <p:txBody>
          <a:bodyPr/>
          <a:lstStyle/>
          <a:p>
            <a:r>
              <a:rPr lang="en-US"/>
              <a:t>Overcoming Depression &amp; Fear 2</a:t>
            </a:r>
          </a:p>
        </p:txBody>
      </p:sp>
      <p:sp>
        <p:nvSpPr>
          <p:cNvPr id="6" name="Slide Number Placeholder 5"/>
          <p:cNvSpPr>
            <a:spLocks noGrp="1"/>
          </p:cNvSpPr>
          <p:nvPr>
            <p:ph type="sldNum" sz="quarter" idx="12"/>
          </p:nvPr>
        </p:nvSpPr>
        <p:spPr/>
        <p:txBody>
          <a:bodyPr/>
          <a:lstStyle/>
          <a:p>
            <a:fld id="{DADEC162-A861-4D4C-B618-86141005AFC7}" type="slidenum">
              <a:rPr lang="en-US" smtClean="0"/>
              <a:pPr/>
              <a:t>‹#›</a:t>
            </a:fld>
            <a:endParaRPr lang="en-US"/>
          </a:p>
        </p:txBody>
      </p:sp>
    </p:spTree>
    <p:extLst>
      <p:ext uri="{BB962C8B-B14F-4D97-AF65-F5344CB8AC3E}">
        <p14:creationId xmlns:p14="http://schemas.microsoft.com/office/powerpoint/2010/main" val="737930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5752238" y="446089"/>
            <a:ext cx="3391762"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9" name="AutoShape 4"/>
          <p:cNvSpPr>
            <a:spLocks noChangeAspect="1" noChangeArrowheads="1" noTextEdit="1"/>
          </p:cNvSpPr>
          <p:nvPr/>
        </p:nvSpPr>
        <p:spPr bwMode="auto">
          <a:xfrm>
            <a:off x="5233988" y="0"/>
            <a:ext cx="3910012"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 name="Vertical Title 1"/>
          <p:cNvSpPr>
            <a:spLocks noGrp="1"/>
          </p:cNvSpPr>
          <p:nvPr>
            <p:ph type="title" orient="vert"/>
          </p:nvPr>
        </p:nvSpPr>
        <p:spPr>
          <a:xfrm>
            <a:off x="6137655" y="586171"/>
            <a:ext cx="1701800"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04862" y="446089"/>
            <a:ext cx="4947376"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6-3-2018</a:t>
            </a:r>
          </a:p>
        </p:txBody>
      </p:sp>
      <p:sp>
        <p:nvSpPr>
          <p:cNvPr id="5" name="Footer Placeholder 4"/>
          <p:cNvSpPr>
            <a:spLocks noGrp="1"/>
          </p:cNvSpPr>
          <p:nvPr>
            <p:ph type="ftr" sz="quarter" idx="11"/>
          </p:nvPr>
        </p:nvSpPr>
        <p:spPr/>
        <p:txBody>
          <a:bodyPr/>
          <a:lstStyle/>
          <a:p>
            <a:r>
              <a:rPr lang="en-US"/>
              <a:t>Overcoming Depression &amp; Fear 2</a:t>
            </a:r>
          </a:p>
        </p:txBody>
      </p:sp>
      <p:sp>
        <p:nvSpPr>
          <p:cNvPr id="6" name="Slide Number Placeholder 5"/>
          <p:cNvSpPr>
            <a:spLocks noGrp="1"/>
          </p:cNvSpPr>
          <p:nvPr>
            <p:ph type="sldNum" sz="quarter" idx="12"/>
          </p:nvPr>
        </p:nvSpPr>
        <p:spPr/>
        <p:txBody>
          <a:bodyPr/>
          <a:lstStyle/>
          <a:p>
            <a:fld id="{DADEC162-A861-4D4C-B618-86141005AFC7}" type="slidenum">
              <a:rPr lang="en-US" smtClean="0"/>
              <a:pPr/>
              <a:t>‹#›</a:t>
            </a:fld>
            <a:endParaRPr lang="en-US"/>
          </a:p>
        </p:txBody>
      </p:sp>
    </p:spTree>
    <p:extLst>
      <p:ext uri="{BB962C8B-B14F-4D97-AF65-F5344CB8AC3E}">
        <p14:creationId xmlns:p14="http://schemas.microsoft.com/office/powerpoint/2010/main" val="2045534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809997" y="2222287"/>
            <a:ext cx="7524003" cy="363651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6-3-2018</a:t>
            </a:r>
          </a:p>
        </p:txBody>
      </p:sp>
      <p:sp>
        <p:nvSpPr>
          <p:cNvPr id="5" name="Footer Placeholder 4"/>
          <p:cNvSpPr>
            <a:spLocks noGrp="1"/>
          </p:cNvSpPr>
          <p:nvPr>
            <p:ph type="ftr" sz="quarter" idx="11"/>
          </p:nvPr>
        </p:nvSpPr>
        <p:spPr/>
        <p:txBody>
          <a:bodyPr/>
          <a:lstStyle/>
          <a:p>
            <a:r>
              <a:rPr lang="en-US"/>
              <a:t>Overcoming Depression &amp; Fear 2</a:t>
            </a:r>
          </a:p>
        </p:txBody>
      </p:sp>
      <p:sp>
        <p:nvSpPr>
          <p:cNvPr id="6" name="Slide Number Placeholder 5"/>
          <p:cNvSpPr>
            <a:spLocks noGrp="1"/>
          </p:cNvSpPr>
          <p:nvPr>
            <p:ph type="sldNum" sz="quarter" idx="12"/>
          </p:nvPr>
        </p:nvSpPr>
        <p:spPr/>
        <p:txBody>
          <a:bodyPr/>
          <a:lstStyle/>
          <a:p>
            <a:fld id="{DADEC162-A861-4D4C-B618-86141005AFC7}" type="slidenum">
              <a:rPr lang="en-US" smtClean="0"/>
              <a:pPr/>
              <a:t>‹#›</a:t>
            </a:fld>
            <a:endParaRPr lang="en-US"/>
          </a:p>
        </p:txBody>
      </p:sp>
    </p:spTree>
    <p:extLst>
      <p:ext uri="{BB962C8B-B14F-4D97-AF65-F5344CB8AC3E}">
        <p14:creationId xmlns:p14="http://schemas.microsoft.com/office/powerpoint/2010/main" val="1462993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0"/>
            <a:ext cx="9144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2951396"/>
            <a:ext cx="7526337"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04863" y="5281200"/>
            <a:ext cx="7526337"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a:t>6-3-2018</a:t>
            </a:r>
          </a:p>
        </p:txBody>
      </p:sp>
      <p:sp>
        <p:nvSpPr>
          <p:cNvPr id="5" name="Footer Placeholder 4"/>
          <p:cNvSpPr>
            <a:spLocks noGrp="1"/>
          </p:cNvSpPr>
          <p:nvPr>
            <p:ph type="ftr" sz="quarter" idx="11"/>
          </p:nvPr>
        </p:nvSpPr>
        <p:spPr/>
        <p:txBody>
          <a:bodyPr/>
          <a:lstStyle/>
          <a:p>
            <a:r>
              <a:rPr lang="en-US"/>
              <a:t>Overcoming Depression &amp; Fear 2</a:t>
            </a:r>
          </a:p>
        </p:txBody>
      </p:sp>
      <p:sp>
        <p:nvSpPr>
          <p:cNvPr id="6" name="Slide Number Placeholder 5"/>
          <p:cNvSpPr>
            <a:spLocks noGrp="1"/>
          </p:cNvSpPr>
          <p:nvPr>
            <p:ph type="sldNum" sz="quarter" idx="12"/>
          </p:nvPr>
        </p:nvSpPr>
        <p:spPr/>
        <p:txBody>
          <a:bodyPr/>
          <a:lstStyle/>
          <a:p>
            <a:fld id="{DADEC162-A861-4D4C-B618-86141005AFC7}" type="slidenum">
              <a:rPr lang="en-US" smtClean="0"/>
              <a:pPr/>
              <a:t>‹#›</a:t>
            </a:fld>
            <a:endParaRPr lang="en-US"/>
          </a:p>
        </p:txBody>
      </p:sp>
    </p:spTree>
    <p:extLst>
      <p:ext uri="{BB962C8B-B14F-4D97-AF65-F5344CB8AC3E}">
        <p14:creationId xmlns:p14="http://schemas.microsoft.com/office/powerpoint/2010/main" val="1976308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09996" y="2222287"/>
            <a:ext cx="367072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280" y="2222287"/>
            <a:ext cx="3670720"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6-3-2018</a:t>
            </a:r>
          </a:p>
        </p:txBody>
      </p:sp>
      <p:sp>
        <p:nvSpPr>
          <p:cNvPr id="6" name="Footer Placeholder 5"/>
          <p:cNvSpPr>
            <a:spLocks noGrp="1"/>
          </p:cNvSpPr>
          <p:nvPr>
            <p:ph type="ftr" sz="quarter" idx="11"/>
          </p:nvPr>
        </p:nvSpPr>
        <p:spPr/>
        <p:txBody>
          <a:bodyPr/>
          <a:lstStyle/>
          <a:p>
            <a:r>
              <a:rPr lang="en-US"/>
              <a:t>Overcoming Depression &amp; Fear 2</a:t>
            </a:r>
          </a:p>
        </p:txBody>
      </p:sp>
      <p:sp>
        <p:nvSpPr>
          <p:cNvPr id="7" name="Slide Number Placeholder 6"/>
          <p:cNvSpPr>
            <a:spLocks noGrp="1"/>
          </p:cNvSpPr>
          <p:nvPr>
            <p:ph type="sldNum" sz="quarter" idx="12"/>
          </p:nvPr>
        </p:nvSpPr>
        <p:spPr/>
        <p:txBody>
          <a:bodyPr/>
          <a:lstStyle/>
          <a:p>
            <a:fld id="{DADEC162-A861-4D4C-B618-86141005AFC7}" type="slidenum">
              <a:rPr lang="en-US" smtClean="0"/>
              <a:pPr/>
              <a:t>‹#›</a:t>
            </a:fld>
            <a:endParaRPr lang="en-US"/>
          </a:p>
        </p:txBody>
      </p:sp>
    </p:spTree>
    <p:extLst>
      <p:ext uri="{BB962C8B-B14F-4D97-AF65-F5344CB8AC3E}">
        <p14:creationId xmlns:p14="http://schemas.microsoft.com/office/powerpoint/2010/main" val="3454388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09996" y="2174875"/>
            <a:ext cx="367072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09996" y="2751137"/>
            <a:ext cx="3687391"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280" y="2174875"/>
            <a:ext cx="3670720"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280" y="2751137"/>
            <a:ext cx="3670720"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6-3-2018</a:t>
            </a:r>
          </a:p>
        </p:txBody>
      </p:sp>
      <p:sp>
        <p:nvSpPr>
          <p:cNvPr id="8" name="Footer Placeholder 7"/>
          <p:cNvSpPr>
            <a:spLocks noGrp="1"/>
          </p:cNvSpPr>
          <p:nvPr>
            <p:ph type="ftr" sz="quarter" idx="11"/>
          </p:nvPr>
        </p:nvSpPr>
        <p:spPr/>
        <p:txBody>
          <a:bodyPr/>
          <a:lstStyle/>
          <a:p>
            <a:r>
              <a:rPr lang="en-US"/>
              <a:t>Overcoming Depression &amp; Fear 2</a:t>
            </a:r>
          </a:p>
        </p:txBody>
      </p:sp>
      <p:sp>
        <p:nvSpPr>
          <p:cNvPr id="9" name="Slide Number Placeholder 8"/>
          <p:cNvSpPr>
            <a:spLocks noGrp="1"/>
          </p:cNvSpPr>
          <p:nvPr>
            <p:ph type="sldNum" sz="quarter" idx="12"/>
          </p:nvPr>
        </p:nvSpPr>
        <p:spPr/>
        <p:txBody>
          <a:bodyPr/>
          <a:lstStyle/>
          <a:p>
            <a:fld id="{DADEC162-A861-4D4C-B618-86141005AFC7}" type="slidenum">
              <a:rPr lang="en-US" smtClean="0"/>
              <a:pPr/>
              <a:t>‹#›</a:t>
            </a:fld>
            <a:endParaRPr lang="en-US"/>
          </a:p>
        </p:txBody>
      </p:sp>
    </p:spTree>
    <p:extLst>
      <p:ext uri="{BB962C8B-B14F-4D97-AF65-F5344CB8AC3E}">
        <p14:creationId xmlns:p14="http://schemas.microsoft.com/office/powerpoint/2010/main" val="2681673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6-3-2018</a:t>
            </a:r>
          </a:p>
        </p:txBody>
      </p:sp>
      <p:sp>
        <p:nvSpPr>
          <p:cNvPr id="4" name="Footer Placeholder 3"/>
          <p:cNvSpPr>
            <a:spLocks noGrp="1"/>
          </p:cNvSpPr>
          <p:nvPr>
            <p:ph type="ftr" sz="quarter" idx="11"/>
          </p:nvPr>
        </p:nvSpPr>
        <p:spPr/>
        <p:txBody>
          <a:bodyPr/>
          <a:lstStyle/>
          <a:p>
            <a:r>
              <a:rPr lang="en-US"/>
              <a:t>Overcoming Depression &amp; Fear 2</a:t>
            </a:r>
          </a:p>
        </p:txBody>
      </p:sp>
      <p:sp>
        <p:nvSpPr>
          <p:cNvPr id="5" name="Slide Number Placeholder 4"/>
          <p:cNvSpPr>
            <a:spLocks noGrp="1"/>
          </p:cNvSpPr>
          <p:nvPr>
            <p:ph type="sldNum" sz="quarter" idx="12"/>
          </p:nvPr>
        </p:nvSpPr>
        <p:spPr/>
        <p:txBody>
          <a:bodyPr/>
          <a:lstStyle/>
          <a:p>
            <a:fld id="{DADEC162-A861-4D4C-B618-86141005AFC7}" type="slidenum">
              <a:rPr lang="en-US" smtClean="0"/>
              <a:pPr/>
              <a:t>‹#›</a:t>
            </a:fld>
            <a:endParaRPr lang="en-US"/>
          </a:p>
        </p:txBody>
      </p:sp>
    </p:spTree>
    <p:extLst>
      <p:ext uri="{BB962C8B-B14F-4D97-AF65-F5344CB8AC3E}">
        <p14:creationId xmlns:p14="http://schemas.microsoft.com/office/powerpoint/2010/main" val="3917439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 2</a:t>
            </a:r>
          </a:p>
        </p:txBody>
      </p:sp>
      <p:sp>
        <p:nvSpPr>
          <p:cNvPr id="4" name="Slide Number Placeholder 3"/>
          <p:cNvSpPr>
            <a:spLocks noGrp="1"/>
          </p:cNvSpPr>
          <p:nvPr>
            <p:ph type="sldNum" sz="quarter" idx="12"/>
          </p:nvPr>
        </p:nvSpPr>
        <p:spPr/>
        <p:txBody>
          <a:bodyPr/>
          <a:lstStyle/>
          <a:p>
            <a:fld id="{DADEC162-A861-4D4C-B618-86141005AFC7}" type="slidenum">
              <a:rPr lang="en-US" smtClean="0"/>
              <a:pPr/>
              <a:t>‹#›</a:t>
            </a:fld>
            <a:endParaRPr lang="en-US"/>
          </a:p>
        </p:txBody>
      </p:sp>
    </p:spTree>
    <p:extLst>
      <p:ext uri="{BB962C8B-B14F-4D97-AF65-F5344CB8AC3E}">
        <p14:creationId xmlns:p14="http://schemas.microsoft.com/office/powerpoint/2010/main" val="3086590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804863" y="446086"/>
            <a:ext cx="2660650"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446088"/>
            <a:ext cx="2660650"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641724" y="446087"/>
            <a:ext cx="4689475"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04863" y="2260737"/>
            <a:ext cx="2660650"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r>
              <a:rPr lang="en-US"/>
              <a:t>6-3-2018</a:t>
            </a:r>
          </a:p>
        </p:txBody>
      </p:sp>
      <p:sp>
        <p:nvSpPr>
          <p:cNvPr id="6" name="Footer Placeholder 5"/>
          <p:cNvSpPr>
            <a:spLocks noGrp="1"/>
          </p:cNvSpPr>
          <p:nvPr>
            <p:ph type="ftr" sz="quarter" idx="11"/>
          </p:nvPr>
        </p:nvSpPr>
        <p:spPr/>
        <p:txBody>
          <a:bodyPr/>
          <a:lstStyle/>
          <a:p>
            <a:r>
              <a:rPr lang="en-US"/>
              <a:t>Overcoming Depression &amp; Fear 2</a:t>
            </a:r>
          </a:p>
        </p:txBody>
      </p:sp>
      <p:sp>
        <p:nvSpPr>
          <p:cNvPr id="7" name="Slide Number Placeholder 6"/>
          <p:cNvSpPr>
            <a:spLocks noGrp="1"/>
          </p:cNvSpPr>
          <p:nvPr>
            <p:ph type="sldNum" sz="quarter" idx="12"/>
          </p:nvPr>
        </p:nvSpPr>
        <p:spPr/>
        <p:txBody>
          <a:bodyPr/>
          <a:lstStyle/>
          <a:p>
            <a:fld id="{DADEC162-A861-4D4C-B618-86141005AFC7}" type="slidenum">
              <a:rPr lang="en-US" smtClean="0"/>
              <a:pPr/>
              <a:t>‹#›</a:t>
            </a:fld>
            <a:endParaRPr lang="en-US"/>
          </a:p>
        </p:txBody>
      </p:sp>
    </p:spTree>
    <p:extLst>
      <p:ext uri="{BB962C8B-B14F-4D97-AF65-F5344CB8AC3E}">
        <p14:creationId xmlns:p14="http://schemas.microsoft.com/office/powerpoint/2010/main" val="2824151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9996" y="727521"/>
            <a:ext cx="350154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4573588" y="0"/>
            <a:ext cx="4570412"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09996" y="2344684"/>
            <a:ext cx="350154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2914357" y="6041361"/>
            <a:ext cx="732659" cy="365125"/>
          </a:xfrm>
        </p:spPr>
        <p:txBody>
          <a:bodyPr/>
          <a:lstStyle/>
          <a:p>
            <a:r>
              <a:rPr lang="en-US"/>
              <a:t>6-3-2018</a:t>
            </a:r>
          </a:p>
        </p:txBody>
      </p:sp>
      <p:sp>
        <p:nvSpPr>
          <p:cNvPr id="6" name="Footer Placeholder 5"/>
          <p:cNvSpPr>
            <a:spLocks noGrp="1"/>
          </p:cNvSpPr>
          <p:nvPr>
            <p:ph type="ftr" sz="quarter" idx="11"/>
          </p:nvPr>
        </p:nvSpPr>
        <p:spPr>
          <a:xfrm>
            <a:off x="442797" y="6041361"/>
            <a:ext cx="2471560" cy="365125"/>
          </a:xfrm>
        </p:spPr>
        <p:txBody>
          <a:bodyPr/>
          <a:lstStyle/>
          <a:p>
            <a:r>
              <a:rPr lang="en-US"/>
              <a:t>Overcoming Depression &amp; Fear 2</a:t>
            </a:r>
          </a:p>
        </p:txBody>
      </p:sp>
      <p:sp>
        <p:nvSpPr>
          <p:cNvPr id="7" name="Slide Number Placeholder 6"/>
          <p:cNvSpPr>
            <a:spLocks noGrp="1"/>
          </p:cNvSpPr>
          <p:nvPr>
            <p:ph type="sldNum" sz="quarter" idx="12"/>
          </p:nvPr>
        </p:nvSpPr>
        <p:spPr>
          <a:xfrm>
            <a:off x="3647017" y="5915887"/>
            <a:ext cx="796616" cy="490599"/>
          </a:xfrm>
        </p:spPr>
        <p:txBody>
          <a:bodyPr/>
          <a:lstStyle/>
          <a:p>
            <a:fld id="{DADEC162-A861-4D4C-B618-86141005AFC7}" type="slidenum">
              <a:rPr lang="en-US" smtClean="0"/>
              <a:pPr/>
              <a:t>‹#›</a:t>
            </a:fld>
            <a:endParaRPr lang="en-US"/>
          </a:p>
        </p:txBody>
      </p:sp>
    </p:spTree>
    <p:extLst>
      <p:ext uri="{BB962C8B-B14F-4D97-AF65-F5344CB8AC3E}">
        <p14:creationId xmlns:p14="http://schemas.microsoft.com/office/powerpoint/2010/main" val="2651667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09997" y="447188"/>
            <a:ext cx="7524003"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09997" y="2184400"/>
            <a:ext cx="7524003"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42797" y="6041361"/>
            <a:ext cx="6289532" cy="365125"/>
          </a:xfrm>
          <a:prstGeom prst="rect">
            <a:avLst/>
          </a:prstGeom>
        </p:spPr>
        <p:txBody>
          <a:bodyPr vert="horz" lIns="91440" tIns="45720" rIns="91440" bIns="45720" rtlCol="0" anchor="b"/>
          <a:lstStyle>
            <a:lvl1pPr algn="l">
              <a:defRPr sz="900">
                <a:solidFill>
                  <a:schemeClr val="tx1"/>
                </a:solidFill>
              </a:defRPr>
            </a:lvl1pPr>
          </a:lstStyle>
          <a:p>
            <a:r>
              <a:rPr lang="en-US"/>
              <a:t>Overcoming Depression &amp; Fear 2</a:t>
            </a:r>
          </a:p>
        </p:txBody>
      </p:sp>
      <p:sp>
        <p:nvSpPr>
          <p:cNvPr id="4" name="Date Placeholder 3"/>
          <p:cNvSpPr>
            <a:spLocks noGrp="1"/>
          </p:cNvSpPr>
          <p:nvPr>
            <p:ph type="dt" sz="half" idx="2"/>
          </p:nvPr>
        </p:nvSpPr>
        <p:spPr>
          <a:xfrm>
            <a:off x="6911422" y="6041361"/>
            <a:ext cx="993161" cy="365125"/>
          </a:xfrm>
          <a:prstGeom prst="rect">
            <a:avLst/>
          </a:prstGeom>
        </p:spPr>
        <p:txBody>
          <a:bodyPr vert="horz" lIns="91440" tIns="45720" rIns="91440" bIns="45720" rtlCol="0" anchor="b"/>
          <a:lstStyle>
            <a:lvl1pPr algn="r">
              <a:defRPr sz="900">
                <a:solidFill>
                  <a:schemeClr val="tx1"/>
                </a:solidFill>
              </a:defRPr>
            </a:lvl1pPr>
          </a:lstStyle>
          <a:p>
            <a:r>
              <a:rPr lang="en-US"/>
              <a:t>6-3-2018</a:t>
            </a:r>
          </a:p>
        </p:txBody>
      </p:sp>
      <p:sp>
        <p:nvSpPr>
          <p:cNvPr id="6" name="Slide Number Placeholder 5"/>
          <p:cNvSpPr>
            <a:spLocks noGrp="1"/>
          </p:cNvSpPr>
          <p:nvPr>
            <p:ph type="sldNum" sz="quarter" idx="4"/>
          </p:nvPr>
        </p:nvSpPr>
        <p:spPr>
          <a:xfrm>
            <a:off x="7904584" y="5915887"/>
            <a:ext cx="796616" cy="490599"/>
          </a:xfrm>
          <a:prstGeom prst="rect">
            <a:avLst/>
          </a:prstGeom>
        </p:spPr>
        <p:txBody>
          <a:bodyPr vert="horz" lIns="91440" tIns="45720" rIns="91440" bIns="10800" rtlCol="0" anchor="b"/>
          <a:lstStyle>
            <a:lvl1pPr algn="r">
              <a:defRPr sz="2000">
                <a:solidFill>
                  <a:schemeClr val="accent1"/>
                </a:solidFill>
              </a:defRPr>
            </a:lvl1pPr>
          </a:lstStyle>
          <a:p>
            <a:fld id="{DADEC162-A861-4D4C-B618-86141005AFC7}" type="slidenum">
              <a:rPr lang="en-US" smtClean="0"/>
              <a:pPr/>
              <a:t>‹#›</a:t>
            </a:fld>
            <a:endParaRPr lang="en-US"/>
          </a:p>
        </p:txBody>
      </p:sp>
    </p:spTree>
    <p:extLst>
      <p:ext uri="{BB962C8B-B14F-4D97-AF65-F5344CB8AC3E}">
        <p14:creationId xmlns:p14="http://schemas.microsoft.com/office/powerpoint/2010/main" val="4274219167"/>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Lst>
  <p:hf hdr="0"/>
  <p:txStyles>
    <p:titleStyle>
      <a:lvl1pPr algn="l" defTabSz="457200" rtl="0" eaLnBrk="1" latinLnBrk="0" hangingPunct="1">
        <a:spcBef>
          <a:spcPct val="0"/>
        </a:spcBef>
        <a:buNone/>
        <a:defRPr sz="4000" b="1" kern="1200">
          <a:solidFill>
            <a:srgbClr val="FEFEFE"/>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8830" y="1449146"/>
            <a:ext cx="8030369" cy="2971051"/>
          </a:xfrm>
        </p:spPr>
        <p:txBody>
          <a:bodyPr>
            <a:noAutofit/>
          </a:bodyPr>
          <a:lstStyle/>
          <a:p>
            <a:r>
              <a:rPr lang="en-US" sz="8000" b="0" i="1" dirty="0">
                <a:effectLst>
                  <a:outerShdw blurRad="38100" dist="38100" dir="2700000" algn="tl">
                    <a:srgbClr val="000000">
                      <a:alpha val="43137"/>
                    </a:srgbClr>
                  </a:outerShdw>
                </a:effectLst>
                <a:latin typeface="+mn-lt"/>
              </a:rPr>
              <a:t>Feeling All Alone</a:t>
            </a:r>
            <a:br>
              <a:rPr lang="en-US" sz="4400" b="0" dirty="0">
                <a:effectLst>
                  <a:outerShdw blurRad="38100" dist="38100" dir="2700000" algn="tl">
                    <a:srgbClr val="000000">
                      <a:alpha val="43137"/>
                    </a:srgbClr>
                  </a:outerShdw>
                </a:effectLst>
                <a:latin typeface="+mn-lt"/>
              </a:rPr>
            </a:br>
            <a:r>
              <a:rPr lang="en-US" sz="4400" b="0" dirty="0">
                <a:effectLst>
                  <a:outerShdw blurRad="38100" dist="38100" dir="2700000" algn="tl">
                    <a:srgbClr val="000000">
                      <a:alpha val="43137"/>
                    </a:srgbClr>
                  </a:outerShdw>
                </a:effectLst>
                <a:latin typeface="+mn-lt"/>
              </a:rPr>
              <a:t>Overcoming</a:t>
            </a:r>
            <a:br>
              <a:rPr lang="en-US" sz="4400" b="0" dirty="0">
                <a:effectLst>
                  <a:outerShdw blurRad="38100" dist="38100" dir="2700000" algn="tl">
                    <a:srgbClr val="000000">
                      <a:alpha val="43137"/>
                    </a:srgbClr>
                  </a:outerShdw>
                </a:effectLst>
                <a:latin typeface="+mn-lt"/>
              </a:rPr>
            </a:br>
            <a:r>
              <a:rPr lang="en-US" sz="4400" b="0" dirty="0">
                <a:effectLst>
                  <a:outerShdw blurRad="38100" dist="38100" dir="2700000" algn="tl">
                    <a:srgbClr val="000000">
                      <a:alpha val="43137"/>
                    </a:srgbClr>
                  </a:outerShdw>
                </a:effectLst>
                <a:latin typeface="+mn-lt"/>
              </a:rPr>
              <a:t>Depression &amp; Fear Part 2</a:t>
            </a:r>
          </a:p>
        </p:txBody>
      </p:sp>
      <p:sp>
        <p:nvSpPr>
          <p:cNvPr id="3" name="Subtitle 2"/>
          <p:cNvSpPr>
            <a:spLocks noGrp="1"/>
          </p:cNvSpPr>
          <p:nvPr>
            <p:ph type="subTitle" idx="1"/>
          </p:nvPr>
        </p:nvSpPr>
        <p:spPr>
          <a:xfrm>
            <a:off x="381000" y="5280846"/>
            <a:ext cx="8610599" cy="1577154"/>
          </a:xfrm>
        </p:spPr>
        <p:txBody>
          <a:bodyPr>
            <a:normAutofit fontScale="77500" lnSpcReduction="20000"/>
          </a:bodyPr>
          <a:lstStyle/>
          <a:p>
            <a:pPr lvl="0" indent="457200" defTabSz="914400" fontAlgn="base">
              <a:spcBef>
                <a:spcPct val="0"/>
              </a:spcBef>
              <a:spcAft>
                <a:spcPct val="0"/>
              </a:spcAft>
              <a:buClrTx/>
            </a:pPr>
            <a:r>
              <a:rPr lang="en-US" sz="4000" b="1" dirty="0">
                <a:ea typeface="Times New Roman" pitchFamily="18" charset="0"/>
              </a:rPr>
              <a:t>PSALMS 44:22-25</a:t>
            </a:r>
            <a:r>
              <a:rPr lang="en-US" sz="4000" b="1" i="1" dirty="0">
                <a:ea typeface="Times New Roman" pitchFamily="18" charset="0"/>
              </a:rPr>
              <a:t> </a:t>
            </a:r>
          </a:p>
          <a:p>
            <a:pPr lvl="0" indent="457200" defTabSz="914400" fontAlgn="base">
              <a:spcBef>
                <a:spcPct val="0"/>
              </a:spcBef>
              <a:spcAft>
                <a:spcPct val="0"/>
              </a:spcAft>
              <a:buClrTx/>
            </a:pPr>
            <a:r>
              <a:rPr lang="en-US" sz="3200" i="1" dirty="0">
                <a:ea typeface="Times New Roman" pitchFamily="18" charset="0"/>
              </a:rPr>
              <a:t>	</a:t>
            </a:r>
            <a:r>
              <a:rPr lang="en-US" sz="3400" i="1" dirty="0">
                <a:ea typeface="Times New Roman" pitchFamily="18" charset="0"/>
              </a:rPr>
              <a:t>Yea, for thy sake are we killed all the day long; we are counted as sheep for the slaughter. 23 Awake, why </a:t>
            </a:r>
            <a:r>
              <a:rPr lang="en-US" sz="3400" i="1" dirty="0" err="1">
                <a:ea typeface="Times New Roman" pitchFamily="18" charset="0"/>
              </a:rPr>
              <a:t>sleepest</a:t>
            </a:r>
            <a:r>
              <a:rPr lang="en-US" sz="3400" i="1" dirty="0">
                <a:ea typeface="Times New Roman" pitchFamily="18" charset="0"/>
              </a:rPr>
              <a:t> thou, O Lord? arise, cast us not off for ever. </a:t>
            </a:r>
            <a:endParaRPr lang="en-US"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 2</a:t>
            </a:r>
          </a:p>
        </p:txBody>
      </p:sp>
      <p:sp>
        <p:nvSpPr>
          <p:cNvPr id="4" name="Slide Number Placeholder 3"/>
          <p:cNvSpPr>
            <a:spLocks noGrp="1"/>
          </p:cNvSpPr>
          <p:nvPr>
            <p:ph type="sldNum" sz="quarter" idx="12"/>
          </p:nvPr>
        </p:nvSpPr>
        <p:spPr/>
        <p:txBody>
          <a:bodyPr/>
          <a:lstStyle/>
          <a:p>
            <a:fld id="{DADEC162-A861-4D4C-B618-86141005AFC7}" type="slidenum">
              <a:rPr lang="en-US" smtClean="0"/>
              <a:pPr/>
              <a:t>10</a:t>
            </a:fld>
            <a:endParaRPr lang="en-US"/>
          </a:p>
        </p:txBody>
      </p:sp>
      <p:sp>
        <p:nvSpPr>
          <p:cNvPr id="48129" name="Rectangle 1"/>
          <p:cNvSpPr>
            <a:spLocks noChangeArrowheads="1"/>
          </p:cNvSpPr>
          <p:nvPr/>
        </p:nvSpPr>
        <p:spPr bwMode="auto">
          <a:xfrm>
            <a:off x="152400" y="179248"/>
            <a:ext cx="883920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a:ln>
                  <a:noFill/>
                </a:ln>
                <a:effectLst/>
                <a:ea typeface="Times New Roman" pitchFamily="18" charset="0"/>
              </a:rPr>
              <a:t>EXPECTATION </a:t>
            </a:r>
            <a:r>
              <a:rPr kumimoji="0" lang="en-US" sz="3200" b="1" i="0" u="none" strike="noStrike" cap="none" normalizeH="0" baseline="0" dirty="0">
                <a:ln>
                  <a:noFill/>
                </a:ln>
                <a:effectLst/>
                <a:ea typeface="Times New Roman" pitchFamily="18" charset="0"/>
              </a:rPr>
              <a:t> 55-1001</a:t>
            </a:r>
            <a:r>
              <a:rPr kumimoji="0" lang="en-US" sz="3200" b="0" i="0" u="none" strike="noStrike" cap="none" normalizeH="0" baseline="0" dirty="0">
                <a:ln>
                  <a:noFill/>
                </a:ln>
                <a:effectLst/>
                <a:ea typeface="Times New Roman" pitchFamily="18" charset="0"/>
              </a:rPr>
              <a:t>  </a:t>
            </a:r>
            <a:endParaRPr kumimoji="0" lang="en-US" sz="2000"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a:ln>
                  <a:noFill/>
                </a:ln>
                <a:effectLst/>
                <a:ea typeface="Times New Roman" pitchFamily="18" charset="0"/>
              </a:rPr>
              <a:t>	102 </a:t>
            </a:r>
            <a:r>
              <a:rPr lang="en-US" sz="3200" dirty="0">
                <a:ea typeface="Times New Roman" pitchFamily="18" charset="0"/>
              </a:rPr>
              <a:t>Y</a:t>
            </a:r>
            <a:r>
              <a:rPr kumimoji="0" lang="en-US" sz="3200" b="0" i="0" u="none" strike="noStrike" cap="none" normalizeH="0" baseline="0" dirty="0">
                <a:ln>
                  <a:noFill/>
                </a:ln>
                <a:effectLst/>
                <a:ea typeface="Times New Roman" pitchFamily="18" charset="0"/>
              </a:rPr>
              <a:t>ou're suffering from a mental </a:t>
            </a:r>
            <a:r>
              <a:rPr kumimoji="0" lang="en-US" sz="3200" b="0" i="0" u="none" strike="noStrike" cap="none" normalizeH="0" baseline="0" dirty="0" err="1">
                <a:ln>
                  <a:noFill/>
                </a:ln>
                <a:effectLst/>
                <a:ea typeface="Times New Roman" pitchFamily="18" charset="0"/>
              </a:rPr>
              <a:t>oppres-sion</a:t>
            </a:r>
            <a:r>
              <a:rPr kumimoji="0" lang="en-US" sz="3200" b="0" i="0" u="none" strike="noStrike" cap="none" normalizeH="0" baseline="0" dirty="0">
                <a:ln>
                  <a:noFill/>
                </a:ln>
                <a:effectLst/>
                <a:ea typeface="Times New Roman" pitchFamily="18" charset="0"/>
              </a:rPr>
              <a:t> which is nervousness. </a:t>
            </a:r>
            <a:r>
              <a:rPr lang="en-US" sz="3200" dirty="0">
                <a:ea typeface="Times New Roman" pitchFamily="18" charset="0"/>
              </a:rPr>
              <a:t>K</a:t>
            </a:r>
            <a:r>
              <a:rPr kumimoji="0" lang="en-US" sz="3200" b="0" i="0" u="none" strike="noStrike" cap="none" normalizeH="0" baseline="0" dirty="0">
                <a:ln>
                  <a:noFill/>
                </a:ln>
                <a:effectLst/>
                <a:ea typeface="Times New Roman" pitchFamily="18" charset="0"/>
              </a:rPr>
              <a:t>eep having strange, crazy thoughts, especially late of a evening. You get real weak. Many times you have to set down. </a:t>
            </a:r>
            <a:endParaRPr lang="en-US" sz="3200" dirty="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a:ln>
                  <a:noFill/>
                </a:ln>
                <a:effectLst/>
                <a:ea typeface="Times New Roman" pitchFamily="18" charset="0"/>
              </a:rPr>
              <a:t>	Whe</a:t>
            </a:r>
            <a:r>
              <a:rPr lang="en-US" sz="3200" dirty="0">
                <a:ea typeface="Times New Roman" pitchFamily="18" charset="0"/>
              </a:rPr>
              <a:t>n the</a:t>
            </a:r>
            <a:r>
              <a:rPr kumimoji="0" lang="en-US" sz="3200" b="0" i="0" u="none" strike="noStrike" cap="none" normalizeH="0" baseline="0" dirty="0">
                <a:ln>
                  <a:noFill/>
                </a:ln>
                <a:effectLst/>
                <a:ea typeface="Times New Roman" pitchFamily="18" charset="0"/>
              </a:rPr>
              <a:t> sun's setting, a gloomy spell comes on you. Devil’s telling you you're going to lose your mind. Those things are true, lady. You were praying before you come… "</a:t>
            </a:r>
            <a:r>
              <a:rPr kumimoji="0" lang="en-US" sz="3200" b="0" i="1" u="none" strike="noStrike" cap="none" normalizeH="0" baseline="0" dirty="0">
                <a:ln>
                  <a:noFill/>
                </a:ln>
                <a:effectLst/>
                <a:ea typeface="Times New Roman" pitchFamily="18" charset="0"/>
              </a:rPr>
              <a:t>God, if you'll give me prayer card</a:t>
            </a:r>
            <a:r>
              <a:rPr kumimoji="0" lang="en-US" sz="3200" b="0" i="0" u="none" strike="noStrike" cap="none" normalizeH="0" baseline="0" dirty="0">
                <a:ln>
                  <a:noFill/>
                </a:ln>
                <a:effectLst/>
                <a:ea typeface="Times New Roman" pitchFamily="18" charset="0"/>
              </a:rPr>
              <a:t>...” Now, God has rewarded your faith and has healed you. It's gone... It was caused from menopause, but you're going to be well.</a:t>
            </a:r>
            <a:endParaRPr kumimoji="0" lang="en-US" sz="4800" b="0" i="0" u="none" strike="noStrike" cap="none" normalizeH="0" baseline="0" dirty="0">
              <a:ln>
                <a:noFill/>
              </a:ln>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 2</a:t>
            </a:r>
            <a:endParaRPr lang="en-US" dirty="0"/>
          </a:p>
        </p:txBody>
      </p:sp>
      <p:sp>
        <p:nvSpPr>
          <p:cNvPr id="4" name="Slide Number Placeholder 3"/>
          <p:cNvSpPr>
            <a:spLocks noGrp="1"/>
          </p:cNvSpPr>
          <p:nvPr>
            <p:ph type="sldNum" sz="quarter" idx="12"/>
          </p:nvPr>
        </p:nvSpPr>
        <p:spPr/>
        <p:txBody>
          <a:bodyPr/>
          <a:lstStyle/>
          <a:p>
            <a:fld id="{DADEC162-A861-4D4C-B618-86141005AFC7}" type="slidenum">
              <a:rPr lang="en-US" smtClean="0"/>
              <a:pPr/>
              <a:t>11</a:t>
            </a:fld>
            <a:endParaRPr lang="en-US"/>
          </a:p>
        </p:txBody>
      </p:sp>
      <p:sp>
        <p:nvSpPr>
          <p:cNvPr id="50177" name="Rectangle 1"/>
          <p:cNvSpPr>
            <a:spLocks noChangeArrowheads="1"/>
          </p:cNvSpPr>
          <p:nvPr/>
        </p:nvSpPr>
        <p:spPr bwMode="auto">
          <a:xfrm>
            <a:off x="228600" y="228601"/>
            <a:ext cx="8686800" cy="48276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800" b="1" i="0" u="none" strike="noStrike" cap="none" normalizeH="0" baseline="0" dirty="0">
                <a:ln>
                  <a:noFill/>
                </a:ln>
                <a:effectLst/>
                <a:ea typeface="Times New Roman" pitchFamily="18" charset="0"/>
              </a:rPr>
              <a:t>FAITH </a:t>
            </a:r>
            <a:r>
              <a:rPr kumimoji="0" lang="en-US" sz="3600" i="0" u="none" strike="noStrike" cap="none" normalizeH="0" baseline="0" dirty="0">
                <a:ln>
                  <a:noFill/>
                </a:ln>
                <a:effectLst/>
                <a:ea typeface="Times New Roman" pitchFamily="18" charset="0"/>
              </a:rPr>
              <a:t>56-0427</a:t>
            </a:r>
            <a:r>
              <a:rPr kumimoji="0" lang="en-US" sz="4800" b="0" i="0" u="none" strike="noStrike" cap="none" normalizeH="0" baseline="0" dirty="0">
                <a:ln>
                  <a:noFill/>
                </a:ln>
                <a:effectLst/>
                <a:ea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lang="en-US" sz="3600" dirty="0">
                <a:ea typeface="Times New Roman" pitchFamily="18" charset="0"/>
              </a:rPr>
              <a:t>	</a:t>
            </a:r>
            <a:r>
              <a:rPr kumimoji="0" lang="en-US" sz="3600" b="0" i="0" u="none" strike="noStrike" cap="none" normalizeH="0" baseline="0" dirty="0">
                <a:ln>
                  <a:noFill/>
                </a:ln>
                <a:effectLst/>
                <a:ea typeface="Times New Roman" pitchFamily="18" charset="0"/>
              </a:rPr>
              <a:t>94 This lady, Satan lied to you. I seen a dark shadow come to you said you're going to lose your mind, go crazy. He said that to you. </a:t>
            </a:r>
            <a:r>
              <a:rPr kumimoji="0" lang="en-US" sz="3600" b="1" i="0" u="none" strike="noStrike" cap="none" normalizeH="0" baseline="0" dirty="0">
                <a:ln>
                  <a:noFill/>
                </a:ln>
                <a:effectLst/>
                <a:ea typeface="Times New Roman" pitchFamily="18" charset="0"/>
              </a:rPr>
              <a:t>Suggested suicide and everything else</a:t>
            </a:r>
            <a:r>
              <a:rPr kumimoji="0" lang="en-US" sz="3600" b="0" i="0" u="none" strike="noStrike" cap="none" normalizeH="0" baseline="0" dirty="0">
                <a:ln>
                  <a:noFill/>
                </a:ln>
                <a:effectLst/>
                <a:ea typeface="Times New Roman" pitchFamily="18" charset="0"/>
              </a:rPr>
              <a:t>, but it didn't do a bit of good.... God's healed you. You're going home now to be well. Have faith in God.</a:t>
            </a:r>
            <a:endParaRPr kumimoji="0" lang="en-US" sz="5400" b="0" i="0" u="none" strike="noStrike" cap="none" normalizeH="0" baseline="0" dirty="0">
              <a:ln>
                <a:noFill/>
              </a:ln>
              <a:effectLs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59DE131-2C5F-4FC4-8B57-04E04E50A47C}"/>
              </a:ext>
            </a:extLst>
          </p:cNvPr>
          <p:cNvSpPr>
            <a:spLocks noGrp="1"/>
          </p:cNvSpPr>
          <p:nvPr>
            <p:ph type="dt" sz="half" idx="10"/>
          </p:nvPr>
        </p:nvSpPr>
        <p:spPr/>
        <p:txBody>
          <a:bodyPr/>
          <a:lstStyle/>
          <a:p>
            <a:r>
              <a:rPr lang="en-US"/>
              <a:t>6-3-2018</a:t>
            </a:r>
          </a:p>
        </p:txBody>
      </p:sp>
      <p:sp>
        <p:nvSpPr>
          <p:cNvPr id="3" name="Footer Placeholder 2">
            <a:extLst>
              <a:ext uri="{FF2B5EF4-FFF2-40B4-BE49-F238E27FC236}">
                <a16:creationId xmlns:a16="http://schemas.microsoft.com/office/drawing/2014/main" id="{2D75BFC8-BB56-49A2-934A-BACDEAA90A31}"/>
              </a:ext>
            </a:extLst>
          </p:cNvPr>
          <p:cNvSpPr>
            <a:spLocks noGrp="1"/>
          </p:cNvSpPr>
          <p:nvPr>
            <p:ph type="ftr" sz="quarter" idx="11"/>
          </p:nvPr>
        </p:nvSpPr>
        <p:spPr/>
        <p:txBody>
          <a:bodyPr/>
          <a:lstStyle/>
          <a:p>
            <a:r>
              <a:rPr lang="en-US"/>
              <a:t>Overcoming Depression &amp; Fear 2</a:t>
            </a:r>
          </a:p>
        </p:txBody>
      </p:sp>
      <p:sp>
        <p:nvSpPr>
          <p:cNvPr id="4" name="Slide Number Placeholder 3">
            <a:extLst>
              <a:ext uri="{FF2B5EF4-FFF2-40B4-BE49-F238E27FC236}">
                <a16:creationId xmlns:a16="http://schemas.microsoft.com/office/drawing/2014/main" id="{E14DB3AA-70B1-4155-9FEA-A001FECD1674}"/>
              </a:ext>
            </a:extLst>
          </p:cNvPr>
          <p:cNvSpPr>
            <a:spLocks noGrp="1"/>
          </p:cNvSpPr>
          <p:nvPr>
            <p:ph type="sldNum" sz="quarter" idx="12"/>
          </p:nvPr>
        </p:nvSpPr>
        <p:spPr/>
        <p:txBody>
          <a:bodyPr/>
          <a:lstStyle/>
          <a:p>
            <a:fld id="{DADEC162-A861-4D4C-B618-86141005AFC7}" type="slidenum">
              <a:rPr lang="en-US" smtClean="0"/>
              <a:pPr/>
              <a:t>12</a:t>
            </a:fld>
            <a:endParaRPr lang="en-US"/>
          </a:p>
        </p:txBody>
      </p:sp>
      <p:sp>
        <p:nvSpPr>
          <p:cNvPr id="5" name="Rectangle 4">
            <a:extLst>
              <a:ext uri="{FF2B5EF4-FFF2-40B4-BE49-F238E27FC236}">
                <a16:creationId xmlns:a16="http://schemas.microsoft.com/office/drawing/2014/main" id="{3906E46E-C074-49C7-889E-C9DA5594E361}"/>
              </a:ext>
            </a:extLst>
          </p:cNvPr>
          <p:cNvSpPr/>
          <p:nvPr/>
        </p:nvSpPr>
        <p:spPr>
          <a:xfrm>
            <a:off x="228600" y="0"/>
            <a:ext cx="8686800" cy="6186309"/>
          </a:xfrm>
          <a:prstGeom prst="rect">
            <a:avLst/>
          </a:prstGeom>
        </p:spPr>
        <p:txBody>
          <a:bodyPr wrap="square">
            <a:spAutoFit/>
          </a:bodyPr>
          <a:lstStyle/>
          <a:p>
            <a:r>
              <a:rPr lang="en-US" sz="4400" b="1" dirty="0"/>
              <a:t>LOVE</a:t>
            </a:r>
          </a:p>
          <a:p>
            <a:r>
              <a:rPr lang="en-US" sz="3200" dirty="0"/>
              <a:t>	96 How old are you? It's menopause, sister. It's change of life. You get all kinds of feelings. There's really nothing wrong. Hormones is ceasing in your body, don't put out no more…</a:t>
            </a:r>
          </a:p>
          <a:p>
            <a:r>
              <a:rPr lang="en-US" sz="3200" dirty="0"/>
              <a:t>	Your body actually puts out hormones, and now it's not putting out hormone any more. </a:t>
            </a:r>
            <a:r>
              <a:rPr lang="en-US" sz="3200" dirty="0">
                <a:solidFill>
                  <a:srgbClr val="FFFF00"/>
                </a:solidFill>
              </a:rPr>
              <a:t>It's a nature thing. After while, it'll be over. But now, the devil will run you crazy if he can.</a:t>
            </a:r>
            <a:r>
              <a:rPr lang="en-US" sz="3200" dirty="0"/>
              <a:t> But don't you let him do it. You look to Christ right now and be healed.</a:t>
            </a:r>
          </a:p>
          <a:p>
            <a:pPr algn="r"/>
            <a:r>
              <a:rPr lang="en-US" sz="3200" dirty="0"/>
              <a:t>57-0519</a:t>
            </a:r>
          </a:p>
        </p:txBody>
      </p:sp>
    </p:spTree>
    <p:extLst>
      <p:ext uri="{BB962C8B-B14F-4D97-AF65-F5344CB8AC3E}">
        <p14:creationId xmlns:p14="http://schemas.microsoft.com/office/powerpoint/2010/main" val="18424806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 2</a:t>
            </a:r>
          </a:p>
        </p:txBody>
      </p:sp>
      <p:sp>
        <p:nvSpPr>
          <p:cNvPr id="4" name="Slide Number Placeholder 3"/>
          <p:cNvSpPr>
            <a:spLocks noGrp="1"/>
          </p:cNvSpPr>
          <p:nvPr>
            <p:ph type="sldNum" sz="quarter" idx="12"/>
          </p:nvPr>
        </p:nvSpPr>
        <p:spPr/>
        <p:txBody>
          <a:bodyPr/>
          <a:lstStyle/>
          <a:p>
            <a:fld id="{DADEC162-A861-4D4C-B618-86141005AFC7}" type="slidenum">
              <a:rPr lang="en-US" smtClean="0"/>
              <a:pPr/>
              <a:t>13</a:t>
            </a:fld>
            <a:endParaRPr lang="en-US"/>
          </a:p>
        </p:txBody>
      </p:sp>
      <p:sp>
        <p:nvSpPr>
          <p:cNvPr id="5" name="Rectangle 4"/>
          <p:cNvSpPr/>
          <p:nvPr/>
        </p:nvSpPr>
        <p:spPr>
          <a:xfrm>
            <a:off x="228600" y="29852"/>
            <a:ext cx="8763000" cy="6771084"/>
          </a:xfrm>
          <a:prstGeom prst="rect">
            <a:avLst/>
          </a:prstGeom>
        </p:spPr>
        <p:txBody>
          <a:bodyPr wrap="square">
            <a:spAutoFit/>
          </a:bodyPr>
          <a:lstStyle/>
          <a:p>
            <a:r>
              <a:rPr lang="en-US" sz="4800" b="1" dirty="0"/>
              <a:t>2. Spiritual Causes</a:t>
            </a:r>
          </a:p>
          <a:p>
            <a:r>
              <a:rPr lang="en-US" sz="3200" b="1" dirty="0"/>
              <a:t>BELIEVE.YE.THAT.I.AM.ABLE.TO.DO.THIS</a:t>
            </a:r>
            <a:r>
              <a:rPr lang="en-US" sz="2400" dirty="0"/>
              <a:t>  </a:t>
            </a:r>
            <a:r>
              <a:rPr lang="en-US" dirty="0"/>
              <a:t>50-0820 </a:t>
            </a:r>
            <a:endParaRPr lang="en-US" sz="3200" dirty="0"/>
          </a:p>
          <a:p>
            <a:r>
              <a:rPr lang="en-US" sz="3200" dirty="0"/>
              <a:t>	48 You've tried everything in the world nearly to get well… You've been to doctors, it's a nerve condition. Nothing can help you. But Jesus will help you now. </a:t>
            </a:r>
          </a:p>
          <a:p>
            <a:r>
              <a:rPr lang="en-US" sz="3200" dirty="0"/>
              <a:t>	</a:t>
            </a:r>
            <a:r>
              <a:rPr lang="en-US" sz="3000" dirty="0">
                <a:solidFill>
                  <a:srgbClr val="FFFF00"/>
                </a:solidFill>
              </a:rPr>
              <a:t>Now, where that started, on the prostate. But what really is doing it, it's a demon. </a:t>
            </a:r>
            <a:r>
              <a:rPr lang="en-US" sz="3000" dirty="0"/>
              <a:t>It haunts you. You have no peace at all. Day and night, it's after you. Seems like you just get gloomy feelings in there. Weary, don't sleep, nervous, getting up... at night. How would I know that except God reveals it to me? Down through your life, you've had a trouble... </a:t>
            </a:r>
          </a:p>
          <a:p>
            <a:endParaRPr lang="en-US" sz="1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 2</a:t>
            </a:r>
          </a:p>
        </p:txBody>
      </p:sp>
      <p:sp>
        <p:nvSpPr>
          <p:cNvPr id="4" name="Slide Number Placeholder 3"/>
          <p:cNvSpPr>
            <a:spLocks noGrp="1"/>
          </p:cNvSpPr>
          <p:nvPr>
            <p:ph type="sldNum" sz="quarter" idx="12"/>
          </p:nvPr>
        </p:nvSpPr>
        <p:spPr/>
        <p:txBody>
          <a:bodyPr/>
          <a:lstStyle/>
          <a:p>
            <a:fld id="{DADEC162-A861-4D4C-B618-86141005AFC7}" type="slidenum">
              <a:rPr lang="en-US" smtClean="0"/>
              <a:pPr/>
              <a:t>14</a:t>
            </a:fld>
            <a:endParaRPr lang="en-US"/>
          </a:p>
        </p:txBody>
      </p:sp>
      <p:sp>
        <p:nvSpPr>
          <p:cNvPr id="58370" name="Rectangle 2"/>
          <p:cNvSpPr>
            <a:spLocks noChangeArrowheads="1"/>
          </p:cNvSpPr>
          <p:nvPr/>
        </p:nvSpPr>
        <p:spPr bwMode="auto">
          <a:xfrm>
            <a:off x="152400" y="99169"/>
            <a:ext cx="88392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a:ln>
                  <a:noFill/>
                </a:ln>
                <a:effectLst/>
                <a:ea typeface="Times New Roman" pitchFamily="18" charset="0"/>
              </a:rPr>
              <a:t>50  When you was a little boy, knee pants on... it's a dog that chased you, big dog, and you run to a porch. How marvelous. I'm going to ask Him to let it leave you. Will you take my word, and do as I tell you</a:t>
            </a:r>
            <a:r>
              <a:rPr kumimoji="0" lang="en-US" sz="2800" b="0" i="0" strike="noStrike" cap="none" normalizeH="0" baseline="0" dirty="0">
                <a:ln>
                  <a:noFill/>
                </a:ln>
                <a:effectLst/>
                <a:ea typeface="Times New Roman" pitchFamily="18" charset="0"/>
              </a:rPr>
              <a:t>? </a:t>
            </a:r>
            <a:r>
              <a:rPr lang="en-US" sz="2800" dirty="0">
                <a:ea typeface="Times New Roman" pitchFamily="18" charset="0"/>
              </a:rPr>
              <a:t>W</a:t>
            </a:r>
            <a:r>
              <a:rPr kumimoji="0" lang="en-US" sz="2800" b="0" i="0" strike="noStrike" cap="none" normalizeH="0" baseline="0" dirty="0">
                <a:ln>
                  <a:noFill/>
                </a:ln>
                <a:effectLst/>
                <a:ea typeface="Times New Roman" pitchFamily="18" charset="0"/>
              </a:rPr>
              <a:t>hile I pray, you say, "</a:t>
            </a:r>
            <a:r>
              <a:rPr kumimoji="0" lang="en-US" sz="2800" b="0" i="1" strike="noStrike" cap="none" normalizeH="0" baseline="0" dirty="0">
                <a:ln>
                  <a:noFill/>
                </a:ln>
                <a:effectLst/>
                <a:ea typeface="Times New Roman" pitchFamily="18" charset="0"/>
              </a:rPr>
              <a:t>Jesus, I believe with all my heart. </a:t>
            </a:r>
            <a:r>
              <a:rPr lang="en-US" sz="2800" i="1" dirty="0">
                <a:ea typeface="Times New Roman" pitchFamily="18" charset="0"/>
              </a:rPr>
              <a:t>N</a:t>
            </a:r>
            <a:r>
              <a:rPr kumimoji="0" lang="en-US" sz="2800" b="0" i="1" strike="noStrike" cap="none" normalizeH="0" baseline="0" dirty="0">
                <a:ln>
                  <a:noFill/>
                </a:ln>
                <a:effectLst/>
                <a:ea typeface="Times New Roman" pitchFamily="18" charset="0"/>
              </a:rPr>
              <a:t>ow, I commit my-self to You. I believe that prayer of faith is going to save me." </a:t>
            </a:r>
            <a:endParaRPr kumimoji="0" lang="en-US" sz="1600" b="0" i="1" strike="noStrike" cap="none" normalizeH="0" baseline="0" dirty="0">
              <a:ln>
                <a:noFill/>
              </a:ln>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800" b="0" i="0" strike="noStrike" cap="none" normalizeH="0" baseline="0" dirty="0">
                <a:ln>
                  <a:noFill/>
                </a:ln>
                <a:effectLst/>
                <a:ea typeface="Times New Roman" pitchFamily="18" charset="0"/>
              </a:rPr>
              <a:t>51 Our heavenly Father, Thou art here to bless my brother. O Thou Son of God, Whose able to reveal the very thoughts of our hearts, free this poor caged mortal; in a cage that he can't free himself, like an eagle in a cage beating his wings until his weary eyes fall backwards. O Father, be merciful to him. Thou demon tormenting his life, in the Name of Jesus Christ, the Son of God</a:t>
            </a:r>
            <a:r>
              <a:rPr lang="en-US" sz="2800" dirty="0">
                <a:ea typeface="Times New Roman" pitchFamily="18" charset="0"/>
              </a:rPr>
              <a:t>..</a:t>
            </a:r>
            <a:r>
              <a:rPr kumimoji="0" lang="en-US" sz="2800" b="0" i="0" strike="noStrike" cap="none" normalizeH="0" baseline="0" dirty="0">
                <a:ln>
                  <a:noFill/>
                </a:ln>
                <a:effectLst/>
                <a:ea typeface="Times New Roman" pitchFamily="18" charset="0"/>
              </a:rPr>
              <a:t>.</a:t>
            </a:r>
            <a:endParaRPr kumimoji="0" lang="en-US" sz="4000" b="0" i="0" strike="noStrike" cap="none" normalizeH="0" baseline="0" dirty="0">
              <a:ln>
                <a:noFill/>
              </a:ln>
              <a:effectLs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 2</a:t>
            </a:r>
          </a:p>
        </p:txBody>
      </p:sp>
      <p:sp>
        <p:nvSpPr>
          <p:cNvPr id="4" name="Slide Number Placeholder 3"/>
          <p:cNvSpPr>
            <a:spLocks noGrp="1"/>
          </p:cNvSpPr>
          <p:nvPr>
            <p:ph type="sldNum" sz="quarter" idx="12"/>
          </p:nvPr>
        </p:nvSpPr>
        <p:spPr/>
        <p:txBody>
          <a:bodyPr/>
          <a:lstStyle/>
          <a:p>
            <a:fld id="{DADEC162-A861-4D4C-B618-86141005AFC7}" type="slidenum">
              <a:rPr lang="en-US" smtClean="0"/>
              <a:pPr/>
              <a:t>15</a:t>
            </a:fld>
            <a:endParaRPr lang="en-US"/>
          </a:p>
        </p:txBody>
      </p:sp>
      <p:sp>
        <p:nvSpPr>
          <p:cNvPr id="39938" name="Rectangle 2"/>
          <p:cNvSpPr>
            <a:spLocks noChangeArrowheads="1"/>
          </p:cNvSpPr>
          <p:nvPr/>
        </p:nvSpPr>
        <p:spPr bwMode="auto">
          <a:xfrm>
            <a:off x="152400" y="101526"/>
            <a:ext cx="88392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a:ln>
                  <a:noFill/>
                </a:ln>
                <a:effectLst/>
                <a:ea typeface="Times New Roman" pitchFamily="18" charset="0"/>
              </a:rPr>
              <a:t>BEING.LED.OF.THE.HOLY.SPIRIT</a:t>
            </a:r>
            <a:endParaRPr kumimoji="0" lang="en-US" sz="2000" b="0" i="0" u="none" strike="noStrike" cap="none" normalizeH="0" baseline="0" dirty="0">
              <a:ln>
                <a:noFill/>
              </a:ln>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a:ln>
                  <a:noFill/>
                </a:ln>
                <a:effectLst/>
                <a:ea typeface="Times New Roman" pitchFamily="18" charset="0"/>
              </a:rPr>
              <a:t>	91 You believe, lady? You have many things… You have a colon trouble</a:t>
            </a:r>
            <a:r>
              <a:rPr lang="en-US" sz="3200" dirty="0">
                <a:ea typeface="Times New Roman" pitchFamily="18" charset="0"/>
              </a:rPr>
              <a:t>,</a:t>
            </a:r>
            <a:r>
              <a:rPr kumimoji="0" lang="en-US" sz="3200" b="0" i="0" u="none" strike="noStrike" cap="none" normalizeH="0" baseline="0" dirty="0">
                <a:ln>
                  <a:noFill/>
                </a:ln>
                <a:effectLst/>
                <a:ea typeface="Times New Roman" pitchFamily="18" charset="0"/>
              </a:rPr>
              <a:t> gallbladder trouble. And you're nervous. And then one great thing that's a bothering you is demon oppression. You always feel depressed like the devil's got you or something like that. You're having a spiritual battle, aren't you? And especially you get that in afternoon, after dinner or something like that in the afternoon. It's worse than it is in fore morning. That's right, 'cause it makes you all upset.</a:t>
            </a:r>
            <a:endParaRPr kumimoji="0" lang="en-US" sz="2000" b="0" i="0" u="none" strike="noStrike" cap="none" normalizeH="0" baseline="0" dirty="0">
              <a:ln>
                <a:noFill/>
              </a:ln>
              <a:effectLst/>
            </a:endParaRPr>
          </a:p>
        </p:txBody>
      </p:sp>
    </p:spTree>
    <p:extLst>
      <p:ext uri="{BB962C8B-B14F-4D97-AF65-F5344CB8AC3E}">
        <p14:creationId xmlns:p14="http://schemas.microsoft.com/office/powerpoint/2010/main" val="2651043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9319BB-9E2B-6446-86EF-C58E99E795AF}"/>
              </a:ext>
            </a:extLst>
          </p:cNvPr>
          <p:cNvSpPr>
            <a:spLocks noGrp="1"/>
          </p:cNvSpPr>
          <p:nvPr>
            <p:ph type="dt" sz="half" idx="10"/>
          </p:nvPr>
        </p:nvSpPr>
        <p:spPr/>
        <p:txBody>
          <a:bodyPr/>
          <a:lstStyle/>
          <a:p>
            <a:r>
              <a:rPr lang="en-US"/>
              <a:t>6-3-2018</a:t>
            </a:r>
          </a:p>
        </p:txBody>
      </p:sp>
      <p:sp>
        <p:nvSpPr>
          <p:cNvPr id="3" name="Footer Placeholder 2">
            <a:extLst>
              <a:ext uri="{FF2B5EF4-FFF2-40B4-BE49-F238E27FC236}">
                <a16:creationId xmlns:a16="http://schemas.microsoft.com/office/drawing/2014/main" id="{4EFF564B-CA5F-8F42-89F7-03AE24A4FF65}"/>
              </a:ext>
            </a:extLst>
          </p:cNvPr>
          <p:cNvSpPr>
            <a:spLocks noGrp="1"/>
          </p:cNvSpPr>
          <p:nvPr>
            <p:ph type="ftr" sz="quarter" idx="11"/>
          </p:nvPr>
        </p:nvSpPr>
        <p:spPr/>
        <p:txBody>
          <a:bodyPr/>
          <a:lstStyle/>
          <a:p>
            <a:r>
              <a:rPr lang="en-US"/>
              <a:t>Overcoming Depression &amp; Fear 2</a:t>
            </a:r>
          </a:p>
        </p:txBody>
      </p:sp>
      <p:sp>
        <p:nvSpPr>
          <p:cNvPr id="4" name="Slide Number Placeholder 3">
            <a:extLst>
              <a:ext uri="{FF2B5EF4-FFF2-40B4-BE49-F238E27FC236}">
                <a16:creationId xmlns:a16="http://schemas.microsoft.com/office/drawing/2014/main" id="{BA5F46B3-3165-7D47-AC56-2BBF093F538B}"/>
              </a:ext>
            </a:extLst>
          </p:cNvPr>
          <p:cNvSpPr>
            <a:spLocks noGrp="1"/>
          </p:cNvSpPr>
          <p:nvPr>
            <p:ph type="sldNum" sz="quarter" idx="12"/>
          </p:nvPr>
        </p:nvSpPr>
        <p:spPr/>
        <p:txBody>
          <a:bodyPr/>
          <a:lstStyle/>
          <a:p>
            <a:fld id="{DADEC162-A861-4D4C-B618-86141005AFC7}" type="slidenum">
              <a:rPr lang="en-US" smtClean="0"/>
              <a:pPr/>
              <a:t>16</a:t>
            </a:fld>
            <a:endParaRPr lang="en-US"/>
          </a:p>
        </p:txBody>
      </p:sp>
      <p:sp>
        <p:nvSpPr>
          <p:cNvPr id="5" name="Rectangle 4">
            <a:extLst>
              <a:ext uri="{FF2B5EF4-FFF2-40B4-BE49-F238E27FC236}">
                <a16:creationId xmlns:a16="http://schemas.microsoft.com/office/drawing/2014/main" id="{BBC4B2A4-04F5-FE4D-ACD1-AF6047929F9C}"/>
              </a:ext>
            </a:extLst>
          </p:cNvPr>
          <p:cNvSpPr/>
          <p:nvPr/>
        </p:nvSpPr>
        <p:spPr>
          <a:xfrm>
            <a:off x="152400" y="152400"/>
            <a:ext cx="8839200" cy="6001643"/>
          </a:xfrm>
          <a:prstGeom prst="rect">
            <a:avLst/>
          </a:prstGeom>
        </p:spPr>
        <p:txBody>
          <a:bodyPr wrap="square">
            <a:spAutoFit/>
          </a:bodyPr>
          <a:lstStyle/>
          <a:p>
            <a:pPr lvl="0" indent="457200" eaLnBrk="0" fontAlgn="base" hangingPunct="0">
              <a:spcBef>
                <a:spcPct val="0"/>
              </a:spcBef>
              <a:spcAft>
                <a:spcPct val="0"/>
              </a:spcAft>
            </a:pPr>
            <a:r>
              <a:rPr lang="en-US" sz="3200" dirty="0">
                <a:ea typeface="Times New Roman" pitchFamily="18" charset="0"/>
              </a:rPr>
              <a:t>92  What it is, it's nervousness. It caused it. Look like there's a enemy fighting at you. Do you believe that God sent me to cast it away from you? Our heavenly Father, Satan here trying to come against Your Holy Spirit, why, the evil one, come out of her in the Name of Jesus Christ the Son of God, I adjure thee to leave her. </a:t>
            </a:r>
          </a:p>
          <a:p>
            <a:pPr lvl="0" indent="457200" eaLnBrk="0" fontAlgn="base" hangingPunct="0">
              <a:spcBef>
                <a:spcPct val="0"/>
              </a:spcBef>
              <a:spcAft>
                <a:spcPct val="0"/>
              </a:spcAft>
            </a:pPr>
            <a:r>
              <a:rPr lang="en-US" sz="3200" dirty="0">
                <a:ea typeface="Times New Roman" pitchFamily="18" charset="0"/>
              </a:rPr>
              <a:t>You're exposed, Satan. You go from this woman. </a:t>
            </a:r>
            <a:r>
              <a:rPr lang="en-US" sz="3200" dirty="0">
                <a:solidFill>
                  <a:srgbClr val="FFFF00"/>
                </a:solidFill>
                <a:ea typeface="Times New Roman" pitchFamily="18" charset="0"/>
              </a:rPr>
              <a:t>You're trying to make her commit suicide. </a:t>
            </a:r>
            <a:r>
              <a:rPr lang="en-US" sz="3200" dirty="0">
                <a:ea typeface="Times New Roman" pitchFamily="18" charset="0"/>
              </a:rPr>
              <a:t>And you leave her in Jesus Christ's Name. Now, It's over now. You're going to be all right; so just go rejoicing and praising the Lord. 		</a:t>
            </a:r>
            <a:r>
              <a:rPr lang="en-US" sz="2400" dirty="0">
                <a:ea typeface="Times New Roman" pitchFamily="18" charset="0"/>
              </a:rPr>
              <a:t>56-0219</a:t>
            </a:r>
            <a:r>
              <a:rPr lang="en-US" sz="3200" dirty="0">
                <a:ea typeface="Times New Roman" pitchFamily="18" charset="0"/>
              </a:rPr>
              <a:t> </a:t>
            </a:r>
            <a:endParaRPr lang="en-US" sz="3200" dirty="0"/>
          </a:p>
        </p:txBody>
      </p:sp>
    </p:spTree>
    <p:extLst>
      <p:ext uri="{BB962C8B-B14F-4D97-AF65-F5344CB8AC3E}">
        <p14:creationId xmlns:p14="http://schemas.microsoft.com/office/powerpoint/2010/main" val="28992136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DA1025-2B89-4CB8-B847-E388DB65652D}"/>
              </a:ext>
            </a:extLst>
          </p:cNvPr>
          <p:cNvSpPr>
            <a:spLocks noGrp="1"/>
          </p:cNvSpPr>
          <p:nvPr>
            <p:ph type="dt" sz="half" idx="10"/>
          </p:nvPr>
        </p:nvSpPr>
        <p:spPr/>
        <p:txBody>
          <a:bodyPr/>
          <a:lstStyle/>
          <a:p>
            <a:r>
              <a:rPr lang="en-US"/>
              <a:t>6-3-2018</a:t>
            </a:r>
          </a:p>
        </p:txBody>
      </p:sp>
      <p:sp>
        <p:nvSpPr>
          <p:cNvPr id="3" name="Footer Placeholder 2">
            <a:extLst>
              <a:ext uri="{FF2B5EF4-FFF2-40B4-BE49-F238E27FC236}">
                <a16:creationId xmlns:a16="http://schemas.microsoft.com/office/drawing/2014/main" id="{C73744BA-1B9D-4A43-B410-170E0BE8BA30}"/>
              </a:ext>
            </a:extLst>
          </p:cNvPr>
          <p:cNvSpPr>
            <a:spLocks noGrp="1"/>
          </p:cNvSpPr>
          <p:nvPr>
            <p:ph type="ftr" sz="quarter" idx="11"/>
          </p:nvPr>
        </p:nvSpPr>
        <p:spPr/>
        <p:txBody>
          <a:bodyPr/>
          <a:lstStyle/>
          <a:p>
            <a:r>
              <a:rPr lang="en-US"/>
              <a:t>Overcoming Depression &amp; Fear 2</a:t>
            </a:r>
          </a:p>
        </p:txBody>
      </p:sp>
      <p:sp>
        <p:nvSpPr>
          <p:cNvPr id="4" name="Slide Number Placeholder 3">
            <a:extLst>
              <a:ext uri="{FF2B5EF4-FFF2-40B4-BE49-F238E27FC236}">
                <a16:creationId xmlns:a16="http://schemas.microsoft.com/office/drawing/2014/main" id="{AA2C052A-77C7-4738-8527-BED368774066}"/>
              </a:ext>
            </a:extLst>
          </p:cNvPr>
          <p:cNvSpPr>
            <a:spLocks noGrp="1"/>
          </p:cNvSpPr>
          <p:nvPr>
            <p:ph type="sldNum" sz="quarter" idx="12"/>
          </p:nvPr>
        </p:nvSpPr>
        <p:spPr/>
        <p:txBody>
          <a:bodyPr/>
          <a:lstStyle/>
          <a:p>
            <a:fld id="{DADEC162-A861-4D4C-B618-86141005AFC7}" type="slidenum">
              <a:rPr lang="en-US" smtClean="0"/>
              <a:pPr/>
              <a:t>17</a:t>
            </a:fld>
            <a:endParaRPr lang="en-US"/>
          </a:p>
        </p:txBody>
      </p:sp>
      <p:sp>
        <p:nvSpPr>
          <p:cNvPr id="5" name="Rectangle 4">
            <a:extLst>
              <a:ext uri="{FF2B5EF4-FFF2-40B4-BE49-F238E27FC236}">
                <a16:creationId xmlns:a16="http://schemas.microsoft.com/office/drawing/2014/main" id="{477664F2-43C2-4964-857E-D5DF27D20003}"/>
              </a:ext>
            </a:extLst>
          </p:cNvPr>
          <p:cNvSpPr/>
          <p:nvPr/>
        </p:nvSpPr>
        <p:spPr>
          <a:xfrm>
            <a:off x="442797" y="304800"/>
            <a:ext cx="8472603" cy="2062103"/>
          </a:xfrm>
          <a:prstGeom prst="rect">
            <a:avLst/>
          </a:prstGeom>
        </p:spPr>
        <p:txBody>
          <a:bodyPr wrap="square">
            <a:spAutoFit/>
          </a:bodyPr>
          <a:lstStyle/>
          <a:p>
            <a:r>
              <a:rPr lang="en-US" sz="3200" dirty="0" err="1"/>
              <a:t>es·cap·ism</a:t>
            </a:r>
            <a:r>
              <a:rPr lang="en-US" sz="3200" dirty="0"/>
              <a:t> (w)</a:t>
            </a:r>
          </a:p>
          <a:p>
            <a:r>
              <a:rPr lang="en-US" sz="3200" dirty="0"/>
              <a:t>	The tendency to seek distraction and relief from unpleasant realities, especially by seeking entertainment or engaging in fantasy.</a:t>
            </a:r>
          </a:p>
        </p:txBody>
      </p:sp>
    </p:spTree>
    <p:extLst>
      <p:ext uri="{BB962C8B-B14F-4D97-AF65-F5344CB8AC3E}">
        <p14:creationId xmlns:p14="http://schemas.microsoft.com/office/powerpoint/2010/main" val="10665142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 2</a:t>
            </a:r>
          </a:p>
        </p:txBody>
      </p:sp>
      <p:sp>
        <p:nvSpPr>
          <p:cNvPr id="4" name="Slide Number Placeholder 3"/>
          <p:cNvSpPr>
            <a:spLocks noGrp="1"/>
          </p:cNvSpPr>
          <p:nvPr>
            <p:ph type="sldNum" sz="quarter" idx="12"/>
          </p:nvPr>
        </p:nvSpPr>
        <p:spPr/>
        <p:txBody>
          <a:bodyPr/>
          <a:lstStyle/>
          <a:p>
            <a:fld id="{DADEC162-A861-4D4C-B618-86141005AFC7}" type="slidenum">
              <a:rPr lang="en-US" smtClean="0"/>
              <a:pPr/>
              <a:t>18</a:t>
            </a:fld>
            <a:endParaRPr lang="en-US"/>
          </a:p>
        </p:txBody>
      </p:sp>
      <p:sp>
        <p:nvSpPr>
          <p:cNvPr id="57345" name="Rectangle 1"/>
          <p:cNvSpPr>
            <a:spLocks noChangeArrowheads="1"/>
          </p:cNvSpPr>
          <p:nvPr/>
        </p:nvSpPr>
        <p:spPr bwMode="auto">
          <a:xfrm>
            <a:off x="228600" y="60068"/>
            <a:ext cx="8686800" cy="510909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a:ln>
                  <a:noFill/>
                </a:ln>
                <a:effectLst/>
                <a:latin typeface="Arial Black" pitchFamily="34" charset="0"/>
                <a:ea typeface="Times New Roman" pitchFamily="18" charset="0"/>
                <a:cs typeface="Arial" pitchFamily="34" charset="0"/>
              </a:rPr>
              <a:t>3. What is the remedy?</a:t>
            </a:r>
            <a:endParaRPr kumimoji="0" lang="en-US" sz="2400" b="0" i="0" u="none" strike="noStrike" cap="none" normalizeH="0" baseline="0" dirty="0">
              <a:ln>
                <a:noFill/>
              </a:ln>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a:ln>
                  <a:noFill/>
                </a:ln>
                <a:effectLst/>
                <a:ea typeface="Times New Roman" pitchFamily="18" charset="0"/>
              </a:rPr>
              <a:t>ENTICING.SPIRITS  </a:t>
            </a:r>
            <a:r>
              <a:rPr kumimoji="0" lang="en-US" sz="2400" i="0" u="none" strike="noStrike" cap="none" normalizeH="0" baseline="0" dirty="0">
                <a:ln>
                  <a:noFill/>
                </a:ln>
                <a:effectLst/>
                <a:ea typeface="Times New Roman" pitchFamily="18" charset="0"/>
              </a:rPr>
              <a:t>55-0724</a:t>
            </a:r>
            <a:r>
              <a:rPr kumimoji="0" lang="en-US" sz="3200" b="1" i="0" u="none" strike="noStrike" cap="none" normalizeH="0" baseline="0" dirty="0">
                <a:ln>
                  <a:noFill/>
                </a:ln>
                <a:effectLst/>
                <a:ea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lang="en-US" sz="3200" b="1" dirty="0">
                <a:ea typeface="Times New Roman" pitchFamily="18" charset="0"/>
              </a:rPr>
              <a:t>	</a:t>
            </a:r>
            <a:r>
              <a:rPr kumimoji="0" lang="en-US" sz="3200" b="0" i="0" u="none" strike="noStrike" cap="none" normalizeH="0" baseline="0" dirty="0">
                <a:ln>
                  <a:noFill/>
                </a:ln>
                <a:effectLst/>
                <a:ea typeface="Times New Roman" pitchFamily="18" charset="0"/>
              </a:rPr>
              <a:t>159   I feel like the rapture is just above the church. Oh, this makes me feel so good. All sins are under the Blood. See, the Holy Spirit likes the Word. The Word, what the Holy Spirit feeds on. 	Oh, my, it comes down and gets in among the people, cleanses their sins, takes away their sickness, </a:t>
            </a:r>
            <a:r>
              <a:rPr kumimoji="0" lang="en-US" sz="3200" b="0" i="0" u="none" strike="noStrike" cap="none" normalizeH="0" baseline="0" dirty="0">
                <a:ln>
                  <a:noFill/>
                </a:ln>
                <a:solidFill>
                  <a:srgbClr val="FFFF00"/>
                </a:solidFill>
                <a:effectLst/>
                <a:ea typeface="Times New Roman" pitchFamily="18" charset="0"/>
              </a:rPr>
              <a:t>take their blues away.</a:t>
            </a:r>
            <a:endParaRPr kumimoji="0" lang="en-US" sz="4400" b="0" i="0" u="none" strike="noStrike" cap="none" normalizeH="0" baseline="0" dirty="0">
              <a:ln>
                <a:noFill/>
              </a:ln>
              <a:solidFill>
                <a:srgbClr val="FFFF00"/>
              </a:solidFill>
              <a:effectLs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FFB6483-E774-FC40-A645-CB270FC066DD}"/>
              </a:ext>
            </a:extLst>
          </p:cNvPr>
          <p:cNvSpPr>
            <a:spLocks noGrp="1"/>
          </p:cNvSpPr>
          <p:nvPr>
            <p:ph type="dt" sz="half" idx="10"/>
          </p:nvPr>
        </p:nvSpPr>
        <p:spPr/>
        <p:txBody>
          <a:bodyPr/>
          <a:lstStyle/>
          <a:p>
            <a:r>
              <a:rPr lang="en-US"/>
              <a:t>6-3-2018</a:t>
            </a:r>
          </a:p>
        </p:txBody>
      </p:sp>
      <p:sp>
        <p:nvSpPr>
          <p:cNvPr id="3" name="Footer Placeholder 2">
            <a:extLst>
              <a:ext uri="{FF2B5EF4-FFF2-40B4-BE49-F238E27FC236}">
                <a16:creationId xmlns:a16="http://schemas.microsoft.com/office/drawing/2014/main" id="{637E6AEC-340B-6A4F-94FE-9253FC567253}"/>
              </a:ext>
            </a:extLst>
          </p:cNvPr>
          <p:cNvSpPr>
            <a:spLocks noGrp="1"/>
          </p:cNvSpPr>
          <p:nvPr>
            <p:ph type="ftr" sz="quarter" idx="11"/>
          </p:nvPr>
        </p:nvSpPr>
        <p:spPr/>
        <p:txBody>
          <a:bodyPr/>
          <a:lstStyle/>
          <a:p>
            <a:r>
              <a:rPr lang="en-US"/>
              <a:t>Overcoming Depression &amp; Fear 2</a:t>
            </a:r>
          </a:p>
        </p:txBody>
      </p:sp>
      <p:sp>
        <p:nvSpPr>
          <p:cNvPr id="4" name="Slide Number Placeholder 3">
            <a:extLst>
              <a:ext uri="{FF2B5EF4-FFF2-40B4-BE49-F238E27FC236}">
                <a16:creationId xmlns:a16="http://schemas.microsoft.com/office/drawing/2014/main" id="{8CC9B293-FA4C-844E-AB8B-7A7B46C01105}"/>
              </a:ext>
            </a:extLst>
          </p:cNvPr>
          <p:cNvSpPr>
            <a:spLocks noGrp="1"/>
          </p:cNvSpPr>
          <p:nvPr>
            <p:ph type="sldNum" sz="quarter" idx="12"/>
          </p:nvPr>
        </p:nvSpPr>
        <p:spPr/>
        <p:txBody>
          <a:bodyPr/>
          <a:lstStyle/>
          <a:p>
            <a:fld id="{DADEC162-A861-4D4C-B618-86141005AFC7}" type="slidenum">
              <a:rPr lang="en-US" smtClean="0"/>
              <a:pPr/>
              <a:t>19</a:t>
            </a:fld>
            <a:endParaRPr lang="en-US"/>
          </a:p>
        </p:txBody>
      </p:sp>
      <p:sp>
        <p:nvSpPr>
          <p:cNvPr id="5" name="Rectangle 4">
            <a:extLst>
              <a:ext uri="{FF2B5EF4-FFF2-40B4-BE49-F238E27FC236}">
                <a16:creationId xmlns:a16="http://schemas.microsoft.com/office/drawing/2014/main" id="{11B72B54-E03A-2F4B-8857-9A04F24FD082}"/>
              </a:ext>
            </a:extLst>
          </p:cNvPr>
          <p:cNvSpPr/>
          <p:nvPr/>
        </p:nvSpPr>
        <p:spPr>
          <a:xfrm>
            <a:off x="152400" y="152400"/>
            <a:ext cx="8763000" cy="5262979"/>
          </a:xfrm>
          <a:prstGeom prst="rect">
            <a:avLst/>
          </a:prstGeom>
        </p:spPr>
        <p:txBody>
          <a:bodyPr wrap="square">
            <a:spAutoFit/>
          </a:bodyPr>
          <a:lstStyle/>
          <a:p>
            <a:r>
              <a:rPr lang="en-US" sz="4000" b="1" dirty="0"/>
              <a:t>a) Don’t Let It Shock You that this Happens to You.</a:t>
            </a:r>
          </a:p>
          <a:p>
            <a:pPr marL="514350" indent="-514350">
              <a:buAutoNum type="arabicPeriod"/>
            </a:pPr>
            <a:endParaRPr lang="en-US" sz="3200" b="1" dirty="0"/>
          </a:p>
          <a:p>
            <a:r>
              <a:rPr lang="en-US" sz="3200" b="1" dirty="0"/>
              <a:t>I PETER 4:12-13</a:t>
            </a:r>
          </a:p>
          <a:p>
            <a:r>
              <a:rPr lang="en-US" sz="3200" dirty="0"/>
              <a:t>	</a:t>
            </a:r>
            <a:r>
              <a:rPr lang="en-US" sz="3200" i="1" dirty="0"/>
              <a:t>Beloved, think it not strange concerning the fiery trial which is to try you, as though some strange thing happened unto you: 13 But rejoice, inasmuch as ye are partakers of Christ's sufferings; that, when his glory shall be revealed, ye may be glad also with exceeding joy. </a:t>
            </a:r>
          </a:p>
        </p:txBody>
      </p:sp>
    </p:spTree>
    <p:extLst>
      <p:ext uri="{BB962C8B-B14F-4D97-AF65-F5344CB8AC3E}">
        <p14:creationId xmlns:p14="http://schemas.microsoft.com/office/powerpoint/2010/main" val="1988935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2797" y="304800"/>
            <a:ext cx="8320203" cy="4647426"/>
          </a:xfrm>
          <a:prstGeom prst="rect">
            <a:avLst/>
          </a:prstGeom>
        </p:spPr>
        <p:txBody>
          <a:bodyPr wrap="square">
            <a:spAutoFit/>
          </a:bodyPr>
          <a:lstStyle/>
          <a:p>
            <a:r>
              <a:rPr lang="en-US" sz="4400" b="1" dirty="0"/>
              <a:t>FROM.THAT.TIME</a:t>
            </a:r>
          </a:p>
          <a:p>
            <a:r>
              <a:rPr lang="en-US" sz="3600" dirty="0"/>
              <a:t>	29  …Now, there is times, and things that happen that changes the whole course of our life. We know that. We're all aware. </a:t>
            </a:r>
            <a:r>
              <a:rPr lang="en-US" sz="3600" dirty="0">
                <a:solidFill>
                  <a:srgbClr val="FFFF00"/>
                </a:solidFill>
              </a:rPr>
              <a:t>Certain things take place along life's journey that changes the whole course of life for us.</a:t>
            </a:r>
          </a:p>
          <a:p>
            <a:pPr algn="r"/>
            <a:r>
              <a:rPr lang="en-US" sz="3600" dirty="0"/>
              <a:t>62-0713</a:t>
            </a:r>
            <a:endParaRPr lang="en-US" sz="3600" dirty="0">
              <a:solidFill>
                <a:srgbClr val="FFFF00"/>
              </a:solidFill>
            </a:endParaRPr>
          </a:p>
        </p:txBody>
      </p:sp>
      <p:sp>
        <p:nvSpPr>
          <p:cNvPr id="3" name="Date Placeholder 2"/>
          <p:cNvSpPr>
            <a:spLocks noGrp="1"/>
          </p:cNvSpPr>
          <p:nvPr>
            <p:ph type="dt" sz="half" idx="10"/>
          </p:nvPr>
        </p:nvSpPr>
        <p:spPr/>
        <p:txBody>
          <a:bodyPr/>
          <a:lstStyle/>
          <a:p>
            <a:r>
              <a:rPr lang="en-US"/>
              <a:t>6-3-2018</a:t>
            </a:r>
          </a:p>
        </p:txBody>
      </p:sp>
      <p:sp>
        <p:nvSpPr>
          <p:cNvPr id="4" name="Footer Placeholder 3"/>
          <p:cNvSpPr>
            <a:spLocks noGrp="1"/>
          </p:cNvSpPr>
          <p:nvPr>
            <p:ph type="ftr" sz="quarter" idx="11"/>
          </p:nvPr>
        </p:nvSpPr>
        <p:spPr/>
        <p:txBody>
          <a:bodyPr/>
          <a:lstStyle/>
          <a:p>
            <a:r>
              <a:rPr lang="en-US"/>
              <a:t>Overcoming Depression &amp; Fear 2</a:t>
            </a:r>
          </a:p>
        </p:txBody>
      </p:sp>
      <p:sp>
        <p:nvSpPr>
          <p:cNvPr id="5" name="Slide Number Placeholder 4"/>
          <p:cNvSpPr>
            <a:spLocks noGrp="1"/>
          </p:cNvSpPr>
          <p:nvPr>
            <p:ph type="sldNum" sz="quarter" idx="12"/>
          </p:nvPr>
        </p:nvSpPr>
        <p:spPr/>
        <p:txBody>
          <a:bodyPr/>
          <a:lstStyle/>
          <a:p>
            <a:fld id="{6E898DE7-0910-4CFF-8D10-63E2E2FF7422}" type="slidenum">
              <a:rPr lang="en-US" smtClean="0"/>
              <a:pPr/>
              <a:t>2</a:t>
            </a:fld>
            <a:endParaRPr lang="en-US"/>
          </a:p>
        </p:txBody>
      </p:sp>
    </p:spTree>
    <p:extLst>
      <p:ext uri="{BB962C8B-B14F-4D97-AF65-F5344CB8AC3E}">
        <p14:creationId xmlns:p14="http://schemas.microsoft.com/office/powerpoint/2010/main" val="11595829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F7D5FB-F338-614D-B1D7-5D6057DAAFE5}"/>
              </a:ext>
            </a:extLst>
          </p:cNvPr>
          <p:cNvSpPr>
            <a:spLocks noGrp="1"/>
          </p:cNvSpPr>
          <p:nvPr>
            <p:ph type="dt" sz="half" idx="10"/>
          </p:nvPr>
        </p:nvSpPr>
        <p:spPr/>
        <p:txBody>
          <a:bodyPr/>
          <a:lstStyle/>
          <a:p>
            <a:r>
              <a:rPr lang="en-US"/>
              <a:t>6-3-2018</a:t>
            </a:r>
          </a:p>
        </p:txBody>
      </p:sp>
      <p:sp>
        <p:nvSpPr>
          <p:cNvPr id="3" name="Footer Placeholder 2">
            <a:extLst>
              <a:ext uri="{FF2B5EF4-FFF2-40B4-BE49-F238E27FC236}">
                <a16:creationId xmlns:a16="http://schemas.microsoft.com/office/drawing/2014/main" id="{B1ADB70F-F7E6-2A41-8BC9-738F4FB865BF}"/>
              </a:ext>
            </a:extLst>
          </p:cNvPr>
          <p:cNvSpPr>
            <a:spLocks noGrp="1"/>
          </p:cNvSpPr>
          <p:nvPr>
            <p:ph type="ftr" sz="quarter" idx="11"/>
          </p:nvPr>
        </p:nvSpPr>
        <p:spPr/>
        <p:txBody>
          <a:bodyPr/>
          <a:lstStyle/>
          <a:p>
            <a:r>
              <a:rPr lang="en-US"/>
              <a:t>Overcoming Depression &amp; Fear 2</a:t>
            </a:r>
          </a:p>
        </p:txBody>
      </p:sp>
      <p:sp>
        <p:nvSpPr>
          <p:cNvPr id="4" name="Slide Number Placeholder 3">
            <a:extLst>
              <a:ext uri="{FF2B5EF4-FFF2-40B4-BE49-F238E27FC236}">
                <a16:creationId xmlns:a16="http://schemas.microsoft.com/office/drawing/2014/main" id="{1BDF380E-DF2D-CA48-99D7-A5F45626E399}"/>
              </a:ext>
            </a:extLst>
          </p:cNvPr>
          <p:cNvSpPr>
            <a:spLocks noGrp="1"/>
          </p:cNvSpPr>
          <p:nvPr>
            <p:ph type="sldNum" sz="quarter" idx="12"/>
          </p:nvPr>
        </p:nvSpPr>
        <p:spPr/>
        <p:txBody>
          <a:bodyPr/>
          <a:lstStyle/>
          <a:p>
            <a:fld id="{DADEC162-A861-4D4C-B618-86141005AFC7}" type="slidenum">
              <a:rPr lang="en-US" smtClean="0"/>
              <a:pPr/>
              <a:t>20</a:t>
            </a:fld>
            <a:endParaRPr lang="en-US"/>
          </a:p>
        </p:txBody>
      </p:sp>
      <p:sp>
        <p:nvSpPr>
          <p:cNvPr id="5" name="Rectangle 4">
            <a:extLst>
              <a:ext uri="{FF2B5EF4-FFF2-40B4-BE49-F238E27FC236}">
                <a16:creationId xmlns:a16="http://schemas.microsoft.com/office/drawing/2014/main" id="{43DFAC85-CBFB-C44B-9803-FFE4938AB79D}"/>
              </a:ext>
            </a:extLst>
          </p:cNvPr>
          <p:cNvSpPr/>
          <p:nvPr/>
        </p:nvSpPr>
        <p:spPr>
          <a:xfrm>
            <a:off x="152400" y="0"/>
            <a:ext cx="8763000" cy="6309420"/>
          </a:xfrm>
          <a:prstGeom prst="rect">
            <a:avLst/>
          </a:prstGeom>
        </p:spPr>
        <p:txBody>
          <a:bodyPr wrap="square">
            <a:spAutoFit/>
          </a:bodyPr>
          <a:lstStyle/>
          <a:p>
            <a:r>
              <a:rPr lang="en-US" sz="4000" b="1" dirty="0"/>
              <a:t>b) It’s going to Take More than You 	have to Overcome!</a:t>
            </a:r>
          </a:p>
          <a:p>
            <a:r>
              <a:rPr lang="en-US" sz="3600" b="1" dirty="0"/>
              <a:t>II CORINTHIANS 12:9</a:t>
            </a:r>
          </a:p>
          <a:p>
            <a:r>
              <a:rPr lang="en-US" sz="2800" i="1" dirty="0"/>
              <a:t>And he said unto me, My grace is sufficient for thee: for my strength is made perfect in weakness. Most gladly therefore will I rather glory in my infirmities, that the power of Christ may rest upon me. </a:t>
            </a:r>
          </a:p>
          <a:p>
            <a:endParaRPr lang="en-US" sz="2800" b="1" i="1" dirty="0"/>
          </a:p>
          <a:p>
            <a:r>
              <a:rPr lang="en-US" sz="3600" b="1" dirty="0"/>
              <a:t>GOD.TALKED.TO.MOSES</a:t>
            </a:r>
          </a:p>
          <a:p>
            <a:r>
              <a:rPr lang="en-US" sz="2800" dirty="0"/>
              <a:t>	60 I can see them where they're just about one step from going into the fiery furnace. The only person gets in a hurry is you and I. God takes His time. As long as He's promised it, that's good enough. 	</a:t>
            </a:r>
            <a:r>
              <a:rPr lang="en-US" dirty="0"/>
              <a:t>	53-0831 </a:t>
            </a:r>
          </a:p>
        </p:txBody>
      </p:sp>
    </p:spTree>
    <p:extLst>
      <p:ext uri="{BB962C8B-B14F-4D97-AF65-F5344CB8AC3E}">
        <p14:creationId xmlns:p14="http://schemas.microsoft.com/office/powerpoint/2010/main" val="38908181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910CA1-1928-3246-90A1-449E886DE286}"/>
              </a:ext>
            </a:extLst>
          </p:cNvPr>
          <p:cNvSpPr>
            <a:spLocks noGrp="1"/>
          </p:cNvSpPr>
          <p:nvPr>
            <p:ph type="dt" sz="half" idx="10"/>
          </p:nvPr>
        </p:nvSpPr>
        <p:spPr/>
        <p:txBody>
          <a:bodyPr/>
          <a:lstStyle/>
          <a:p>
            <a:r>
              <a:rPr lang="en-US"/>
              <a:t>6-3-2018</a:t>
            </a:r>
          </a:p>
        </p:txBody>
      </p:sp>
      <p:sp>
        <p:nvSpPr>
          <p:cNvPr id="3" name="Footer Placeholder 2">
            <a:extLst>
              <a:ext uri="{FF2B5EF4-FFF2-40B4-BE49-F238E27FC236}">
                <a16:creationId xmlns:a16="http://schemas.microsoft.com/office/drawing/2014/main" id="{F78220D6-9B45-A744-A6FE-6A5956F19EF1}"/>
              </a:ext>
            </a:extLst>
          </p:cNvPr>
          <p:cNvSpPr>
            <a:spLocks noGrp="1"/>
          </p:cNvSpPr>
          <p:nvPr>
            <p:ph type="ftr" sz="quarter" idx="11"/>
          </p:nvPr>
        </p:nvSpPr>
        <p:spPr/>
        <p:txBody>
          <a:bodyPr/>
          <a:lstStyle/>
          <a:p>
            <a:r>
              <a:rPr lang="en-US"/>
              <a:t>Overcoming Depression &amp; Fear 2</a:t>
            </a:r>
          </a:p>
        </p:txBody>
      </p:sp>
      <p:sp>
        <p:nvSpPr>
          <p:cNvPr id="4" name="Slide Number Placeholder 3">
            <a:extLst>
              <a:ext uri="{FF2B5EF4-FFF2-40B4-BE49-F238E27FC236}">
                <a16:creationId xmlns:a16="http://schemas.microsoft.com/office/drawing/2014/main" id="{65237401-D189-5A45-95E9-DED299AF068C}"/>
              </a:ext>
            </a:extLst>
          </p:cNvPr>
          <p:cNvSpPr>
            <a:spLocks noGrp="1"/>
          </p:cNvSpPr>
          <p:nvPr>
            <p:ph type="sldNum" sz="quarter" idx="12"/>
          </p:nvPr>
        </p:nvSpPr>
        <p:spPr/>
        <p:txBody>
          <a:bodyPr/>
          <a:lstStyle/>
          <a:p>
            <a:fld id="{DADEC162-A861-4D4C-B618-86141005AFC7}" type="slidenum">
              <a:rPr lang="en-US" smtClean="0"/>
              <a:pPr/>
              <a:t>21</a:t>
            </a:fld>
            <a:endParaRPr lang="en-US"/>
          </a:p>
        </p:txBody>
      </p:sp>
      <p:sp>
        <p:nvSpPr>
          <p:cNvPr id="5" name="TextBox 4">
            <a:extLst>
              <a:ext uri="{FF2B5EF4-FFF2-40B4-BE49-F238E27FC236}">
                <a16:creationId xmlns:a16="http://schemas.microsoft.com/office/drawing/2014/main" id="{18DFEE20-A65D-0D4F-90F5-7BE63EDAA4C4}"/>
              </a:ext>
            </a:extLst>
          </p:cNvPr>
          <p:cNvSpPr txBox="1"/>
          <p:nvPr/>
        </p:nvSpPr>
        <p:spPr>
          <a:xfrm>
            <a:off x="228600" y="152400"/>
            <a:ext cx="8763000" cy="984885"/>
          </a:xfrm>
          <a:prstGeom prst="rect">
            <a:avLst/>
          </a:prstGeom>
          <a:noFill/>
        </p:spPr>
        <p:txBody>
          <a:bodyPr wrap="square" rtlCol="0">
            <a:spAutoFit/>
          </a:bodyPr>
          <a:lstStyle/>
          <a:p>
            <a:r>
              <a:rPr lang="en-US" sz="4000" b="1" dirty="0"/>
              <a:t>c) This is More of a Class than a Test!</a:t>
            </a:r>
          </a:p>
          <a:p>
            <a:endParaRPr lang="en-US" b="1" dirty="0"/>
          </a:p>
        </p:txBody>
      </p:sp>
      <p:sp>
        <p:nvSpPr>
          <p:cNvPr id="6" name="Rectangle 5">
            <a:extLst>
              <a:ext uri="{FF2B5EF4-FFF2-40B4-BE49-F238E27FC236}">
                <a16:creationId xmlns:a16="http://schemas.microsoft.com/office/drawing/2014/main" id="{5CA51BFB-7644-452D-9BDD-6FDDD5613D38}"/>
              </a:ext>
            </a:extLst>
          </p:cNvPr>
          <p:cNvSpPr/>
          <p:nvPr/>
        </p:nvSpPr>
        <p:spPr>
          <a:xfrm>
            <a:off x="261257" y="957944"/>
            <a:ext cx="8730343" cy="5324535"/>
          </a:xfrm>
          <a:prstGeom prst="rect">
            <a:avLst/>
          </a:prstGeom>
        </p:spPr>
        <p:txBody>
          <a:bodyPr wrap="square">
            <a:spAutoFit/>
          </a:bodyPr>
          <a:lstStyle/>
          <a:p>
            <a:r>
              <a:rPr lang="en-US" sz="3600" b="1" dirty="0"/>
              <a:t>THE.CHURCH.OF.THE.LIVING.GOD</a:t>
            </a:r>
          </a:p>
          <a:p>
            <a:r>
              <a:rPr lang="en-US" sz="2800" dirty="0"/>
              <a:t>	16  And every Divine promise of God in the Bible will produce if It's met in the right kind of a heart. If you have need of salvation, believe that He saves you and accept His sacrificial death, and you shall receive what you've asked for. </a:t>
            </a:r>
          </a:p>
          <a:p>
            <a:r>
              <a:rPr lang="en-US" sz="2800" dirty="0"/>
              <a:t>	If you're </a:t>
            </a:r>
            <a:r>
              <a:rPr lang="en-US" sz="2800" dirty="0">
                <a:solidFill>
                  <a:srgbClr val="FFFF00"/>
                </a:solidFill>
              </a:rPr>
              <a:t>weary and gloomy </a:t>
            </a:r>
            <a:r>
              <a:rPr lang="en-US" sz="2800" dirty="0"/>
              <a:t>and feel like that everyone's against you, "</a:t>
            </a:r>
            <a:r>
              <a:rPr lang="en-US" sz="2800" i="1" dirty="0"/>
              <a:t>Come unto me all ye that labor and are heavy laden, and I will give you rest." </a:t>
            </a:r>
            <a:r>
              <a:rPr lang="en-US" sz="2800" dirty="0"/>
              <a:t>That's a seed.  And if you're sick, "He was wounded for our transgressions, with His stripes we're healed.“</a:t>
            </a:r>
          </a:p>
          <a:p>
            <a:pPr algn="r"/>
            <a:r>
              <a:rPr lang="en-US" sz="2400" dirty="0"/>
              <a:t>51-0727</a:t>
            </a:r>
            <a:endParaRPr lang="en-US" sz="2800" dirty="0"/>
          </a:p>
        </p:txBody>
      </p:sp>
    </p:spTree>
    <p:extLst>
      <p:ext uri="{BB962C8B-B14F-4D97-AF65-F5344CB8AC3E}">
        <p14:creationId xmlns:p14="http://schemas.microsoft.com/office/powerpoint/2010/main" val="1165039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FD8E48E-6EB2-CC4A-BF5B-C73F6BFC9260}"/>
              </a:ext>
            </a:extLst>
          </p:cNvPr>
          <p:cNvSpPr>
            <a:spLocks noGrp="1"/>
          </p:cNvSpPr>
          <p:nvPr>
            <p:ph type="dt" sz="half" idx="10"/>
          </p:nvPr>
        </p:nvSpPr>
        <p:spPr/>
        <p:txBody>
          <a:bodyPr/>
          <a:lstStyle/>
          <a:p>
            <a:r>
              <a:rPr lang="en-US"/>
              <a:t>6-3-2018</a:t>
            </a:r>
          </a:p>
        </p:txBody>
      </p:sp>
      <p:sp>
        <p:nvSpPr>
          <p:cNvPr id="3" name="Footer Placeholder 2">
            <a:extLst>
              <a:ext uri="{FF2B5EF4-FFF2-40B4-BE49-F238E27FC236}">
                <a16:creationId xmlns:a16="http://schemas.microsoft.com/office/drawing/2014/main" id="{0A22EFCA-6393-1444-B41D-C78B4F13D548}"/>
              </a:ext>
            </a:extLst>
          </p:cNvPr>
          <p:cNvSpPr>
            <a:spLocks noGrp="1"/>
          </p:cNvSpPr>
          <p:nvPr>
            <p:ph type="ftr" sz="quarter" idx="11"/>
          </p:nvPr>
        </p:nvSpPr>
        <p:spPr/>
        <p:txBody>
          <a:bodyPr/>
          <a:lstStyle/>
          <a:p>
            <a:r>
              <a:rPr lang="en-US"/>
              <a:t>Overcoming Depression &amp; Fear 2</a:t>
            </a:r>
          </a:p>
        </p:txBody>
      </p:sp>
      <p:sp>
        <p:nvSpPr>
          <p:cNvPr id="4" name="Slide Number Placeholder 3">
            <a:extLst>
              <a:ext uri="{FF2B5EF4-FFF2-40B4-BE49-F238E27FC236}">
                <a16:creationId xmlns:a16="http://schemas.microsoft.com/office/drawing/2014/main" id="{E183B4F4-17D5-E840-9FA0-FAC1C7266D13}"/>
              </a:ext>
            </a:extLst>
          </p:cNvPr>
          <p:cNvSpPr>
            <a:spLocks noGrp="1"/>
          </p:cNvSpPr>
          <p:nvPr>
            <p:ph type="sldNum" sz="quarter" idx="12"/>
          </p:nvPr>
        </p:nvSpPr>
        <p:spPr/>
        <p:txBody>
          <a:bodyPr/>
          <a:lstStyle/>
          <a:p>
            <a:fld id="{DADEC162-A861-4D4C-B618-86141005AFC7}" type="slidenum">
              <a:rPr lang="en-US" smtClean="0"/>
              <a:pPr/>
              <a:t>22</a:t>
            </a:fld>
            <a:endParaRPr lang="en-US"/>
          </a:p>
        </p:txBody>
      </p:sp>
      <p:sp>
        <p:nvSpPr>
          <p:cNvPr id="5" name="TextBox 4">
            <a:extLst>
              <a:ext uri="{FF2B5EF4-FFF2-40B4-BE49-F238E27FC236}">
                <a16:creationId xmlns:a16="http://schemas.microsoft.com/office/drawing/2014/main" id="{407F3BED-9C75-E448-B3A3-6D350A0051FB}"/>
              </a:ext>
            </a:extLst>
          </p:cNvPr>
          <p:cNvSpPr txBox="1"/>
          <p:nvPr/>
        </p:nvSpPr>
        <p:spPr>
          <a:xfrm>
            <a:off x="228600" y="13692"/>
            <a:ext cx="8839200" cy="6155531"/>
          </a:xfrm>
          <a:prstGeom prst="rect">
            <a:avLst/>
          </a:prstGeom>
          <a:noFill/>
        </p:spPr>
        <p:txBody>
          <a:bodyPr wrap="square" rtlCol="0">
            <a:spAutoFit/>
          </a:bodyPr>
          <a:lstStyle/>
          <a:p>
            <a:r>
              <a:rPr lang="en-US" sz="4400" b="1" dirty="0">
                <a:ea typeface="Times New Roman" pitchFamily="18" charset="0"/>
              </a:rPr>
              <a:t>d) This Won’t Last Forever!</a:t>
            </a:r>
          </a:p>
          <a:p>
            <a:r>
              <a:rPr lang="en-US" sz="4400" b="1" dirty="0">
                <a:ea typeface="Times New Roman" pitchFamily="18" charset="0"/>
              </a:rPr>
              <a:t>BROKEN.CISTERNS</a:t>
            </a:r>
            <a:r>
              <a:rPr lang="en-US" sz="4400" dirty="0">
                <a:ea typeface="Times New Roman" pitchFamily="18" charset="0"/>
              </a:rPr>
              <a:t>    </a:t>
            </a:r>
            <a:r>
              <a:rPr lang="en-US" sz="2800" dirty="0">
                <a:ea typeface="Times New Roman" pitchFamily="18" charset="0"/>
              </a:rPr>
              <a:t>64-0726 </a:t>
            </a:r>
            <a:r>
              <a:rPr lang="en-US" sz="3600" dirty="0">
                <a:ea typeface="Times New Roman" pitchFamily="18" charset="0"/>
              </a:rPr>
              <a:t> </a:t>
            </a:r>
          </a:p>
          <a:p>
            <a:pPr lvl="0" fontAlgn="base">
              <a:spcBef>
                <a:spcPct val="0"/>
              </a:spcBef>
              <a:spcAft>
                <a:spcPct val="0"/>
              </a:spcAft>
            </a:pPr>
            <a:r>
              <a:rPr lang="en-US" sz="3600" dirty="0">
                <a:ea typeface="Times New Roman" pitchFamily="18" charset="0"/>
              </a:rPr>
              <a:t>	</a:t>
            </a:r>
            <a:r>
              <a:rPr lang="en-US" sz="3000" dirty="0">
                <a:ea typeface="Times New Roman" pitchFamily="18" charset="0"/>
              </a:rPr>
              <a:t>121 …Why don't you turn to Him, where God is our abundant supply of joy, supply in praises, supply in satisfaction? </a:t>
            </a:r>
            <a:r>
              <a:rPr lang="en-US" sz="3000" dirty="0">
                <a:solidFill>
                  <a:srgbClr val="FFFF00"/>
                </a:solidFill>
                <a:ea typeface="Times New Roman" pitchFamily="18" charset="0"/>
              </a:rPr>
              <a:t>The calmness of my nerves comes from God. </a:t>
            </a:r>
          </a:p>
          <a:p>
            <a:pPr lvl="0" fontAlgn="base">
              <a:spcBef>
                <a:spcPct val="0"/>
              </a:spcBef>
              <a:spcAft>
                <a:spcPct val="0"/>
              </a:spcAft>
            </a:pPr>
            <a:r>
              <a:rPr lang="en-US" sz="3000" dirty="0">
                <a:solidFill>
                  <a:srgbClr val="FFFF00"/>
                </a:solidFill>
                <a:ea typeface="Times New Roman" pitchFamily="18" charset="0"/>
              </a:rPr>
              <a:t>	</a:t>
            </a:r>
            <a:r>
              <a:rPr lang="en-US" sz="3000" dirty="0">
                <a:ea typeface="Times New Roman" pitchFamily="18" charset="0"/>
              </a:rPr>
              <a:t>When I'm tore up, I find my satisfaction in Christ, not in a cigarette, not in the things of the world, not in joining some creed, but in finding Him, the promised Word that He said, "</a:t>
            </a:r>
            <a:r>
              <a:rPr lang="en-US" sz="3000" i="1" dirty="0">
                <a:ea typeface="Times New Roman" pitchFamily="18" charset="0"/>
              </a:rPr>
              <a:t>If I go away, I'll come again to receive you." </a:t>
            </a:r>
            <a:r>
              <a:rPr lang="en-US" sz="3000" dirty="0">
                <a:ea typeface="Times New Roman" pitchFamily="18" charset="0"/>
              </a:rPr>
              <a:t>I find my joy in that. He is my Joy.</a:t>
            </a:r>
            <a:endParaRPr lang="en-US" sz="3000" dirty="0"/>
          </a:p>
        </p:txBody>
      </p:sp>
    </p:spTree>
    <p:extLst>
      <p:ext uri="{BB962C8B-B14F-4D97-AF65-F5344CB8AC3E}">
        <p14:creationId xmlns:p14="http://schemas.microsoft.com/office/powerpoint/2010/main" val="21754924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 2</a:t>
            </a:r>
          </a:p>
        </p:txBody>
      </p:sp>
      <p:sp>
        <p:nvSpPr>
          <p:cNvPr id="4" name="Slide Number Placeholder 3"/>
          <p:cNvSpPr>
            <a:spLocks noGrp="1"/>
          </p:cNvSpPr>
          <p:nvPr>
            <p:ph type="sldNum" sz="quarter" idx="12"/>
          </p:nvPr>
        </p:nvSpPr>
        <p:spPr/>
        <p:txBody>
          <a:bodyPr/>
          <a:lstStyle/>
          <a:p>
            <a:fld id="{DADEC162-A861-4D4C-B618-86141005AFC7}" type="slidenum">
              <a:rPr lang="en-US" smtClean="0"/>
              <a:pPr/>
              <a:t>23</a:t>
            </a:fld>
            <a:endParaRPr lang="en-US"/>
          </a:p>
        </p:txBody>
      </p:sp>
      <p:sp>
        <p:nvSpPr>
          <p:cNvPr id="5" name="Rectangle 4"/>
          <p:cNvSpPr/>
          <p:nvPr/>
        </p:nvSpPr>
        <p:spPr>
          <a:xfrm>
            <a:off x="228600" y="152400"/>
            <a:ext cx="8763000" cy="5570756"/>
          </a:xfrm>
          <a:prstGeom prst="rect">
            <a:avLst/>
          </a:prstGeom>
        </p:spPr>
        <p:txBody>
          <a:bodyPr wrap="square">
            <a:spAutoFit/>
          </a:bodyPr>
          <a:lstStyle/>
          <a:p>
            <a:r>
              <a:rPr lang="en-US" sz="3600" b="1" dirty="0"/>
              <a:t>DEEP.CALLETH.TO.DEEP  </a:t>
            </a:r>
            <a:r>
              <a:rPr lang="en-US" sz="2800" dirty="0"/>
              <a:t>54-0624</a:t>
            </a:r>
          </a:p>
          <a:p>
            <a:r>
              <a:rPr lang="en-US" sz="3200" dirty="0"/>
              <a:t>	47 </a:t>
            </a:r>
            <a:r>
              <a:rPr lang="en-US" sz="3200" dirty="0">
                <a:solidFill>
                  <a:srgbClr val="FFFF00"/>
                </a:solidFill>
              </a:rPr>
              <a:t>…The first thing you do, before you find a cure, find the cause… </a:t>
            </a:r>
            <a:r>
              <a:rPr lang="en-US" sz="3200" dirty="0"/>
              <a:t>a good doctor will diagnose the case till he finds the trouble and then start working from there.</a:t>
            </a:r>
          </a:p>
          <a:p>
            <a:r>
              <a:rPr lang="en-US" sz="3200" dirty="0"/>
              <a:t>	48  That's the same thing we have to do here. If an evil spirit... If there's unconfessed sin, or some out of the will of God, you could anoint them all night long, and cry, and scream and do all you wish to, that demon will stay right there. He has a right to.</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 2</a:t>
            </a:r>
          </a:p>
        </p:txBody>
      </p:sp>
      <p:sp>
        <p:nvSpPr>
          <p:cNvPr id="4" name="Slide Number Placeholder 3"/>
          <p:cNvSpPr>
            <a:spLocks noGrp="1"/>
          </p:cNvSpPr>
          <p:nvPr>
            <p:ph type="sldNum" sz="quarter" idx="12"/>
          </p:nvPr>
        </p:nvSpPr>
        <p:spPr/>
        <p:txBody>
          <a:bodyPr/>
          <a:lstStyle/>
          <a:p>
            <a:fld id="{DADEC162-A861-4D4C-B618-86141005AFC7}" type="slidenum">
              <a:rPr lang="en-US" smtClean="0"/>
              <a:pPr/>
              <a:t>24</a:t>
            </a:fld>
            <a:endParaRPr lang="en-US"/>
          </a:p>
        </p:txBody>
      </p:sp>
      <p:sp>
        <p:nvSpPr>
          <p:cNvPr id="61441" name="Rectangle 1"/>
          <p:cNvSpPr>
            <a:spLocks noChangeArrowheads="1"/>
          </p:cNvSpPr>
          <p:nvPr/>
        </p:nvSpPr>
        <p:spPr bwMode="auto">
          <a:xfrm>
            <a:off x="304800" y="-2976"/>
            <a:ext cx="8534400" cy="51398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a:ln>
                  <a:noFill/>
                </a:ln>
                <a:effectLst/>
                <a:ea typeface="Times New Roman" pitchFamily="18" charset="0"/>
              </a:rPr>
              <a:t>PHILIPPIANS 4:8</a:t>
            </a:r>
            <a:r>
              <a:rPr kumimoji="0" lang="en-US" sz="4000" b="0" i="1" u="none" strike="noStrike" cap="none" normalizeH="0" baseline="0" dirty="0">
                <a:ln>
                  <a:noFill/>
                </a:ln>
                <a:effectLst/>
                <a:ea typeface="Times New Roman" pitchFamily="18" charset="0"/>
              </a:rPr>
              <a:t> -9</a:t>
            </a:r>
          </a:p>
          <a:p>
            <a:pPr marL="0" marR="0" lvl="0" indent="0" algn="l" defTabSz="914400" rtl="0" eaLnBrk="1" fontAlgn="base" latinLnBrk="0" hangingPunct="1">
              <a:lnSpc>
                <a:spcPct val="100000"/>
              </a:lnSpc>
              <a:spcBef>
                <a:spcPct val="0"/>
              </a:spcBef>
              <a:spcAft>
                <a:spcPct val="0"/>
              </a:spcAft>
              <a:buClrTx/>
              <a:buSzTx/>
              <a:buFontTx/>
              <a:buNone/>
              <a:tabLst/>
            </a:pPr>
            <a:r>
              <a:rPr lang="en-US" sz="3200" i="1" dirty="0">
                <a:ea typeface="Times New Roman" pitchFamily="18" charset="0"/>
              </a:rPr>
              <a:t>	</a:t>
            </a:r>
            <a:r>
              <a:rPr kumimoji="0" lang="en-US" sz="3200" b="0" i="1" u="none" strike="noStrike" cap="none" normalizeH="0" baseline="0" dirty="0">
                <a:ln>
                  <a:noFill/>
                </a:ln>
                <a:effectLst/>
                <a:ea typeface="Times New Roman" pitchFamily="18" charset="0"/>
              </a:rPr>
              <a:t>Finally, brethren, whatsoever things are true, whatsoever things are honest, whatsoever things are just, whatsoever things are pure, whatsoever things are lovely, whatsoever things are of good report; if there be any virtue, and if there be any praise, </a:t>
            </a:r>
            <a:r>
              <a:rPr kumimoji="0" lang="en-US" sz="3200" b="0" i="1" u="sng" strike="noStrike" cap="none" normalizeH="0" baseline="0" dirty="0">
                <a:ln>
                  <a:noFill/>
                </a:ln>
                <a:effectLst/>
                <a:ea typeface="Times New Roman" pitchFamily="18" charset="0"/>
              </a:rPr>
              <a:t>think</a:t>
            </a:r>
            <a:r>
              <a:rPr kumimoji="0" lang="en-US" sz="3200" b="0" i="1" u="none" strike="noStrike" cap="none" normalizeH="0" baseline="0" dirty="0">
                <a:ln>
                  <a:noFill/>
                </a:ln>
                <a:effectLst/>
                <a:ea typeface="Times New Roman" pitchFamily="18" charset="0"/>
              </a:rPr>
              <a:t> on these things. </a:t>
            </a:r>
          </a:p>
          <a:p>
            <a:pPr marL="0" marR="0" lvl="0" indent="0" algn="l" defTabSz="914400" rtl="0" eaLnBrk="1" fontAlgn="base" latinLnBrk="0" hangingPunct="1">
              <a:lnSpc>
                <a:spcPct val="100000"/>
              </a:lnSpc>
              <a:spcBef>
                <a:spcPct val="0"/>
              </a:spcBef>
              <a:spcAft>
                <a:spcPct val="0"/>
              </a:spcAft>
              <a:buClrTx/>
              <a:buSzTx/>
              <a:buFontTx/>
              <a:buNone/>
              <a:tabLst/>
            </a:pPr>
            <a:r>
              <a:rPr lang="en-US" sz="3200" i="1" dirty="0">
                <a:ea typeface="Times New Roman" pitchFamily="18" charset="0"/>
              </a:rPr>
              <a:t>	</a:t>
            </a:r>
            <a:r>
              <a:rPr kumimoji="0" lang="en-US" sz="3200" b="0" i="1" u="none" strike="noStrike" cap="none" normalizeH="0" baseline="0" dirty="0">
                <a:ln>
                  <a:noFill/>
                </a:ln>
                <a:effectLst/>
                <a:ea typeface="Times New Roman" pitchFamily="18" charset="0"/>
              </a:rPr>
              <a:t>9 Those things, which ye have both learned, and received, and heard, and seen in me, do: and the God of peace shall be with you.</a:t>
            </a:r>
            <a:endParaRPr kumimoji="0" lang="en-US" sz="3200" b="0" i="0" u="none" strike="noStrike" cap="none" normalizeH="0" baseline="0" dirty="0">
              <a:ln>
                <a:noFill/>
              </a:ln>
              <a:effectLs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 2</a:t>
            </a:r>
          </a:p>
        </p:txBody>
      </p:sp>
      <p:sp>
        <p:nvSpPr>
          <p:cNvPr id="4" name="Slide Number Placeholder 3"/>
          <p:cNvSpPr>
            <a:spLocks noGrp="1"/>
          </p:cNvSpPr>
          <p:nvPr>
            <p:ph type="sldNum" sz="quarter" idx="12"/>
          </p:nvPr>
        </p:nvSpPr>
        <p:spPr/>
        <p:txBody>
          <a:bodyPr/>
          <a:lstStyle/>
          <a:p>
            <a:fld id="{DADEC162-A861-4D4C-B618-86141005AFC7}" type="slidenum">
              <a:rPr lang="en-US" smtClean="0"/>
              <a:pPr/>
              <a:t>25</a:t>
            </a:fld>
            <a:endParaRPr lang="en-US"/>
          </a:p>
        </p:txBody>
      </p:sp>
      <p:sp>
        <p:nvSpPr>
          <p:cNvPr id="59393" name="Rectangle 1"/>
          <p:cNvSpPr>
            <a:spLocks noChangeArrowheads="1"/>
          </p:cNvSpPr>
          <p:nvPr/>
        </p:nvSpPr>
        <p:spPr bwMode="auto">
          <a:xfrm>
            <a:off x="304800" y="304800"/>
            <a:ext cx="86106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a:ln>
                  <a:noFill/>
                </a:ln>
                <a:effectLst/>
                <a:latin typeface="+mj-lt"/>
                <a:ea typeface="Times New Roman" pitchFamily="18" charset="0"/>
                <a:cs typeface="Arial" pitchFamily="34" charset="0"/>
              </a:rPr>
              <a:t>1. Take on tasks, responsibilities 	in bite size chunks, (everything 		seems to pile up).</a:t>
            </a:r>
            <a:endParaRPr kumimoji="0" lang="en-US" sz="2400" b="0" i="0" u="none" strike="noStrike" cap="none" normalizeH="0" baseline="0" dirty="0">
              <a:ln>
                <a:noFill/>
              </a:ln>
              <a:effectLst/>
              <a:latin typeface="+mj-l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4000" b="0" i="0" u="none" strike="noStrike" cap="none" normalizeH="0" baseline="0" dirty="0">
                <a:ln>
                  <a:noFill/>
                </a:ln>
                <a:effectLst/>
                <a:latin typeface="+mj-lt"/>
                <a:ea typeface="Times New Roman" pitchFamily="18" charset="0"/>
                <a:cs typeface="Arial" pitchFamily="34" charset="0"/>
              </a:rPr>
              <a:t>2. Take advantage of the alone time, 	read, edify, pray, counsel.</a:t>
            </a:r>
            <a:endParaRPr kumimoji="0" lang="en-US" sz="2400" b="0" i="0" u="none" strike="noStrike" cap="none" normalizeH="0" baseline="0" dirty="0">
              <a:ln>
                <a:noFill/>
              </a:ln>
              <a:effectLst/>
              <a:latin typeface="+mj-l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4000" b="0" i="0" u="none" strike="noStrike" cap="none" normalizeH="0" baseline="0" dirty="0">
                <a:ln>
                  <a:noFill/>
                </a:ln>
                <a:effectLst/>
                <a:latin typeface="+mj-lt"/>
                <a:ea typeface="Times New Roman" pitchFamily="18" charset="0"/>
                <a:cs typeface="Arial" pitchFamily="34" charset="0"/>
              </a:rPr>
              <a:t>3. Change the atmosphere around 		you.</a:t>
            </a:r>
            <a:endParaRPr kumimoji="0" lang="en-US" sz="5400" b="0" i="0" u="none" strike="noStrike" cap="none" normalizeH="0" baseline="0" dirty="0">
              <a:ln>
                <a:noFill/>
              </a:ln>
              <a:effectLst/>
              <a:latin typeface="+mj-l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 2</a:t>
            </a:r>
          </a:p>
        </p:txBody>
      </p:sp>
      <p:sp>
        <p:nvSpPr>
          <p:cNvPr id="4" name="Slide Number Placeholder 3"/>
          <p:cNvSpPr>
            <a:spLocks noGrp="1"/>
          </p:cNvSpPr>
          <p:nvPr>
            <p:ph type="sldNum" sz="quarter" idx="12"/>
          </p:nvPr>
        </p:nvSpPr>
        <p:spPr/>
        <p:txBody>
          <a:bodyPr/>
          <a:lstStyle/>
          <a:p>
            <a:fld id="{DADEC162-A861-4D4C-B618-86141005AFC7}" type="slidenum">
              <a:rPr lang="en-US" smtClean="0"/>
              <a:pPr/>
              <a:t>26</a:t>
            </a:fld>
            <a:endParaRPr lang="en-US"/>
          </a:p>
        </p:txBody>
      </p:sp>
      <p:sp>
        <p:nvSpPr>
          <p:cNvPr id="5" name="Rectangle 4"/>
          <p:cNvSpPr/>
          <p:nvPr/>
        </p:nvSpPr>
        <p:spPr>
          <a:xfrm>
            <a:off x="228600" y="152400"/>
            <a:ext cx="8686800" cy="5570756"/>
          </a:xfrm>
          <a:prstGeom prst="rect">
            <a:avLst/>
          </a:prstGeom>
        </p:spPr>
        <p:txBody>
          <a:bodyPr wrap="square">
            <a:spAutoFit/>
          </a:bodyPr>
          <a:lstStyle/>
          <a:p>
            <a:r>
              <a:rPr lang="en-US" sz="3600" b="1" dirty="0"/>
              <a:t>HANDWRITING.ON.THE.WALL</a:t>
            </a:r>
            <a:endParaRPr lang="en-US" sz="3200" dirty="0"/>
          </a:p>
          <a:p>
            <a:r>
              <a:rPr lang="en-US" sz="3200" dirty="0"/>
              <a:t>	21  …The devil likes to work on you and oppress you. You know, that's a trick of the devil to oppress. But when the Christian knows his legal rights, when you can quote God's Word, "</a:t>
            </a:r>
            <a:r>
              <a:rPr lang="en-US" sz="3200" i="1" dirty="0"/>
              <a:t>I'll never leave thee nor forsake thee," </a:t>
            </a:r>
            <a:r>
              <a:rPr lang="en-US" sz="3200" dirty="0"/>
              <a:t>that takes all the oppression away. And the clouds begin to clear back. But if you just know that God has promised and God's faithful, He can keep His promise or He'd never promised it.</a:t>
            </a:r>
          </a:p>
          <a:p>
            <a:pPr algn="r"/>
            <a:r>
              <a:rPr lang="en-US" sz="3200" dirty="0"/>
              <a:t>56-0902</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 2</a:t>
            </a:r>
          </a:p>
        </p:txBody>
      </p:sp>
      <p:sp>
        <p:nvSpPr>
          <p:cNvPr id="4" name="Slide Number Placeholder 3"/>
          <p:cNvSpPr>
            <a:spLocks noGrp="1"/>
          </p:cNvSpPr>
          <p:nvPr>
            <p:ph type="sldNum" sz="quarter" idx="12"/>
          </p:nvPr>
        </p:nvSpPr>
        <p:spPr/>
        <p:txBody>
          <a:bodyPr/>
          <a:lstStyle/>
          <a:p>
            <a:fld id="{DADEC162-A861-4D4C-B618-86141005AFC7}" type="slidenum">
              <a:rPr lang="en-US" smtClean="0"/>
              <a:pPr/>
              <a:t>27</a:t>
            </a:fld>
            <a:endParaRPr lang="en-US"/>
          </a:p>
        </p:txBody>
      </p:sp>
      <p:sp>
        <p:nvSpPr>
          <p:cNvPr id="62465" name="Rectangle 1"/>
          <p:cNvSpPr>
            <a:spLocks noChangeArrowheads="1"/>
          </p:cNvSpPr>
          <p:nvPr/>
        </p:nvSpPr>
        <p:spPr bwMode="auto">
          <a:xfrm>
            <a:off x="152400" y="100208"/>
            <a:ext cx="8839200" cy="63094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dirty="0">
                <a:ln>
                  <a:noFill/>
                </a:ln>
                <a:effectLst/>
                <a:ea typeface="Times New Roman" pitchFamily="18" charset="0"/>
              </a:rPr>
              <a:t>HEBREWS 2:16-18</a:t>
            </a:r>
            <a:r>
              <a:rPr kumimoji="0" lang="en-US" sz="3600" b="0" i="1" u="none" strike="noStrike" cap="none" normalizeH="0" baseline="0" dirty="0">
                <a:ln>
                  <a:noFill/>
                </a:ln>
                <a:effectLst/>
                <a:ea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lang="en-US" sz="3600" i="1" dirty="0">
                <a:ea typeface="Times New Roman" pitchFamily="18" charset="0"/>
              </a:rPr>
              <a:t>	</a:t>
            </a:r>
            <a:r>
              <a:rPr kumimoji="0" lang="en-US" sz="3600" b="0" i="1" u="none" strike="noStrike" cap="none" normalizeH="0" baseline="0" dirty="0">
                <a:ln>
                  <a:noFill/>
                </a:ln>
                <a:effectLst/>
                <a:ea typeface="Times New Roman" pitchFamily="18" charset="0"/>
              </a:rPr>
              <a:t>For verily he took not on him the nature of] angels; but he took on him the seed of Abraham. 17 Wherefore in all things it </a:t>
            </a:r>
            <a:r>
              <a:rPr kumimoji="0" lang="en-US" sz="3600" b="0" i="1" u="none" strike="noStrike" cap="none" normalizeH="0" baseline="0" dirty="0" err="1">
                <a:ln>
                  <a:noFill/>
                </a:ln>
                <a:effectLst/>
                <a:ea typeface="Times New Roman" pitchFamily="18" charset="0"/>
              </a:rPr>
              <a:t>behoved</a:t>
            </a:r>
            <a:r>
              <a:rPr kumimoji="0" lang="en-US" sz="3600" b="0" i="1" u="none" strike="noStrike" cap="none" normalizeH="0" baseline="0" dirty="0">
                <a:ln>
                  <a:noFill/>
                </a:ln>
                <a:effectLst/>
                <a:ea typeface="Times New Roman" pitchFamily="18" charset="0"/>
              </a:rPr>
              <a:t> him to be made like unto his brethren, that he might be a merciful and faithful high priest in things pertaining to God, to make reconciliation for the sins of the people. 18 For in that he himself hath suffered being tempted, he is able to </a:t>
            </a:r>
            <a:r>
              <a:rPr kumimoji="0" lang="en-US" sz="3600" b="0" i="1" u="none" strike="noStrike" cap="none" normalizeH="0" baseline="0" dirty="0" err="1">
                <a:ln>
                  <a:noFill/>
                </a:ln>
                <a:effectLst/>
                <a:ea typeface="Times New Roman" pitchFamily="18" charset="0"/>
              </a:rPr>
              <a:t>succour</a:t>
            </a:r>
            <a:r>
              <a:rPr kumimoji="0" lang="en-US" sz="3600" b="0" i="1" u="none" strike="noStrike" cap="none" normalizeH="0" baseline="0" dirty="0">
                <a:ln>
                  <a:noFill/>
                </a:ln>
                <a:effectLst/>
                <a:ea typeface="Times New Roman" pitchFamily="18" charset="0"/>
              </a:rPr>
              <a:t> them that are tempted.</a:t>
            </a:r>
            <a:endParaRPr kumimoji="0" lang="en-US" sz="4800" b="0" i="0" u="none" strike="noStrike" cap="none" normalizeH="0" baseline="0" dirty="0">
              <a:ln>
                <a:noFill/>
              </a:ln>
              <a:effectLst/>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 2</a:t>
            </a:r>
          </a:p>
        </p:txBody>
      </p:sp>
      <p:sp>
        <p:nvSpPr>
          <p:cNvPr id="4" name="Slide Number Placeholder 3"/>
          <p:cNvSpPr>
            <a:spLocks noGrp="1"/>
          </p:cNvSpPr>
          <p:nvPr>
            <p:ph type="sldNum" sz="quarter" idx="12"/>
          </p:nvPr>
        </p:nvSpPr>
        <p:spPr/>
        <p:txBody>
          <a:bodyPr/>
          <a:lstStyle/>
          <a:p>
            <a:fld id="{DADEC162-A861-4D4C-B618-86141005AFC7}" type="slidenum">
              <a:rPr lang="en-US" smtClean="0"/>
              <a:pPr/>
              <a:t>28</a:t>
            </a:fld>
            <a:endParaRPr lang="en-US"/>
          </a:p>
        </p:txBody>
      </p:sp>
      <p:sp>
        <p:nvSpPr>
          <p:cNvPr id="5" name="Rectangle 4"/>
          <p:cNvSpPr/>
          <p:nvPr/>
        </p:nvSpPr>
        <p:spPr>
          <a:xfrm>
            <a:off x="228600" y="152400"/>
            <a:ext cx="8763000" cy="6617196"/>
          </a:xfrm>
          <a:prstGeom prst="rect">
            <a:avLst/>
          </a:prstGeom>
        </p:spPr>
        <p:txBody>
          <a:bodyPr wrap="square">
            <a:spAutoFit/>
          </a:bodyPr>
          <a:lstStyle/>
          <a:p>
            <a:r>
              <a:rPr lang="en-US" sz="4000" b="1" dirty="0"/>
              <a:t>HEBREWS</a:t>
            </a:r>
            <a:r>
              <a:rPr lang="en-US" sz="3200" b="1" dirty="0"/>
              <a:t>.Chap.2. Pt.2</a:t>
            </a:r>
            <a:endParaRPr lang="en-US" sz="3200" dirty="0"/>
          </a:p>
          <a:p>
            <a:r>
              <a:rPr lang="en-US" sz="3200" dirty="0"/>
              <a:t>	</a:t>
            </a:r>
            <a:r>
              <a:rPr lang="en-US" sz="3200" i="1" dirty="0"/>
              <a:t>For in that he himself hath suffered being subject,... and able to </a:t>
            </a:r>
            <a:r>
              <a:rPr lang="en-US" sz="3200" i="1" dirty="0" err="1"/>
              <a:t>succour</a:t>
            </a:r>
            <a:r>
              <a:rPr lang="en-US" sz="3200" i="1" dirty="0"/>
              <a:t> them that are tempted. </a:t>
            </a:r>
            <a:r>
              <a:rPr lang="en-US" sz="2400" dirty="0"/>
              <a:t>("</a:t>
            </a:r>
            <a:r>
              <a:rPr lang="en-US" sz="2400" dirty="0" err="1"/>
              <a:t>Succour</a:t>
            </a:r>
            <a:r>
              <a:rPr lang="en-US" sz="2400" dirty="0"/>
              <a:t>" means "to sympathize.“) </a:t>
            </a:r>
            <a:r>
              <a:rPr lang="en-US" sz="3200" dirty="0"/>
              <a:t>The reason He become this, that He might be sympathetic with you who have your ups-and-downs and your little ins-and-outs, and your temptations get so great you can't hardly stand it. </a:t>
            </a:r>
            <a:r>
              <a:rPr lang="en-US" sz="3200" dirty="0">
                <a:solidFill>
                  <a:srgbClr val="FFFF00"/>
                </a:solidFill>
              </a:rPr>
              <a:t>He knows how to sympathize with you. He sets there to make intercessions. He sets there to love you. And though you go astray, He won't forsake you. </a:t>
            </a:r>
            <a:r>
              <a:rPr lang="en-US" sz="3200" dirty="0"/>
              <a:t>He'll still come after you and knock at your heart.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 2</a:t>
            </a:r>
          </a:p>
        </p:txBody>
      </p:sp>
      <p:sp>
        <p:nvSpPr>
          <p:cNvPr id="4" name="Slide Number Placeholder 3"/>
          <p:cNvSpPr>
            <a:spLocks noGrp="1"/>
          </p:cNvSpPr>
          <p:nvPr>
            <p:ph type="sldNum" sz="quarter" idx="12"/>
          </p:nvPr>
        </p:nvSpPr>
        <p:spPr/>
        <p:txBody>
          <a:bodyPr/>
          <a:lstStyle/>
          <a:p>
            <a:fld id="{DADEC162-A861-4D4C-B618-86141005AFC7}" type="slidenum">
              <a:rPr lang="en-US" smtClean="0"/>
              <a:pPr/>
              <a:t>29</a:t>
            </a:fld>
            <a:endParaRPr lang="en-US"/>
          </a:p>
        </p:txBody>
      </p:sp>
      <p:sp>
        <p:nvSpPr>
          <p:cNvPr id="64513" name="Rectangle 1"/>
          <p:cNvSpPr>
            <a:spLocks noChangeArrowheads="1"/>
          </p:cNvSpPr>
          <p:nvPr/>
        </p:nvSpPr>
        <p:spPr bwMode="auto">
          <a:xfrm>
            <a:off x="228600" y="131910"/>
            <a:ext cx="8686800" cy="594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a:ln>
                  <a:noFill/>
                </a:ln>
                <a:effectLst/>
                <a:ea typeface="Times New Roman" pitchFamily="18" charset="0"/>
              </a:rPr>
              <a:t>	There's not a backslider in the building but what know that God knocks at his heart daily. And He will do it as long as you're a mortal on this earth, for He's loved you. He redeemed you. Men has tried to express that theme of love, and it cannot be found in human expressions, One said: </a:t>
            </a:r>
            <a:r>
              <a:rPr kumimoji="0" lang="en-US" sz="3200" b="0" i="1" u="none" strike="noStrike" cap="none" normalizeH="0" baseline="0" dirty="0">
                <a:ln>
                  <a:noFill/>
                </a:ln>
                <a:effectLst/>
                <a:ea typeface="Times New Roman" pitchFamily="18" charset="0"/>
              </a:rPr>
              <a:t>Oh, love of God, how rich and pure!</a:t>
            </a:r>
            <a:endParaRPr kumimoji="0" lang="en-US"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1" u="none" strike="noStrike" cap="none" normalizeH="0" baseline="0" dirty="0">
                <a:ln>
                  <a:noFill/>
                </a:ln>
                <a:effectLst/>
                <a:ea typeface="Times New Roman" pitchFamily="18" charset="0"/>
              </a:rPr>
              <a:t>	...he is able to </a:t>
            </a:r>
            <a:r>
              <a:rPr kumimoji="0" lang="en-US" sz="3200" b="0" i="1" u="none" strike="noStrike" cap="none" normalizeH="0" baseline="0" dirty="0" err="1">
                <a:ln>
                  <a:noFill/>
                </a:ln>
                <a:effectLst/>
                <a:ea typeface="Times New Roman" pitchFamily="18" charset="0"/>
              </a:rPr>
              <a:t>succour</a:t>
            </a:r>
            <a:r>
              <a:rPr kumimoji="0" lang="en-US" sz="3200" b="0" i="1" u="none" strike="noStrike" cap="none" normalizeH="0" baseline="0" dirty="0">
                <a:ln>
                  <a:noFill/>
                </a:ln>
                <a:effectLst/>
                <a:ea typeface="Times New Roman" pitchFamily="18" charset="0"/>
              </a:rPr>
              <a:t> those that are tempted. </a:t>
            </a:r>
            <a:r>
              <a:rPr kumimoji="0" lang="en-US" sz="3200" b="0" i="0" u="none" strike="noStrike" cap="none" normalizeH="0" baseline="0" dirty="0">
                <a:ln>
                  <a:noFill/>
                </a:ln>
                <a:effectLst/>
                <a:ea typeface="Times New Roman" pitchFamily="18" charset="0"/>
              </a:rPr>
              <a:t>Or in other words, He is able to help those, to sympathize with them, </a:t>
            </a:r>
            <a:r>
              <a:rPr kumimoji="0" lang="en-US" sz="3200" i="0" u="none" strike="noStrike" cap="none" normalizeH="0" baseline="0" dirty="0">
                <a:ln>
                  <a:noFill/>
                </a:ln>
                <a:solidFill>
                  <a:srgbClr val="FFFF00"/>
                </a:solidFill>
                <a:effectLst/>
                <a:ea typeface="Times New Roman" pitchFamily="18" charset="0"/>
              </a:rPr>
              <a:t>because </a:t>
            </a:r>
            <a:r>
              <a:rPr kumimoji="0" lang="en-US" sz="3200" i="0" strike="noStrike" cap="none" normalizeH="0" baseline="0" dirty="0">
                <a:ln>
                  <a:noFill/>
                </a:ln>
                <a:solidFill>
                  <a:srgbClr val="FFFF00"/>
                </a:solidFill>
                <a:effectLst/>
                <a:ea typeface="Times New Roman" pitchFamily="18" charset="0"/>
              </a:rPr>
              <a:t>God Himself became man in order to feel it.</a:t>
            </a:r>
            <a:endParaRPr kumimoji="0" lang="en-US" sz="1600" i="0" strike="noStrike" cap="none" normalizeH="0" baseline="0" dirty="0">
              <a:ln>
                <a:noFill/>
              </a:ln>
              <a:solidFill>
                <a:srgbClr val="FFFF00"/>
              </a:solidFill>
              <a:effectLst/>
              <a:ea typeface="Times New Roman" pitchFamily="18" charset="0"/>
            </a:endParaRPr>
          </a:p>
          <a:p>
            <a:pPr lvl="0" algn="r" eaLnBrk="0" fontAlgn="base" hangingPunct="0">
              <a:spcBef>
                <a:spcPct val="0"/>
              </a:spcBef>
              <a:spcAft>
                <a:spcPct val="0"/>
              </a:spcAft>
            </a:pPr>
            <a:r>
              <a:rPr lang="en-US" sz="2400" dirty="0"/>
              <a:t>57-0825</a:t>
            </a:r>
            <a:endParaRPr kumimoji="0" lang="en-US" sz="2400" b="1" i="0" strike="noStrike" cap="none" normalizeH="0" baseline="0" dirty="0">
              <a:ln>
                <a:noFill/>
              </a:ln>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 2</a:t>
            </a:r>
          </a:p>
        </p:txBody>
      </p:sp>
      <p:sp>
        <p:nvSpPr>
          <p:cNvPr id="4" name="Slide Number Placeholder 3"/>
          <p:cNvSpPr>
            <a:spLocks noGrp="1"/>
          </p:cNvSpPr>
          <p:nvPr>
            <p:ph type="sldNum" sz="quarter" idx="12"/>
          </p:nvPr>
        </p:nvSpPr>
        <p:spPr/>
        <p:txBody>
          <a:bodyPr/>
          <a:lstStyle/>
          <a:p>
            <a:fld id="{DADEC162-A861-4D4C-B618-86141005AFC7}" type="slidenum">
              <a:rPr lang="en-US" smtClean="0"/>
              <a:pPr/>
              <a:t>3</a:t>
            </a:fld>
            <a:endParaRPr lang="en-US"/>
          </a:p>
        </p:txBody>
      </p:sp>
      <p:sp>
        <p:nvSpPr>
          <p:cNvPr id="37889" name="Rectangle 1"/>
          <p:cNvSpPr>
            <a:spLocks noChangeArrowheads="1"/>
          </p:cNvSpPr>
          <p:nvPr/>
        </p:nvSpPr>
        <p:spPr bwMode="auto">
          <a:xfrm>
            <a:off x="152400" y="49651"/>
            <a:ext cx="8839200" cy="64325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a:ln>
                  <a:noFill/>
                </a:ln>
                <a:effectLst/>
                <a:ea typeface="Times New Roman" pitchFamily="18" charset="0"/>
              </a:rPr>
              <a:t>PSALMS 44:22-25</a:t>
            </a:r>
            <a:r>
              <a:rPr kumimoji="0" lang="en-US" sz="4000" b="1" i="1" u="none" strike="noStrike" cap="none" normalizeH="0" baseline="0" dirty="0">
                <a:ln>
                  <a:noFill/>
                </a:ln>
                <a:effectLst/>
                <a:ea typeface="Times New Roman" pitchFamily="18" charset="0"/>
              </a:rPr>
              <a:t> </a:t>
            </a:r>
          </a:p>
          <a:p>
            <a:pPr marL="0" marR="0" lvl="0" indent="457200" algn="l" defTabSz="914400" rtl="0" eaLnBrk="1" fontAlgn="base" latinLnBrk="0" hangingPunct="1">
              <a:lnSpc>
                <a:spcPct val="100000"/>
              </a:lnSpc>
              <a:spcBef>
                <a:spcPct val="0"/>
              </a:spcBef>
              <a:spcAft>
                <a:spcPct val="0"/>
              </a:spcAft>
              <a:buClrTx/>
              <a:buSzTx/>
              <a:buFontTx/>
              <a:buNone/>
              <a:tabLst/>
            </a:pPr>
            <a:r>
              <a:rPr lang="en-US" sz="3200" i="1" dirty="0">
                <a:ea typeface="Times New Roman" pitchFamily="18" charset="0"/>
              </a:rPr>
              <a:t>	</a:t>
            </a:r>
            <a:r>
              <a:rPr kumimoji="0" lang="en-US" sz="3200" b="0" i="1" u="none" strike="noStrike" cap="none" normalizeH="0" baseline="0" dirty="0">
                <a:ln>
                  <a:noFill/>
                </a:ln>
                <a:effectLst/>
                <a:ea typeface="Times New Roman" pitchFamily="18" charset="0"/>
              </a:rPr>
              <a:t>Yea, for thy sake are we killed all the day long; we are counted as sheep for the slaughter. 23 Awake, why </a:t>
            </a:r>
            <a:r>
              <a:rPr kumimoji="0" lang="en-US" sz="3200" b="0" i="1" u="none" strike="noStrike" cap="none" normalizeH="0" baseline="0" dirty="0" err="1">
                <a:ln>
                  <a:noFill/>
                </a:ln>
                <a:effectLst/>
                <a:ea typeface="Times New Roman" pitchFamily="18" charset="0"/>
              </a:rPr>
              <a:t>sleepest</a:t>
            </a:r>
            <a:r>
              <a:rPr kumimoji="0" lang="en-US" sz="3200" b="0" i="1" u="none" strike="noStrike" cap="none" normalizeH="0" baseline="0" dirty="0">
                <a:ln>
                  <a:noFill/>
                </a:ln>
                <a:effectLst/>
                <a:ea typeface="Times New Roman" pitchFamily="18" charset="0"/>
              </a:rPr>
              <a:t> thou, O Lord? arise, cast us not off for ever. 24 Wherefore </a:t>
            </a:r>
            <a:r>
              <a:rPr kumimoji="0" lang="en-US" sz="3200" b="0" i="1" u="none" strike="noStrike" cap="none" normalizeH="0" baseline="0" dirty="0" err="1">
                <a:ln>
                  <a:noFill/>
                </a:ln>
                <a:effectLst/>
                <a:ea typeface="Times New Roman" pitchFamily="18" charset="0"/>
              </a:rPr>
              <a:t>hidest</a:t>
            </a:r>
            <a:r>
              <a:rPr kumimoji="0" lang="en-US" sz="3200" b="0" i="1" u="none" strike="noStrike" cap="none" normalizeH="0" baseline="0" dirty="0">
                <a:ln>
                  <a:noFill/>
                </a:ln>
                <a:effectLst/>
                <a:ea typeface="Times New Roman" pitchFamily="18" charset="0"/>
              </a:rPr>
              <a:t> thou thy face, and </a:t>
            </a:r>
            <a:r>
              <a:rPr kumimoji="0" lang="en-US" sz="3200" b="0" i="1" u="none" strike="noStrike" cap="none" normalizeH="0" baseline="0" dirty="0" err="1">
                <a:ln>
                  <a:noFill/>
                </a:ln>
                <a:effectLst/>
                <a:ea typeface="Times New Roman" pitchFamily="18" charset="0"/>
              </a:rPr>
              <a:t>forgettest</a:t>
            </a:r>
            <a:r>
              <a:rPr kumimoji="0" lang="en-US" sz="3200" b="0" i="1" u="none" strike="noStrike" cap="none" normalizeH="0" baseline="0" dirty="0">
                <a:ln>
                  <a:noFill/>
                </a:ln>
                <a:effectLst/>
                <a:ea typeface="Times New Roman" pitchFamily="18" charset="0"/>
              </a:rPr>
              <a:t> our affliction and our oppression? 25 For our soul is bowed down to the dust: our belly </a:t>
            </a:r>
            <a:r>
              <a:rPr kumimoji="0" lang="en-US" sz="3200" b="0" i="1" u="none" strike="noStrike" cap="none" normalizeH="0" baseline="0" dirty="0" err="1">
                <a:ln>
                  <a:noFill/>
                </a:ln>
                <a:effectLst/>
                <a:ea typeface="Times New Roman" pitchFamily="18" charset="0"/>
              </a:rPr>
              <a:t>cleaveth</a:t>
            </a:r>
            <a:r>
              <a:rPr kumimoji="0" lang="en-US" sz="3200" b="0" i="1" u="none" strike="noStrike" cap="none" normalizeH="0" baseline="0" dirty="0">
                <a:ln>
                  <a:noFill/>
                </a:ln>
                <a:effectLst/>
                <a:ea typeface="Times New Roman" pitchFamily="18" charset="0"/>
              </a:rPr>
              <a:t> unto the earth. 26 Arise for our help, and redeem us for thy mercies' sake.</a:t>
            </a:r>
            <a:endParaRPr kumimoji="0" lang="en-US" sz="2000" b="0" i="0" u="none" strike="noStrike" cap="none" normalizeH="0" baseline="0" dirty="0">
              <a:ln>
                <a:noFill/>
              </a:ln>
              <a:effectLst/>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a:ln>
                <a:noFill/>
              </a:ln>
              <a:effectLst/>
              <a:ea typeface="Times New Roman" pitchFamily="18"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a:ln>
                  <a:noFill/>
                </a:ln>
                <a:effectLst/>
                <a:ea typeface="Times New Roman" pitchFamily="18" charset="0"/>
                <a:cs typeface="Arial" pitchFamily="34" charset="0"/>
              </a:rPr>
              <a:t>Definition:</a:t>
            </a:r>
            <a:r>
              <a:rPr kumimoji="0" lang="en-US" sz="2800" b="0" i="0" u="none" strike="noStrike" cap="none" normalizeH="0" baseline="0" dirty="0">
                <a:ln>
                  <a:noFill/>
                </a:ln>
                <a:effectLst/>
                <a:ea typeface="Times New Roman" pitchFamily="18" charset="0"/>
                <a:cs typeface="Arial" pitchFamily="34" charset="0"/>
              </a:rPr>
              <a:t> A feeling of hopelessness, despondency, associated with a feeling of weakness. There are none of us that are above this</a:t>
            </a:r>
            <a:r>
              <a:rPr lang="en-US" sz="2800" dirty="0">
                <a:ea typeface="Times New Roman" pitchFamily="18" charset="0"/>
                <a:cs typeface="Arial" pitchFamily="34" charset="0"/>
              </a:rPr>
              <a:t>.</a:t>
            </a:r>
            <a:endParaRPr kumimoji="0" lang="en-US" sz="4400" b="0" i="0" u="none" strike="noStrike" cap="none" normalizeH="0" baseline="0" dirty="0">
              <a:ln>
                <a:noFill/>
              </a:ln>
              <a:effectLst/>
            </a:endParaRPr>
          </a:p>
        </p:txBody>
      </p:sp>
    </p:spTree>
    <p:extLst>
      <p:ext uri="{BB962C8B-B14F-4D97-AF65-F5344CB8AC3E}">
        <p14:creationId xmlns:p14="http://schemas.microsoft.com/office/powerpoint/2010/main" val="40867576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 2</a:t>
            </a:r>
          </a:p>
        </p:txBody>
      </p:sp>
      <p:sp>
        <p:nvSpPr>
          <p:cNvPr id="4" name="Slide Number Placeholder 3"/>
          <p:cNvSpPr>
            <a:spLocks noGrp="1"/>
          </p:cNvSpPr>
          <p:nvPr>
            <p:ph type="sldNum" sz="quarter" idx="12"/>
          </p:nvPr>
        </p:nvSpPr>
        <p:spPr/>
        <p:txBody>
          <a:bodyPr/>
          <a:lstStyle/>
          <a:p>
            <a:fld id="{DADEC162-A861-4D4C-B618-86141005AFC7}" type="slidenum">
              <a:rPr lang="en-US" smtClean="0"/>
              <a:pPr/>
              <a:t>30</a:t>
            </a:fld>
            <a:endParaRPr lang="en-US"/>
          </a:p>
        </p:txBody>
      </p:sp>
      <p:sp>
        <p:nvSpPr>
          <p:cNvPr id="5" name="Rectangle 4"/>
          <p:cNvSpPr/>
          <p:nvPr/>
        </p:nvSpPr>
        <p:spPr>
          <a:xfrm>
            <a:off x="533400" y="381001"/>
            <a:ext cx="8167800" cy="3477875"/>
          </a:xfrm>
          <a:prstGeom prst="rect">
            <a:avLst/>
          </a:prstGeom>
        </p:spPr>
        <p:txBody>
          <a:bodyPr wrap="square">
            <a:spAutoFit/>
          </a:bodyPr>
          <a:lstStyle/>
          <a:p>
            <a:r>
              <a:rPr lang="en-US" sz="4000" b="1" dirty="0"/>
              <a:t>ISAIAH 40:31</a:t>
            </a:r>
          </a:p>
          <a:p>
            <a:r>
              <a:rPr lang="en-US" sz="3600" dirty="0"/>
              <a:t>  	</a:t>
            </a:r>
            <a:r>
              <a:rPr lang="en-US" sz="3600" i="1" dirty="0"/>
              <a:t>31 But they that wait upon the LORD shall renew their strength; they shall mount up with wings as eagles; they shall run, and not be weary; and they shall walk, and not faint.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 2</a:t>
            </a:r>
          </a:p>
        </p:txBody>
      </p:sp>
      <p:sp>
        <p:nvSpPr>
          <p:cNvPr id="4" name="Slide Number Placeholder 3"/>
          <p:cNvSpPr>
            <a:spLocks noGrp="1"/>
          </p:cNvSpPr>
          <p:nvPr>
            <p:ph type="sldNum" sz="quarter" idx="12"/>
          </p:nvPr>
        </p:nvSpPr>
        <p:spPr/>
        <p:txBody>
          <a:bodyPr/>
          <a:lstStyle/>
          <a:p>
            <a:fld id="{DADEC162-A861-4D4C-B618-86141005AFC7}" type="slidenum">
              <a:rPr lang="en-US" smtClean="0"/>
              <a:pPr/>
              <a:t>31</a:t>
            </a:fld>
            <a:endParaRPr lang="en-US"/>
          </a:p>
        </p:txBody>
      </p:sp>
      <p:sp>
        <p:nvSpPr>
          <p:cNvPr id="5" name="Rectangle 4"/>
          <p:cNvSpPr/>
          <p:nvPr/>
        </p:nvSpPr>
        <p:spPr>
          <a:xfrm>
            <a:off x="442797" y="304800"/>
            <a:ext cx="8396403" cy="4647426"/>
          </a:xfrm>
          <a:prstGeom prst="rect">
            <a:avLst/>
          </a:prstGeom>
        </p:spPr>
        <p:txBody>
          <a:bodyPr wrap="square">
            <a:spAutoFit/>
          </a:bodyPr>
          <a:lstStyle/>
          <a:p>
            <a:r>
              <a:rPr lang="en-US" sz="4400" b="1" dirty="0"/>
              <a:t>EPHESIANS 4:1-3</a:t>
            </a:r>
          </a:p>
          <a:p>
            <a:r>
              <a:rPr lang="en-US" sz="3600" i="1" dirty="0"/>
              <a:t>	I therefore, the prisoner of the Lord, beseech you that ye walk worthy of the vocation wherewith ye are called, 2 With all lowliness and meekness, with </a:t>
            </a:r>
            <a:r>
              <a:rPr lang="en-US" sz="3600" b="1" i="1" dirty="0"/>
              <a:t>longsuffering,</a:t>
            </a:r>
            <a:r>
              <a:rPr lang="en-US" sz="3600" i="1" dirty="0"/>
              <a:t> forbearing one another in love; 3 </a:t>
            </a:r>
            <a:r>
              <a:rPr lang="en-US" sz="3600" i="1" dirty="0" err="1"/>
              <a:t>Endeavouring</a:t>
            </a:r>
            <a:r>
              <a:rPr lang="en-US" sz="3600" i="1" dirty="0"/>
              <a:t> to keep the unity of the Spirit in the bond of peace.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 2</a:t>
            </a:r>
          </a:p>
        </p:txBody>
      </p:sp>
      <p:sp>
        <p:nvSpPr>
          <p:cNvPr id="4" name="Slide Number Placeholder 3"/>
          <p:cNvSpPr>
            <a:spLocks noGrp="1"/>
          </p:cNvSpPr>
          <p:nvPr>
            <p:ph type="sldNum" sz="quarter" idx="12"/>
          </p:nvPr>
        </p:nvSpPr>
        <p:spPr/>
        <p:txBody>
          <a:bodyPr/>
          <a:lstStyle/>
          <a:p>
            <a:fld id="{DADEC162-A861-4D4C-B618-86141005AFC7}" type="slidenum">
              <a:rPr lang="en-US" smtClean="0"/>
              <a:pPr/>
              <a:t>4</a:t>
            </a:fld>
            <a:endParaRPr lang="en-US"/>
          </a:p>
        </p:txBody>
      </p:sp>
      <p:sp>
        <p:nvSpPr>
          <p:cNvPr id="19457" name="Rectangle 1"/>
          <p:cNvSpPr>
            <a:spLocks noChangeArrowheads="1"/>
          </p:cNvSpPr>
          <p:nvPr/>
        </p:nvSpPr>
        <p:spPr bwMode="auto">
          <a:xfrm>
            <a:off x="228600" y="76200"/>
            <a:ext cx="87630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a:ln>
                  <a:noFill/>
                </a:ln>
                <a:effectLst/>
                <a:ea typeface="Times New Roman" pitchFamily="18" charset="0"/>
              </a:rPr>
              <a:t>PSALMS 119:71</a:t>
            </a:r>
            <a:r>
              <a:rPr kumimoji="0" lang="en-US" sz="3600" b="0" i="0" u="none" strike="noStrike" cap="none" normalizeH="0" baseline="0" dirty="0">
                <a:ln>
                  <a:noFill/>
                </a:ln>
                <a:effectLst/>
                <a:ea typeface="Times New Roman" pitchFamily="18" charset="0"/>
              </a:rPr>
              <a:t>  </a:t>
            </a:r>
            <a:r>
              <a:rPr kumimoji="0" lang="en-US" sz="3600" b="0" i="1" u="none" strike="noStrike" cap="none" normalizeH="0" baseline="0" dirty="0">
                <a:ln>
                  <a:noFill/>
                </a:ln>
                <a:effectLst/>
                <a:ea typeface="Times New Roman" pitchFamily="18" charset="0"/>
              </a:rPr>
              <a:t>It is good for me that I have been afflicted; that I might learn thy statutes. </a:t>
            </a:r>
            <a:endParaRPr kumimoji="0" lang="en-US" sz="2400"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effectLst/>
                <a:ea typeface="Times New Roman" pitchFamily="18" charset="0"/>
              </a:rPr>
              <a:t>	</a:t>
            </a:r>
            <a:r>
              <a:rPr kumimoji="0" lang="en-US" sz="3200" b="1" i="0" u="none" strike="noStrike" cap="none" normalizeH="0" baseline="0" dirty="0">
                <a:ln>
                  <a:noFill/>
                </a:ln>
                <a:effectLst/>
                <a:ea typeface="Times New Roman" pitchFamily="18" charset="0"/>
              </a:rPr>
              <a:t>Afflicted:</a:t>
            </a:r>
            <a:r>
              <a:rPr kumimoji="0" lang="en-US" sz="3200" b="0" i="1" u="none" strike="noStrike" cap="none" normalizeH="0" baseline="0" dirty="0">
                <a:ln>
                  <a:noFill/>
                </a:ln>
                <a:effectLst/>
                <a:ea typeface="Times New Roman" pitchFamily="18" charset="0"/>
              </a:rPr>
              <a:t> </a:t>
            </a:r>
            <a:r>
              <a:rPr kumimoji="0" lang="en-US" sz="3200" b="0" i="0" u="none" strike="noStrike" cap="none" normalizeH="0" baseline="0" dirty="0">
                <a:ln>
                  <a:noFill/>
                </a:ln>
                <a:effectLst/>
                <a:ea typeface="Times New Roman" pitchFamily="18" charset="0"/>
              </a:rPr>
              <a:t>oppress, humble, be afflicted, be bowed down; to become low, to be depressed.</a:t>
            </a:r>
            <a:endParaRPr kumimoji="0" lang="en-US" sz="3200"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a:ln>
                  <a:noFill/>
                </a:ln>
                <a:effectLst/>
                <a:ea typeface="Times New Roman" pitchFamily="18" charset="0"/>
              </a:rPr>
              <a:t> </a:t>
            </a:r>
            <a:endParaRPr kumimoji="0" lang="en-US" sz="2400"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effectLst/>
                <a:ea typeface="Times New Roman" pitchFamily="18" charset="0"/>
              </a:rPr>
              <a:t>GETTING.IN.THE.SPIRIT</a:t>
            </a:r>
            <a:r>
              <a:rPr kumimoji="0" lang="en-US" sz="3600" b="0" i="0" u="none" strike="noStrike" cap="none" normalizeH="0" baseline="0" dirty="0">
                <a:ln>
                  <a:noFill/>
                </a:ln>
                <a:effectLst/>
                <a:ea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lang="en-US" sz="3600" dirty="0">
                <a:ea typeface="Times New Roman" pitchFamily="18" charset="0"/>
              </a:rPr>
              <a:t>	</a:t>
            </a:r>
            <a:r>
              <a:rPr kumimoji="0" lang="en-US" sz="3600" b="0" i="0" u="none" strike="noStrike" cap="none" normalizeH="0" baseline="0" dirty="0">
                <a:ln>
                  <a:noFill/>
                </a:ln>
                <a:effectLst/>
                <a:ea typeface="Times New Roman" pitchFamily="18" charset="0"/>
              </a:rPr>
              <a:t>Great big strong looking woman like that, yet afflicted with nerves</a:t>
            </a:r>
            <a:r>
              <a:rPr kumimoji="0" lang="en-US" sz="3600" i="0" u="none" strike="noStrike" cap="none" normalizeH="0" baseline="0" dirty="0">
                <a:ln>
                  <a:noFill/>
                </a:ln>
                <a:solidFill>
                  <a:srgbClr val="FFFF00"/>
                </a:solidFill>
                <a:effectLst/>
                <a:ea typeface="Times New Roman" pitchFamily="18" charset="0"/>
              </a:rPr>
              <a:t>. That's the hardest thing in the world. </a:t>
            </a:r>
            <a:r>
              <a:rPr kumimoji="0" lang="en-US" sz="3600" b="0" i="0" u="none" strike="noStrike" cap="none" normalizeH="0" baseline="0" dirty="0">
                <a:ln>
                  <a:noFill/>
                </a:ln>
                <a:effectLst/>
                <a:ea typeface="Times New Roman" pitchFamily="18" charset="0"/>
              </a:rPr>
              <a:t>You're free now. Jesus Christ makes you well.</a:t>
            </a:r>
            <a:endParaRPr kumimoji="0" lang="en-US" sz="5400" b="0" i="0" u="none" strike="noStrike" cap="none" normalizeH="0" baseline="0" dirty="0">
              <a:ln>
                <a:noFill/>
              </a:ln>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457">
                                            <p:txEl>
                                              <p:pRg st="3" end="3"/>
                                            </p:txEl>
                                          </p:spTgt>
                                        </p:tgtEl>
                                        <p:attrNameLst>
                                          <p:attrName>style.visibility</p:attrName>
                                        </p:attrNameLst>
                                      </p:cBhvr>
                                      <p:to>
                                        <p:strVal val="visible"/>
                                      </p:to>
                                    </p:set>
                                    <p:anim calcmode="lin" valueType="num">
                                      <p:cBhvr additive="base">
                                        <p:cTn id="7" dur="2000" fill="hold"/>
                                        <p:tgtEl>
                                          <p:spTgt spid="19457">
                                            <p:txEl>
                                              <p:pRg st="3" end="3"/>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19457">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9457">
                                            <p:txEl>
                                              <p:pRg st="4" end="4"/>
                                            </p:txEl>
                                          </p:spTgt>
                                        </p:tgtEl>
                                        <p:attrNameLst>
                                          <p:attrName>style.visibility</p:attrName>
                                        </p:attrNameLst>
                                      </p:cBhvr>
                                      <p:to>
                                        <p:strVal val="visible"/>
                                      </p:to>
                                    </p:set>
                                    <p:anim calcmode="lin" valueType="num">
                                      <p:cBhvr additive="base">
                                        <p:cTn id="11" dur="2000" fill="hold"/>
                                        <p:tgtEl>
                                          <p:spTgt spid="19457">
                                            <p:txEl>
                                              <p:pRg st="4" end="4"/>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1945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 2</a:t>
            </a:r>
          </a:p>
        </p:txBody>
      </p:sp>
      <p:sp>
        <p:nvSpPr>
          <p:cNvPr id="4" name="Slide Number Placeholder 3"/>
          <p:cNvSpPr>
            <a:spLocks noGrp="1"/>
          </p:cNvSpPr>
          <p:nvPr>
            <p:ph type="sldNum" sz="quarter" idx="12"/>
          </p:nvPr>
        </p:nvSpPr>
        <p:spPr/>
        <p:txBody>
          <a:bodyPr/>
          <a:lstStyle/>
          <a:p>
            <a:fld id="{DADEC162-A861-4D4C-B618-86141005AFC7}" type="slidenum">
              <a:rPr lang="en-US" smtClean="0"/>
              <a:pPr/>
              <a:t>5</a:t>
            </a:fld>
            <a:endParaRPr lang="en-US"/>
          </a:p>
        </p:txBody>
      </p:sp>
      <p:sp>
        <p:nvSpPr>
          <p:cNvPr id="41985" name="Rectangle 1"/>
          <p:cNvSpPr>
            <a:spLocks noChangeArrowheads="1"/>
          </p:cNvSpPr>
          <p:nvPr/>
        </p:nvSpPr>
        <p:spPr bwMode="auto">
          <a:xfrm>
            <a:off x="152400" y="76200"/>
            <a:ext cx="883920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a:ln>
                  <a:noFill/>
                </a:ln>
                <a:effectLst/>
                <a:ea typeface="Times New Roman" pitchFamily="18" charset="0"/>
              </a:rPr>
              <a:t>UNITING.TIME.AND.SIGN    </a:t>
            </a:r>
            <a:r>
              <a:rPr kumimoji="0" lang="en-US" sz="2400" i="0" u="none" strike="noStrike" cap="none" normalizeH="0" baseline="0" dirty="0">
                <a:ln>
                  <a:noFill/>
                </a:ln>
                <a:effectLst/>
                <a:ea typeface="Times New Roman" pitchFamily="18" charset="0"/>
              </a:rPr>
              <a:t>63-0818</a:t>
            </a:r>
            <a:r>
              <a:rPr kumimoji="0" lang="en-US" sz="2800" b="0" i="0" u="none" strike="noStrike" cap="none" normalizeH="0" baseline="0" dirty="0">
                <a:ln>
                  <a:noFill/>
                </a:ln>
                <a:effectLst/>
                <a:ea typeface="Times New Roman" pitchFamily="18" charset="0"/>
              </a:rPr>
              <a:t>  </a:t>
            </a:r>
            <a:endParaRPr kumimoji="0" lang="en-US" b="0" i="0" u="none" strike="noStrike" cap="none" normalizeH="0" baseline="0" dirty="0">
              <a:ln>
                <a:noFill/>
              </a:ln>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effectLst/>
                <a:ea typeface="Times New Roman" pitchFamily="18" charset="0"/>
              </a:rPr>
              <a:t>9 One of my main things that's always hurt me through my life has been a </a:t>
            </a:r>
            <a:r>
              <a:rPr kumimoji="0" lang="en-US" sz="2800" b="1" i="0" u="none" strike="noStrike" cap="none" normalizeH="0" baseline="0" dirty="0">
                <a:ln>
                  <a:noFill/>
                </a:ln>
                <a:effectLst/>
                <a:ea typeface="Times New Roman" pitchFamily="18" charset="0"/>
              </a:rPr>
              <a:t>nervous condition</a:t>
            </a:r>
            <a:r>
              <a:rPr kumimoji="0" lang="en-US" sz="2800" b="0" i="0" u="none" strike="noStrike" cap="none" normalizeH="0" baseline="0" dirty="0">
                <a:ln>
                  <a:noFill/>
                </a:ln>
                <a:effectLst/>
                <a:ea typeface="Times New Roman" pitchFamily="18" charset="0"/>
              </a:rPr>
              <a:t>. </a:t>
            </a:r>
            <a:r>
              <a:rPr lang="en-US" sz="2800" dirty="0">
                <a:ea typeface="Times New Roman" pitchFamily="18" charset="0"/>
              </a:rPr>
              <a:t>W</a:t>
            </a:r>
            <a:r>
              <a:rPr kumimoji="0" lang="en-US" sz="2800" b="0" i="0" u="none" strike="noStrike" cap="none" normalizeH="0" baseline="0" dirty="0">
                <a:ln>
                  <a:noFill/>
                </a:ln>
                <a:effectLst/>
                <a:ea typeface="Times New Roman" pitchFamily="18" charset="0"/>
              </a:rPr>
              <a:t>hen I get so worn, I get real weary</a:t>
            </a:r>
            <a:r>
              <a:rPr lang="en-US" sz="2800" dirty="0">
                <a:ea typeface="Times New Roman" pitchFamily="18" charset="0"/>
              </a:rPr>
              <a:t>,</a:t>
            </a:r>
            <a:r>
              <a:rPr kumimoji="0" lang="en-US" sz="2800" b="0" i="0" u="none" strike="noStrike" cap="none" normalizeH="0" baseline="0" dirty="0">
                <a:ln>
                  <a:noFill/>
                </a:ln>
                <a:effectLst/>
                <a:ea typeface="Times New Roman" pitchFamily="18" charset="0"/>
              </a:rPr>
              <a:t> feeling like nobody cares for you... You have it too. I just happen to have a real overdose of it, it gets real bad sometime… many of those visions, it just gets me. </a:t>
            </a:r>
          </a:p>
          <a:p>
            <a:pPr marL="0" marR="0" lvl="0" indent="457200" algn="l" defTabSz="914400" rtl="0" eaLnBrk="0" fontAlgn="base" latinLnBrk="0" hangingPunct="0">
              <a:lnSpc>
                <a:spcPct val="100000"/>
              </a:lnSpc>
              <a:spcBef>
                <a:spcPct val="0"/>
              </a:spcBef>
              <a:spcAft>
                <a:spcPct val="0"/>
              </a:spcAft>
              <a:buClrTx/>
              <a:buSzTx/>
              <a:buFontTx/>
              <a:buNone/>
              <a:tabLst/>
            </a:pPr>
            <a:r>
              <a:rPr lang="en-US" sz="2800" dirty="0">
                <a:ea typeface="Times New Roman" pitchFamily="18" charset="0"/>
              </a:rPr>
              <a:t>	</a:t>
            </a:r>
            <a:r>
              <a:rPr kumimoji="0" lang="en-US" sz="2800" b="0" i="0" u="none" strike="noStrike" cap="none" normalizeH="0" baseline="0" dirty="0">
                <a:ln>
                  <a:noFill/>
                </a:ln>
                <a:effectLst/>
                <a:ea typeface="Times New Roman" pitchFamily="18" charset="0"/>
              </a:rPr>
              <a:t>And you just don't realize what a price goes with that. Then you get to thinking, </a:t>
            </a:r>
            <a:r>
              <a:rPr kumimoji="0" lang="en-US" sz="2800" b="0" i="1" u="none" strike="noStrike" cap="none" normalizeH="0" baseline="0" dirty="0">
                <a:ln>
                  <a:noFill/>
                </a:ln>
                <a:effectLst/>
                <a:ea typeface="Times New Roman" pitchFamily="18" charset="0"/>
              </a:rPr>
              <a:t>Here I'm fifty years old and I've done nothing for the Lord</a:t>
            </a:r>
            <a:r>
              <a:rPr kumimoji="0" lang="en-US" sz="2800" b="0" i="0" u="none" strike="noStrike" cap="none" normalizeH="0" baseline="0" dirty="0">
                <a:ln>
                  <a:noFill/>
                </a:ln>
                <a:effectLst/>
                <a:ea typeface="Times New Roman" pitchFamily="18" charset="0"/>
              </a:rPr>
              <a:t>… Then you get what we used to </a:t>
            </a:r>
            <a:r>
              <a:rPr kumimoji="0" lang="en-US" sz="2800" b="0" i="0" strike="noStrike" cap="none" normalizeH="0" baseline="0" dirty="0">
                <a:ln>
                  <a:noFill/>
                </a:ln>
                <a:effectLst/>
                <a:ea typeface="Times New Roman" pitchFamily="18" charset="0"/>
              </a:rPr>
              <a:t>call "the blues." </a:t>
            </a:r>
            <a:r>
              <a:rPr kumimoji="0" lang="en-US" sz="2800" i="0" u="none" strike="noStrike" cap="none" normalizeH="0" baseline="0" dirty="0">
                <a:ln>
                  <a:noFill/>
                </a:ln>
                <a:solidFill>
                  <a:srgbClr val="FFFF00"/>
                </a:solidFill>
                <a:effectLst/>
                <a:ea typeface="Times New Roman" pitchFamily="18" charset="0"/>
              </a:rPr>
              <a:t>Pop used to talk about it and I wondered what he meant, and </a:t>
            </a:r>
            <a:r>
              <a:rPr kumimoji="0" lang="en-US" sz="2800" i="0" strike="noStrike" cap="none" normalizeH="0" baseline="0" dirty="0">
                <a:ln>
                  <a:noFill/>
                </a:ln>
                <a:solidFill>
                  <a:srgbClr val="FFFF00"/>
                </a:solidFill>
                <a:effectLst/>
                <a:ea typeface="Times New Roman" pitchFamily="18" charset="0"/>
              </a:rPr>
              <a:t>I sure know now what he meant</a:t>
            </a:r>
            <a:r>
              <a:rPr kumimoji="0" lang="en-US" sz="2800" i="0" u="none" strike="noStrike" cap="none" normalizeH="0" baseline="0" dirty="0">
                <a:ln>
                  <a:noFill/>
                </a:ln>
                <a:solidFill>
                  <a:srgbClr val="FFFF00"/>
                </a:solidFill>
                <a:effectLst/>
                <a:ea typeface="Times New Roman" pitchFamily="18" charset="0"/>
              </a:rPr>
              <a:t>. </a:t>
            </a:r>
            <a:r>
              <a:rPr lang="en-US" sz="2800" dirty="0">
                <a:ea typeface="Times New Roman" pitchFamily="18" charset="0"/>
              </a:rPr>
              <a:t>Y</a:t>
            </a:r>
            <a:r>
              <a:rPr kumimoji="0" lang="en-US" sz="2800" b="0" i="0" u="none" strike="noStrike" cap="none" normalizeH="0" baseline="0" dirty="0">
                <a:ln>
                  <a:noFill/>
                </a:ln>
                <a:effectLst/>
                <a:ea typeface="Times New Roman" pitchFamily="18" charset="0"/>
              </a:rPr>
              <a:t>ou get to feeling that way, which is none of it true</a:t>
            </a:r>
            <a:r>
              <a:rPr lang="en-US" sz="2800" dirty="0">
                <a:ea typeface="Times New Roman" pitchFamily="18" charset="0"/>
              </a:rPr>
              <a:t>..</a:t>
            </a:r>
            <a:r>
              <a:rPr kumimoji="0" lang="en-US" sz="2800" b="0" i="0" u="none" strike="noStrike" cap="none" normalizeH="0" baseline="0" dirty="0">
                <a:ln>
                  <a:noFill/>
                </a:ln>
                <a:effectLst/>
                <a:ea typeface="Times New Roman" pitchFamily="18" charset="0"/>
              </a:rPr>
              <a:t>.</a:t>
            </a:r>
            <a:endParaRPr kumimoji="0" lang="en-US" sz="4400" b="0" i="0" u="none" strike="noStrike" cap="none" normalizeH="0" baseline="0" dirty="0">
              <a:ln>
                <a:noFill/>
              </a:ln>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 2</a:t>
            </a:r>
          </a:p>
        </p:txBody>
      </p:sp>
      <p:sp>
        <p:nvSpPr>
          <p:cNvPr id="4" name="Slide Number Placeholder 3"/>
          <p:cNvSpPr>
            <a:spLocks noGrp="1"/>
          </p:cNvSpPr>
          <p:nvPr>
            <p:ph type="sldNum" sz="quarter" idx="12"/>
          </p:nvPr>
        </p:nvSpPr>
        <p:spPr/>
        <p:txBody>
          <a:bodyPr/>
          <a:lstStyle/>
          <a:p>
            <a:fld id="{DADEC162-A861-4D4C-B618-86141005AFC7}" type="slidenum">
              <a:rPr lang="en-US" smtClean="0"/>
              <a:pPr/>
              <a:t>6</a:t>
            </a:fld>
            <a:endParaRPr lang="en-US"/>
          </a:p>
        </p:txBody>
      </p:sp>
      <p:sp>
        <p:nvSpPr>
          <p:cNvPr id="44033" name="Rectangle 1"/>
          <p:cNvSpPr>
            <a:spLocks noChangeArrowheads="1"/>
          </p:cNvSpPr>
          <p:nvPr/>
        </p:nvSpPr>
        <p:spPr bwMode="auto">
          <a:xfrm>
            <a:off x="283029" y="304800"/>
            <a:ext cx="8839200" cy="51398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a:ln>
                  <a:noFill/>
                </a:ln>
                <a:effectLst/>
                <a:ea typeface="Times New Roman" pitchFamily="18" charset="0"/>
              </a:rPr>
              <a:t>HE.CARETH.FOR.YOU</a:t>
            </a:r>
            <a:r>
              <a:rPr kumimoji="0" lang="en-US" sz="4000" b="0" i="0" u="none" strike="noStrike" cap="none" normalizeH="0" baseline="0" dirty="0">
                <a:ln>
                  <a:noFill/>
                </a:ln>
                <a:effectLst/>
                <a:ea typeface="Times New Roman" pitchFamily="18" charset="0"/>
              </a:rPr>
              <a:t>  </a:t>
            </a:r>
            <a:r>
              <a:rPr kumimoji="0" lang="en-US" sz="3200" b="0" i="0" u="none" strike="noStrike" cap="none" normalizeH="0" baseline="0" dirty="0">
                <a:ln>
                  <a:noFill/>
                </a:ln>
                <a:effectLst/>
                <a:ea typeface="Times New Roman" pitchFamily="18" charset="0"/>
              </a:rPr>
              <a:t>60-0301  </a:t>
            </a:r>
          </a:p>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a:ln>
                  <a:noFill/>
                </a:ln>
                <a:effectLst/>
                <a:ea typeface="Times New Roman" pitchFamily="18" charset="0"/>
              </a:rPr>
              <a:t>	35  Like mother sometime will try to teach their young girls to be popular... to make that young girl a ballet dancer or something… And you're giving her arsenic that'll nothing but break her heart and send her to a devil's hell and a sinner's grave, for there's nothing good can come out of it. But you think, "</a:t>
            </a:r>
            <a:r>
              <a:rPr kumimoji="0" lang="en-US" sz="3200" b="0" i="1" u="none" strike="noStrike" cap="none" normalizeH="0" baseline="0" dirty="0">
                <a:ln>
                  <a:noFill/>
                </a:ln>
                <a:effectLst/>
                <a:ea typeface="Times New Roman" pitchFamily="18" charset="0"/>
              </a:rPr>
              <a:t>If my daughter could be such-and-such..." </a:t>
            </a:r>
            <a:r>
              <a:rPr lang="en-US" sz="3200" dirty="0">
                <a:ea typeface="Times New Roman" pitchFamily="18" charset="0"/>
              </a:rPr>
              <a:t>S</a:t>
            </a:r>
            <a:r>
              <a:rPr kumimoji="0" lang="en-US" sz="3200" b="0" i="0" u="none" strike="noStrike" cap="none" normalizeH="0" baseline="0" dirty="0">
                <a:ln>
                  <a:noFill/>
                </a:ln>
                <a:effectLst/>
                <a:ea typeface="Times New Roman" pitchFamily="18" charset="0"/>
              </a:rPr>
              <a:t>end them over to the YWCA's, where they practice rock-and-roll. </a:t>
            </a:r>
            <a:endParaRPr kumimoji="0" lang="en-US" sz="3200" b="0" i="0" u="none" strike="noStrike" cap="none" normalizeH="0" baseline="0" dirty="0">
              <a:ln>
                <a:noFill/>
              </a:ln>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E320F2-7657-4DE3-859B-CE577A7EC40A}"/>
              </a:ext>
            </a:extLst>
          </p:cNvPr>
          <p:cNvSpPr>
            <a:spLocks noGrp="1"/>
          </p:cNvSpPr>
          <p:nvPr>
            <p:ph type="dt" sz="half" idx="10"/>
          </p:nvPr>
        </p:nvSpPr>
        <p:spPr/>
        <p:txBody>
          <a:bodyPr/>
          <a:lstStyle/>
          <a:p>
            <a:r>
              <a:rPr lang="en-US"/>
              <a:t>6-3-2018</a:t>
            </a:r>
          </a:p>
        </p:txBody>
      </p:sp>
      <p:sp>
        <p:nvSpPr>
          <p:cNvPr id="3" name="Footer Placeholder 2">
            <a:extLst>
              <a:ext uri="{FF2B5EF4-FFF2-40B4-BE49-F238E27FC236}">
                <a16:creationId xmlns:a16="http://schemas.microsoft.com/office/drawing/2014/main" id="{A15BAB8F-B005-4732-BF15-1250620DA23D}"/>
              </a:ext>
            </a:extLst>
          </p:cNvPr>
          <p:cNvSpPr>
            <a:spLocks noGrp="1"/>
          </p:cNvSpPr>
          <p:nvPr>
            <p:ph type="ftr" sz="quarter" idx="11"/>
          </p:nvPr>
        </p:nvSpPr>
        <p:spPr/>
        <p:txBody>
          <a:bodyPr/>
          <a:lstStyle/>
          <a:p>
            <a:r>
              <a:rPr lang="en-US"/>
              <a:t>Overcoming Depression &amp; Fear 2</a:t>
            </a:r>
          </a:p>
        </p:txBody>
      </p:sp>
      <p:sp>
        <p:nvSpPr>
          <p:cNvPr id="4" name="Slide Number Placeholder 3">
            <a:extLst>
              <a:ext uri="{FF2B5EF4-FFF2-40B4-BE49-F238E27FC236}">
                <a16:creationId xmlns:a16="http://schemas.microsoft.com/office/drawing/2014/main" id="{A388C765-5517-4899-BAEF-4A5C7D4EAF14}"/>
              </a:ext>
            </a:extLst>
          </p:cNvPr>
          <p:cNvSpPr>
            <a:spLocks noGrp="1"/>
          </p:cNvSpPr>
          <p:nvPr>
            <p:ph type="sldNum" sz="quarter" idx="12"/>
          </p:nvPr>
        </p:nvSpPr>
        <p:spPr/>
        <p:txBody>
          <a:bodyPr/>
          <a:lstStyle/>
          <a:p>
            <a:fld id="{DADEC162-A861-4D4C-B618-86141005AFC7}" type="slidenum">
              <a:rPr lang="en-US" smtClean="0"/>
              <a:pPr/>
              <a:t>7</a:t>
            </a:fld>
            <a:endParaRPr lang="en-US"/>
          </a:p>
        </p:txBody>
      </p:sp>
      <p:sp>
        <p:nvSpPr>
          <p:cNvPr id="5" name="Rectangle 4">
            <a:extLst>
              <a:ext uri="{FF2B5EF4-FFF2-40B4-BE49-F238E27FC236}">
                <a16:creationId xmlns:a16="http://schemas.microsoft.com/office/drawing/2014/main" id="{D87C9EEE-3E21-43F7-B29F-395D0DC942D6}"/>
              </a:ext>
            </a:extLst>
          </p:cNvPr>
          <p:cNvSpPr/>
          <p:nvPr/>
        </p:nvSpPr>
        <p:spPr>
          <a:xfrm>
            <a:off x="228600" y="152401"/>
            <a:ext cx="8610600" cy="5154514"/>
          </a:xfrm>
          <a:prstGeom prst="rect">
            <a:avLst/>
          </a:prstGeom>
        </p:spPr>
        <p:txBody>
          <a:bodyPr wrap="square">
            <a:spAutoFit/>
          </a:bodyPr>
          <a:lstStyle/>
          <a:p>
            <a:pPr lvl="0" indent="457200" fontAlgn="base">
              <a:spcBef>
                <a:spcPct val="0"/>
              </a:spcBef>
              <a:spcAft>
                <a:spcPct val="0"/>
              </a:spcAft>
            </a:pPr>
            <a:r>
              <a:rPr lang="en-US" sz="3600" dirty="0">
                <a:ea typeface="Times New Roman" pitchFamily="18" charset="0"/>
              </a:rPr>
              <a:t>And the old people will get out for a barn dance, hoedown.</a:t>
            </a:r>
            <a:endParaRPr lang="en-US" sz="3600" dirty="0"/>
          </a:p>
          <a:p>
            <a:pPr lvl="0" indent="457200" eaLnBrk="0" fontAlgn="base" hangingPunct="0">
              <a:spcBef>
                <a:spcPct val="0"/>
              </a:spcBef>
              <a:spcAft>
                <a:spcPct val="0"/>
              </a:spcAft>
            </a:pPr>
            <a:r>
              <a:rPr lang="en-US" sz="3600" dirty="0">
                <a:ea typeface="Times New Roman" pitchFamily="18" charset="0"/>
              </a:rPr>
              <a:t>36 Get around about thirty years old, they get the blues, think, "</a:t>
            </a:r>
            <a:r>
              <a:rPr lang="en-US" sz="3600" i="1" dirty="0">
                <a:ea typeface="Times New Roman" pitchFamily="18" charset="0"/>
              </a:rPr>
              <a:t>I have gotten this old, I haven't sowed enough wild oats yet." </a:t>
            </a:r>
            <a:r>
              <a:rPr lang="en-US" sz="3600" dirty="0">
                <a:ea typeface="Times New Roman" pitchFamily="18" charset="0"/>
              </a:rPr>
              <a:t>They try to sometimes cheat in their marriage vows, men and women; both guilty. What's the matter?</a:t>
            </a:r>
            <a:r>
              <a:rPr lang="en-US" sz="3600" dirty="0">
                <a:solidFill>
                  <a:srgbClr val="FFFF00"/>
                </a:solidFill>
                <a:ea typeface="Times New Roman" pitchFamily="18" charset="0"/>
              </a:rPr>
              <a:t> It's something that they are lacking.</a:t>
            </a:r>
            <a:endParaRPr lang="en-US" sz="3600" dirty="0">
              <a:solidFill>
                <a:srgbClr val="FFFF00"/>
              </a:solidFill>
            </a:endParaRPr>
          </a:p>
        </p:txBody>
      </p:sp>
    </p:spTree>
    <p:extLst>
      <p:ext uri="{BB962C8B-B14F-4D97-AF65-F5344CB8AC3E}">
        <p14:creationId xmlns:p14="http://schemas.microsoft.com/office/powerpoint/2010/main" val="891675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6-3-2018</a:t>
            </a:r>
          </a:p>
        </p:txBody>
      </p:sp>
      <p:sp>
        <p:nvSpPr>
          <p:cNvPr id="3" name="Footer Placeholder 2"/>
          <p:cNvSpPr>
            <a:spLocks noGrp="1"/>
          </p:cNvSpPr>
          <p:nvPr>
            <p:ph type="ftr" sz="quarter" idx="11"/>
          </p:nvPr>
        </p:nvSpPr>
        <p:spPr/>
        <p:txBody>
          <a:bodyPr/>
          <a:lstStyle/>
          <a:p>
            <a:r>
              <a:rPr lang="en-US"/>
              <a:t>Overcoming Depression &amp; Fear 2</a:t>
            </a:r>
          </a:p>
        </p:txBody>
      </p:sp>
      <p:sp>
        <p:nvSpPr>
          <p:cNvPr id="4" name="Slide Number Placeholder 3"/>
          <p:cNvSpPr>
            <a:spLocks noGrp="1"/>
          </p:cNvSpPr>
          <p:nvPr>
            <p:ph type="sldNum" sz="quarter" idx="12"/>
          </p:nvPr>
        </p:nvSpPr>
        <p:spPr/>
        <p:txBody>
          <a:bodyPr/>
          <a:lstStyle/>
          <a:p>
            <a:fld id="{DADEC162-A861-4D4C-B618-86141005AFC7}" type="slidenum">
              <a:rPr lang="en-US" smtClean="0"/>
              <a:pPr/>
              <a:t>8</a:t>
            </a:fld>
            <a:endParaRPr lang="en-US"/>
          </a:p>
        </p:txBody>
      </p:sp>
      <p:sp>
        <p:nvSpPr>
          <p:cNvPr id="46081" name="Rectangle 1"/>
          <p:cNvSpPr>
            <a:spLocks noChangeArrowheads="1"/>
          </p:cNvSpPr>
          <p:nvPr/>
        </p:nvSpPr>
        <p:spPr bwMode="auto">
          <a:xfrm>
            <a:off x="152400" y="-8438"/>
            <a:ext cx="8839200" cy="66171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a:ln>
                  <a:noFill/>
                </a:ln>
                <a:effectLst/>
                <a:ea typeface="Times New Roman" pitchFamily="18" charset="0"/>
              </a:rPr>
              <a:t>BE.NOT.AFRAID</a:t>
            </a:r>
            <a:r>
              <a:rPr kumimoji="0" lang="en-US" sz="4000" b="0" i="0" u="none" strike="noStrike" cap="none" normalizeH="0" baseline="0" dirty="0">
                <a:ln>
                  <a:noFill/>
                </a:ln>
                <a:effectLst/>
                <a:ea typeface="Times New Roman" pitchFamily="18" charset="0"/>
              </a:rPr>
              <a:t>   </a:t>
            </a:r>
            <a:r>
              <a:rPr kumimoji="0" lang="en-US" sz="2400" b="0" i="0" u="none" strike="noStrike" cap="none" normalizeH="0" baseline="0" dirty="0">
                <a:ln>
                  <a:noFill/>
                </a:ln>
                <a:effectLst/>
                <a:ea typeface="Times New Roman" pitchFamily="18" charset="0"/>
              </a:rPr>
              <a:t>61-0213</a:t>
            </a:r>
            <a:r>
              <a:rPr kumimoji="0" lang="en-US" sz="3200" b="0" i="0" u="none" strike="noStrike" cap="none" normalizeH="0" baseline="0" dirty="0">
                <a:ln>
                  <a:noFill/>
                </a:ln>
                <a:effectLst/>
                <a:ea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lang="en-US" sz="3200" dirty="0">
                <a:ea typeface="Times New Roman" pitchFamily="18" charset="0"/>
              </a:rPr>
              <a:t>	</a:t>
            </a:r>
            <a:r>
              <a:rPr kumimoji="0" lang="en-US" sz="3100" b="0" i="0" u="none" strike="noStrike" cap="none" normalizeH="0" baseline="0" dirty="0">
                <a:ln>
                  <a:noFill/>
                </a:ln>
                <a:effectLst/>
                <a:ea typeface="Times New Roman" pitchFamily="18" charset="0"/>
              </a:rPr>
              <a:t>85  …</a:t>
            </a:r>
            <a:r>
              <a:rPr kumimoji="0" lang="en-US" sz="3200" b="0" i="0" u="none" strike="noStrike" cap="none" normalizeH="0" baseline="0" dirty="0">
                <a:ln>
                  <a:noFill/>
                </a:ln>
                <a:effectLst/>
                <a:ea typeface="Times New Roman" pitchFamily="18" charset="0"/>
              </a:rPr>
              <a:t>You got a nervous condition, </a:t>
            </a:r>
            <a:r>
              <a:rPr kumimoji="0" lang="en-US" sz="3200" b="1" i="0" u="none" strike="noStrike" cap="none" normalizeH="0" baseline="0" dirty="0">
                <a:ln>
                  <a:noFill/>
                </a:ln>
                <a:effectLst/>
                <a:ea typeface="Times New Roman" pitchFamily="18" charset="0"/>
              </a:rPr>
              <a:t>cough</a:t>
            </a:r>
            <a:r>
              <a:rPr kumimoji="0" lang="en-US" sz="3200" b="0" i="0" u="none" strike="noStrike" cap="none" normalizeH="0" baseline="0" dirty="0">
                <a:ln>
                  <a:noFill/>
                </a:ln>
                <a:effectLst/>
                <a:ea typeface="Times New Roman" pitchFamily="18" charset="0"/>
              </a:rPr>
              <a:t>. </a:t>
            </a:r>
            <a:r>
              <a:rPr kumimoji="0" lang="en-US" sz="3200" b="0" i="0" u="none" strike="noStrike" cap="none" normalizeH="0" baseline="0" dirty="0">
                <a:ln>
                  <a:noFill/>
                </a:ln>
                <a:solidFill>
                  <a:srgbClr val="FFFF00"/>
                </a:solidFill>
                <a:effectLst/>
                <a:ea typeface="Times New Roman" pitchFamily="18" charset="0"/>
              </a:rPr>
              <a:t>That's what makes you cough. It's your nerves. </a:t>
            </a:r>
            <a:r>
              <a:rPr kumimoji="0" lang="en-US" sz="3200" b="0" i="0" u="none" strike="noStrike" cap="none" normalizeH="0" baseline="0" dirty="0">
                <a:ln>
                  <a:noFill/>
                </a:ln>
                <a:effectLst/>
                <a:ea typeface="Times New Roman" pitchFamily="18" charset="0"/>
              </a:rPr>
              <a:t>You're afraid there's something wrong in your throat, but it isn't. When you get nervous, that's when you cough more. That's not your main thing, though. You're praying for somebody else. He had an accident</a:t>
            </a:r>
            <a:r>
              <a:rPr lang="en-US" sz="3200" dirty="0">
                <a:ea typeface="Times New Roman" pitchFamily="18" charset="0"/>
              </a:rPr>
              <a:t>…</a:t>
            </a:r>
            <a:r>
              <a:rPr kumimoji="0" lang="en-US" sz="3200" b="0" i="0" u="none" strike="noStrike" cap="none" normalizeH="0" baseline="0" dirty="0">
                <a:ln>
                  <a:noFill/>
                </a:ln>
                <a:effectLst/>
                <a:ea typeface="Times New Roman" pitchFamily="18" charset="0"/>
              </a:rPr>
              <a:t> Son, in the hospital, semi-conscious. 	</a:t>
            </a:r>
          </a:p>
          <a:p>
            <a:pPr marL="0" marR="0" lvl="0" indent="0" algn="l" defTabSz="914400" rtl="0" eaLnBrk="1" fontAlgn="base" latinLnBrk="0" hangingPunct="1">
              <a:lnSpc>
                <a:spcPct val="100000"/>
              </a:lnSpc>
              <a:spcBef>
                <a:spcPct val="0"/>
              </a:spcBef>
              <a:spcAft>
                <a:spcPct val="0"/>
              </a:spcAft>
              <a:buClrTx/>
              <a:buSzTx/>
              <a:buFontTx/>
              <a:buNone/>
              <a:tabLst/>
            </a:pPr>
            <a:r>
              <a:rPr lang="en-US" sz="3200" dirty="0">
                <a:ea typeface="Times New Roman" pitchFamily="18" charset="0"/>
              </a:rPr>
              <a:t>	</a:t>
            </a:r>
            <a:r>
              <a:rPr kumimoji="0" lang="en-US" sz="3200" b="0" i="0" u="none" strike="noStrike" cap="none" normalizeH="0" baseline="0" dirty="0">
                <a:ln>
                  <a:noFill/>
                </a:ln>
                <a:effectLst/>
                <a:ea typeface="Times New Roman" pitchFamily="18" charset="0"/>
              </a:rPr>
              <a:t>You're scared whether he would die, he has been saved, but you're a little afraid… It's okay, go on. He will come out of it. You believe with all your heart, and don't doubt. Have faith.</a:t>
            </a:r>
            <a:endParaRPr kumimoji="0" lang="en-US" sz="3100" b="0" i="0" u="none" strike="noStrike" cap="none" normalizeH="0" baseline="0" dirty="0">
              <a:ln>
                <a:noFill/>
              </a:ln>
              <a:effectLs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09D1DFB-53EA-4843-974E-0ED122A0BE3B}"/>
              </a:ext>
            </a:extLst>
          </p:cNvPr>
          <p:cNvSpPr>
            <a:spLocks noGrp="1"/>
          </p:cNvSpPr>
          <p:nvPr>
            <p:ph type="dt" sz="half" idx="10"/>
          </p:nvPr>
        </p:nvSpPr>
        <p:spPr/>
        <p:txBody>
          <a:bodyPr/>
          <a:lstStyle/>
          <a:p>
            <a:r>
              <a:rPr lang="en-US"/>
              <a:t>6-3-2018</a:t>
            </a:r>
          </a:p>
        </p:txBody>
      </p:sp>
      <p:sp>
        <p:nvSpPr>
          <p:cNvPr id="3" name="Footer Placeholder 2">
            <a:extLst>
              <a:ext uri="{FF2B5EF4-FFF2-40B4-BE49-F238E27FC236}">
                <a16:creationId xmlns:a16="http://schemas.microsoft.com/office/drawing/2014/main" id="{B3797446-B3BA-4361-BF91-E8BE46597FC3}"/>
              </a:ext>
            </a:extLst>
          </p:cNvPr>
          <p:cNvSpPr>
            <a:spLocks noGrp="1"/>
          </p:cNvSpPr>
          <p:nvPr>
            <p:ph type="ftr" sz="quarter" idx="11"/>
          </p:nvPr>
        </p:nvSpPr>
        <p:spPr/>
        <p:txBody>
          <a:bodyPr/>
          <a:lstStyle/>
          <a:p>
            <a:r>
              <a:rPr lang="en-US"/>
              <a:t>Overcoming Depression &amp; Fear 2</a:t>
            </a:r>
          </a:p>
        </p:txBody>
      </p:sp>
      <p:sp>
        <p:nvSpPr>
          <p:cNvPr id="4" name="Slide Number Placeholder 3">
            <a:extLst>
              <a:ext uri="{FF2B5EF4-FFF2-40B4-BE49-F238E27FC236}">
                <a16:creationId xmlns:a16="http://schemas.microsoft.com/office/drawing/2014/main" id="{253A49E3-0AB1-4A9B-9642-A1B383512373}"/>
              </a:ext>
            </a:extLst>
          </p:cNvPr>
          <p:cNvSpPr>
            <a:spLocks noGrp="1"/>
          </p:cNvSpPr>
          <p:nvPr>
            <p:ph type="sldNum" sz="quarter" idx="12"/>
          </p:nvPr>
        </p:nvSpPr>
        <p:spPr/>
        <p:txBody>
          <a:bodyPr/>
          <a:lstStyle/>
          <a:p>
            <a:fld id="{DADEC162-A861-4D4C-B618-86141005AFC7}" type="slidenum">
              <a:rPr lang="en-US" smtClean="0"/>
              <a:pPr/>
              <a:t>9</a:t>
            </a:fld>
            <a:endParaRPr lang="en-US"/>
          </a:p>
        </p:txBody>
      </p:sp>
      <p:sp>
        <p:nvSpPr>
          <p:cNvPr id="5" name="Rectangle 4">
            <a:extLst>
              <a:ext uri="{FF2B5EF4-FFF2-40B4-BE49-F238E27FC236}">
                <a16:creationId xmlns:a16="http://schemas.microsoft.com/office/drawing/2014/main" id="{5014DD89-CF04-482D-BB37-73A9779AEA36}"/>
              </a:ext>
            </a:extLst>
          </p:cNvPr>
          <p:cNvSpPr/>
          <p:nvPr/>
        </p:nvSpPr>
        <p:spPr>
          <a:xfrm>
            <a:off x="304800" y="76200"/>
            <a:ext cx="8458200" cy="2554545"/>
          </a:xfrm>
          <a:prstGeom prst="rect">
            <a:avLst/>
          </a:prstGeom>
        </p:spPr>
        <p:txBody>
          <a:bodyPr wrap="square">
            <a:spAutoFit/>
          </a:bodyPr>
          <a:lstStyle/>
          <a:p>
            <a:pPr lvl="0" fontAlgn="base">
              <a:spcBef>
                <a:spcPct val="0"/>
              </a:spcBef>
              <a:spcAft>
                <a:spcPct val="0"/>
              </a:spcAft>
            </a:pPr>
            <a:r>
              <a:rPr lang="en-US" sz="4400" b="1" dirty="0">
                <a:ea typeface="Times New Roman" pitchFamily="18" charset="0"/>
              </a:rPr>
              <a:t>Is. 26:3</a:t>
            </a:r>
            <a:r>
              <a:rPr lang="en-US" sz="4400" i="1" dirty="0">
                <a:ea typeface="Times New Roman" pitchFamily="18" charset="0"/>
              </a:rPr>
              <a:t> </a:t>
            </a:r>
          </a:p>
          <a:p>
            <a:pPr lvl="0" fontAlgn="base">
              <a:spcBef>
                <a:spcPct val="0"/>
              </a:spcBef>
              <a:spcAft>
                <a:spcPct val="0"/>
              </a:spcAft>
            </a:pPr>
            <a:r>
              <a:rPr lang="en-US" sz="4400" i="1" dirty="0">
                <a:ea typeface="Times New Roman" pitchFamily="18" charset="0"/>
              </a:rPr>
              <a:t>	</a:t>
            </a:r>
            <a:r>
              <a:rPr lang="en-US" sz="3600" i="1" dirty="0">
                <a:ea typeface="Times New Roman" pitchFamily="18" charset="0"/>
              </a:rPr>
              <a:t>Thou wilt keep him in perfect peace, whose mind is stayed on thee: because he </a:t>
            </a:r>
            <a:r>
              <a:rPr lang="en-US" sz="3600" i="1" dirty="0" err="1">
                <a:ea typeface="Times New Roman" pitchFamily="18" charset="0"/>
              </a:rPr>
              <a:t>trusteth</a:t>
            </a:r>
            <a:r>
              <a:rPr lang="en-US" sz="3600" i="1" dirty="0">
                <a:ea typeface="Times New Roman" pitchFamily="18" charset="0"/>
              </a:rPr>
              <a:t> in thee. </a:t>
            </a:r>
          </a:p>
        </p:txBody>
      </p:sp>
      <p:sp>
        <p:nvSpPr>
          <p:cNvPr id="6" name="Rectangle 5">
            <a:extLst>
              <a:ext uri="{FF2B5EF4-FFF2-40B4-BE49-F238E27FC236}">
                <a16:creationId xmlns:a16="http://schemas.microsoft.com/office/drawing/2014/main" id="{0CEF66BE-CC49-4B6A-BC6A-4CB3897DB882}"/>
              </a:ext>
            </a:extLst>
          </p:cNvPr>
          <p:cNvSpPr/>
          <p:nvPr/>
        </p:nvSpPr>
        <p:spPr>
          <a:xfrm>
            <a:off x="304800" y="3124201"/>
            <a:ext cx="8458200" cy="2677656"/>
          </a:xfrm>
          <a:prstGeom prst="rect">
            <a:avLst/>
          </a:prstGeom>
        </p:spPr>
        <p:txBody>
          <a:bodyPr wrap="square">
            <a:spAutoFit/>
          </a:bodyPr>
          <a:lstStyle/>
          <a:p>
            <a:r>
              <a:rPr lang="en-US" sz="4000" b="1" dirty="0"/>
              <a:t>DISEASES.AND.AFFLICTIONS</a:t>
            </a:r>
          </a:p>
          <a:p>
            <a:r>
              <a:rPr lang="en-US" sz="3200" dirty="0"/>
              <a:t>	40   God didn't intend you to be sick. God made you in His likeness. He wants you to be well. He's done everything He can to keep you well. And Satan's against you.		</a:t>
            </a:r>
            <a:r>
              <a:rPr lang="en-US" sz="2400" dirty="0"/>
              <a:t> 50-0100</a:t>
            </a:r>
          </a:p>
        </p:txBody>
      </p:sp>
    </p:spTree>
    <p:extLst>
      <p:ext uri="{BB962C8B-B14F-4D97-AF65-F5344CB8AC3E}">
        <p14:creationId xmlns:p14="http://schemas.microsoft.com/office/powerpoint/2010/main" val="6622842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Cambria">
      <a:maj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{3ACB6D75-FB27-2A4B-95A0-6E095142366C}tf10001121</Template>
  <TotalTime>1296</TotalTime>
  <Words>888</Words>
  <Application>Microsoft Office PowerPoint</Application>
  <PresentationFormat>On-screen Show (4:3)</PresentationFormat>
  <Paragraphs>196</Paragraphs>
  <Slides>31</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Arial</vt:lpstr>
      <vt:lpstr>Arial Black</vt:lpstr>
      <vt:lpstr>Calibri</vt:lpstr>
      <vt:lpstr>Cambria</vt:lpstr>
      <vt:lpstr>Times New Roman</vt:lpstr>
      <vt:lpstr>Trebuchet MS</vt:lpstr>
      <vt:lpstr>Wingdings 2</vt:lpstr>
      <vt:lpstr>Quotable</vt:lpstr>
      <vt:lpstr>Feeling All Alone Overcoming Depression &amp; Fear Part 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Overcoming Depression &amp; Fear</dc:title>
  <dc:creator>Barry Coffey</dc:creator>
  <cp:lastModifiedBy>Barry Coffey</cp:lastModifiedBy>
  <cp:revision>86</cp:revision>
  <dcterms:created xsi:type="dcterms:W3CDTF">2009-07-17T21:52:32Z</dcterms:created>
  <dcterms:modified xsi:type="dcterms:W3CDTF">2018-06-03T21:15:39Z</dcterms:modified>
</cp:coreProperties>
</file>