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Lst>
  <p:notesMasterIdLst>
    <p:notesMasterId r:id="rId48"/>
  </p:notesMasterIdLst>
  <p:sldIdLst>
    <p:sldId id="297" r:id="rId2"/>
    <p:sldId id="467" r:id="rId3"/>
    <p:sldId id="457" r:id="rId4"/>
    <p:sldId id="454" r:id="rId5"/>
    <p:sldId id="459" r:id="rId6"/>
    <p:sldId id="460" r:id="rId7"/>
    <p:sldId id="466" r:id="rId8"/>
    <p:sldId id="434" r:id="rId9"/>
    <p:sldId id="441" r:id="rId10"/>
    <p:sldId id="462" r:id="rId11"/>
    <p:sldId id="463" r:id="rId12"/>
    <p:sldId id="464" r:id="rId13"/>
    <p:sldId id="447" r:id="rId14"/>
    <p:sldId id="261" r:id="rId15"/>
    <p:sldId id="264" r:id="rId16"/>
    <p:sldId id="449" r:id="rId17"/>
    <p:sldId id="442" r:id="rId18"/>
    <p:sldId id="468" r:id="rId19"/>
    <p:sldId id="469" r:id="rId20"/>
    <p:sldId id="446" r:id="rId21"/>
    <p:sldId id="461" r:id="rId22"/>
    <p:sldId id="300" r:id="rId23"/>
    <p:sldId id="286" r:id="rId24"/>
    <p:sldId id="273" r:id="rId25"/>
    <p:sldId id="465" r:id="rId26"/>
    <p:sldId id="299" r:id="rId27"/>
    <p:sldId id="443" r:id="rId28"/>
    <p:sldId id="302" r:id="rId29"/>
    <p:sldId id="278" r:id="rId30"/>
    <p:sldId id="260" r:id="rId31"/>
    <p:sldId id="308" r:id="rId32"/>
    <p:sldId id="444" r:id="rId33"/>
    <p:sldId id="450" r:id="rId34"/>
    <p:sldId id="451" r:id="rId35"/>
    <p:sldId id="448" r:id="rId36"/>
    <p:sldId id="458" r:id="rId37"/>
    <p:sldId id="455" r:id="rId38"/>
    <p:sldId id="456" r:id="rId39"/>
    <p:sldId id="406" r:id="rId40"/>
    <p:sldId id="409" r:id="rId41"/>
    <p:sldId id="410" r:id="rId42"/>
    <p:sldId id="411" r:id="rId43"/>
    <p:sldId id="412" r:id="rId44"/>
    <p:sldId id="413" r:id="rId45"/>
    <p:sldId id="414" r:id="rId46"/>
    <p:sldId id="445" r:id="rId47"/>
  </p:sldIdLst>
  <p:sldSz cx="9144000" cy="6858000" type="screen4x3"/>
  <p:notesSz cx="6946900" cy="9283700"/>
  <p:custShowLst>
    <p:custShow name="Cloverdale Custom Show 1" id="0">
      <p:sldLst>
        <p:sld r:id="rId2"/>
      </p:sldLst>
    </p:custShow>
  </p:custShow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33"/>
    <a:srgbClr val="ACA35D"/>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47" autoAdjust="0"/>
    <p:restoredTop sz="98268" autoAdjust="0"/>
  </p:normalViewPr>
  <p:slideViewPr>
    <p:cSldViewPr>
      <p:cViewPr varScale="1">
        <p:scale>
          <a:sx n="145" d="100"/>
          <a:sy n="145" d="100"/>
        </p:scale>
        <p:origin x="2592" y="192"/>
      </p:cViewPr>
      <p:guideLst>
        <p:guide orient="horz" pos="2160"/>
        <p:guide pos="2880"/>
      </p:guideLst>
    </p:cSldViewPr>
  </p:slideViewPr>
  <p:notesTextViewPr>
    <p:cViewPr>
      <p:scale>
        <a:sx n="100" d="100"/>
        <a:sy n="100" d="100"/>
      </p:scale>
      <p:origin x="0" y="0"/>
    </p:cViewPr>
  </p:notesTextViewPr>
  <p:sorterViewPr>
    <p:cViewPr>
      <p:scale>
        <a:sx n="70" d="100"/>
        <a:sy n="70" d="100"/>
      </p:scale>
      <p:origin x="0" y="-15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3009900" cy="463550"/>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algn="l" defTabSz="927100">
              <a:defRPr sz="1200"/>
            </a:lvl1pPr>
          </a:lstStyle>
          <a:p>
            <a:pPr>
              <a:defRPr/>
            </a:pPr>
            <a:endParaRPr lang="en-US"/>
          </a:p>
        </p:txBody>
      </p:sp>
      <p:sp>
        <p:nvSpPr>
          <p:cNvPr id="80899" name="Rectangle 3"/>
          <p:cNvSpPr>
            <a:spLocks noGrp="1" noChangeArrowheads="1"/>
          </p:cNvSpPr>
          <p:nvPr>
            <p:ph type="dt" idx="1"/>
          </p:nvPr>
        </p:nvSpPr>
        <p:spPr bwMode="auto">
          <a:xfrm>
            <a:off x="3937000" y="0"/>
            <a:ext cx="3009900" cy="463550"/>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lvl1pPr algn="r" defTabSz="927100">
              <a:defRPr sz="12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52525" y="696913"/>
            <a:ext cx="4641850" cy="3481387"/>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25513" y="4410075"/>
            <a:ext cx="5095875" cy="4176713"/>
          </a:xfrm>
          <a:prstGeom prst="rect">
            <a:avLst/>
          </a:prstGeom>
          <a:noFill/>
          <a:ln w="9525">
            <a:noFill/>
            <a:miter lim="800000"/>
            <a:headEnd/>
            <a:tailEnd/>
          </a:ln>
          <a:effectLst/>
        </p:spPr>
        <p:txBody>
          <a:bodyPr vert="horz" wrap="square" lIns="92738" tIns="46369" rIns="92738" bIns="4636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p:cNvSpPr>
            <a:spLocks noGrp="1" noChangeArrowheads="1"/>
          </p:cNvSpPr>
          <p:nvPr>
            <p:ph type="ftr" sz="quarter" idx="4"/>
          </p:nvPr>
        </p:nvSpPr>
        <p:spPr bwMode="auto">
          <a:xfrm>
            <a:off x="0" y="8820150"/>
            <a:ext cx="3009900" cy="463550"/>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algn="l" defTabSz="927100">
              <a:defRPr sz="1200"/>
            </a:lvl1pPr>
          </a:lstStyle>
          <a:p>
            <a:pPr>
              <a:defRPr/>
            </a:pPr>
            <a:endParaRPr lang="en-US"/>
          </a:p>
        </p:txBody>
      </p:sp>
      <p:sp>
        <p:nvSpPr>
          <p:cNvPr id="80903" name="Rectangle 7"/>
          <p:cNvSpPr>
            <a:spLocks noGrp="1" noChangeArrowheads="1"/>
          </p:cNvSpPr>
          <p:nvPr>
            <p:ph type="sldNum" sz="quarter" idx="5"/>
          </p:nvPr>
        </p:nvSpPr>
        <p:spPr bwMode="auto">
          <a:xfrm>
            <a:off x="3937000" y="8820150"/>
            <a:ext cx="3009900" cy="463550"/>
          </a:xfrm>
          <a:prstGeom prst="rect">
            <a:avLst/>
          </a:prstGeom>
          <a:noFill/>
          <a:ln w="9525">
            <a:noFill/>
            <a:miter lim="800000"/>
            <a:headEnd/>
            <a:tailEnd/>
          </a:ln>
          <a:effectLst/>
        </p:spPr>
        <p:txBody>
          <a:bodyPr vert="horz" wrap="square" lIns="92738" tIns="46369" rIns="92738" bIns="46369" numCol="1" anchor="b" anchorCtr="0" compatLnSpc="1">
            <a:prstTxWarp prst="textNoShape">
              <a:avLst/>
            </a:prstTxWarp>
          </a:bodyPr>
          <a:lstStyle>
            <a:lvl1pPr algn="r" defTabSz="927100">
              <a:defRPr sz="1200"/>
            </a:lvl1pPr>
          </a:lstStyle>
          <a:p>
            <a:pPr>
              <a:defRPr/>
            </a:pPr>
            <a:fld id="{AAC3ECFC-2517-4260-8645-13AD54BBB605}" type="slidenum">
              <a:rPr lang="en-US"/>
              <a:pPr>
                <a:defRPr/>
              </a:pPr>
              <a:t>‹#›</a:t>
            </a:fld>
            <a:endParaRPr lang="en-US"/>
          </a:p>
        </p:txBody>
      </p:sp>
    </p:spTree>
    <p:extLst>
      <p:ext uri="{BB962C8B-B14F-4D97-AF65-F5344CB8AC3E}">
        <p14:creationId xmlns:p14="http://schemas.microsoft.com/office/powerpoint/2010/main" val="28116520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ahoma" pitchFamily="34" charset="0"/>
        <a:ea typeface="+mn-ea"/>
        <a:cs typeface="Times New Roman" pitchFamily="18" charset="0"/>
      </a:defRPr>
    </a:lvl1pPr>
    <a:lvl2pPr marL="457200" algn="l" rtl="0" eaLnBrk="0" fontAlgn="base" hangingPunct="0">
      <a:spcBef>
        <a:spcPct val="30000"/>
      </a:spcBef>
      <a:spcAft>
        <a:spcPct val="0"/>
      </a:spcAft>
      <a:defRPr kumimoji="1" sz="1200" kern="1200">
        <a:solidFill>
          <a:schemeClr val="tx1"/>
        </a:solidFill>
        <a:latin typeface="Tahoma" pitchFamily="34" charset="0"/>
        <a:ea typeface="+mn-ea"/>
        <a:cs typeface="Times New Roman" pitchFamily="18" charset="0"/>
      </a:defRPr>
    </a:lvl2pPr>
    <a:lvl3pPr marL="914400" algn="l" rtl="0" eaLnBrk="0" fontAlgn="base" hangingPunct="0">
      <a:spcBef>
        <a:spcPct val="30000"/>
      </a:spcBef>
      <a:spcAft>
        <a:spcPct val="0"/>
      </a:spcAft>
      <a:defRPr kumimoji="1" sz="1200" kern="1200">
        <a:solidFill>
          <a:schemeClr val="tx1"/>
        </a:solidFill>
        <a:latin typeface="Tahoma" pitchFamily="34" charset="0"/>
        <a:ea typeface="+mn-ea"/>
        <a:cs typeface="Times New Roman" pitchFamily="18" charset="0"/>
      </a:defRPr>
    </a:lvl3pPr>
    <a:lvl4pPr marL="1371600" algn="l" rtl="0" eaLnBrk="0" fontAlgn="base" hangingPunct="0">
      <a:spcBef>
        <a:spcPct val="30000"/>
      </a:spcBef>
      <a:spcAft>
        <a:spcPct val="0"/>
      </a:spcAft>
      <a:defRPr kumimoji="1" sz="1200" kern="1200">
        <a:solidFill>
          <a:schemeClr val="tx1"/>
        </a:solidFill>
        <a:latin typeface="Tahoma" pitchFamily="34" charset="0"/>
        <a:ea typeface="+mn-ea"/>
        <a:cs typeface="Times New Roman" pitchFamily="18" charset="0"/>
      </a:defRPr>
    </a:lvl4pPr>
    <a:lvl5pPr marL="1828800" algn="l" rtl="0" eaLnBrk="0" fontAlgn="base" hangingPunct="0">
      <a:spcBef>
        <a:spcPct val="30000"/>
      </a:spcBef>
      <a:spcAft>
        <a:spcPct val="0"/>
      </a:spcAft>
      <a:defRPr kumimoji="1" sz="1200" kern="1200">
        <a:solidFill>
          <a:schemeClr val="tx1"/>
        </a:solidFill>
        <a:latin typeface="Tahoma" pitchFamily="34"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AEED101C-2E15-4F5B-B592-79E47B79AA1D}" type="slidenum">
              <a:rPr lang="en-US" smtClean="0"/>
              <a:pPr/>
              <a:t>1</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878300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1906 San Francisco Earthquake, 7.8, 3000 deaths</a:t>
            </a:r>
          </a:p>
          <a:p>
            <a:endParaRPr lang="en-US" dirty="0"/>
          </a:p>
          <a:p>
            <a:r>
              <a:rPr lang="en-US" dirty="0"/>
              <a:t>Scientists say the southern edge</a:t>
            </a:r>
            <a:r>
              <a:rPr lang="en-US" baseline="0" dirty="0"/>
              <a:t> of San Andreas hasn’t seen “substantial” quake in ~300 years, and is overdue</a:t>
            </a:r>
          </a:p>
          <a:p>
            <a:endParaRPr lang="en-US" baseline="0" dirty="0"/>
          </a:p>
          <a:p>
            <a:r>
              <a:rPr lang="en-US" sz="1200" b="0" i="0" kern="1200" dirty="0">
                <a:solidFill>
                  <a:schemeClr val="tx1"/>
                </a:solidFill>
                <a:effectLst/>
                <a:latin typeface="+mn-lt"/>
                <a:ea typeface="+mn-ea"/>
                <a:cs typeface="+mn-cs"/>
              </a:rPr>
              <a:t> A magnitude 7 quake has a 62% chance of hitting San Francisco in the next 30 years, according to the U.S. Geological Survey (USGS) (trending up)</a:t>
            </a:r>
            <a:endParaRPr lang="en-US" dirty="0"/>
          </a:p>
        </p:txBody>
      </p:sp>
      <p:sp>
        <p:nvSpPr>
          <p:cNvPr id="4" name="Slide Number Placeholder 3"/>
          <p:cNvSpPr>
            <a:spLocks noGrp="1"/>
          </p:cNvSpPr>
          <p:nvPr>
            <p:ph type="sldNum" sz="quarter" idx="10"/>
          </p:nvPr>
        </p:nvSpPr>
        <p:spPr/>
        <p:txBody>
          <a:bodyPr/>
          <a:lstStyle/>
          <a:p>
            <a:fld id="{1DDF3D7E-3B35-4228-B8F6-ADD7A76DFE8D}" type="slidenum">
              <a:rPr lang="en-US" smtClean="0"/>
              <a:t>25</a:t>
            </a:fld>
            <a:endParaRPr lang="en-US"/>
          </a:p>
        </p:txBody>
      </p:sp>
    </p:spTree>
    <p:extLst>
      <p:ext uri="{BB962C8B-B14F-4D97-AF65-F5344CB8AC3E}">
        <p14:creationId xmlns:p14="http://schemas.microsoft.com/office/powerpoint/2010/main" val="792212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AC3ECFC-2517-4260-8645-13AD54BBB605}" type="slidenum">
              <a:rPr lang="en-US" smtClean="0"/>
              <a:pPr>
                <a:defRPr/>
              </a:pPr>
              <a:t>43</a:t>
            </a:fld>
            <a:endParaRPr lang="en-US"/>
          </a:p>
        </p:txBody>
      </p:sp>
    </p:spTree>
    <p:extLst>
      <p:ext uri="{BB962C8B-B14F-4D97-AF65-F5344CB8AC3E}">
        <p14:creationId xmlns:p14="http://schemas.microsoft.com/office/powerpoint/2010/main" val="856766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3419475" y="1828800"/>
            <a:ext cx="5343525" cy="2362200"/>
          </a:xfrm>
        </p:spPr>
        <p:txBody>
          <a:bodyPr/>
          <a:lstStyle>
            <a:lvl1pPr>
              <a:defRPr/>
            </a:lvl1pPr>
          </a:lstStyle>
          <a:p>
            <a:r>
              <a:rPr lang="en-US"/>
              <a:t>Click to edit Master title style</a:t>
            </a:r>
          </a:p>
        </p:txBody>
      </p:sp>
      <p:sp>
        <p:nvSpPr>
          <p:cNvPr id="46083" name="Rectangle 3"/>
          <p:cNvSpPr>
            <a:spLocks noGrp="1" noChangeArrowheads="1"/>
          </p:cNvSpPr>
          <p:nvPr>
            <p:ph type="subTitle" idx="1"/>
          </p:nvPr>
        </p:nvSpPr>
        <p:spPr>
          <a:xfrm>
            <a:off x="3816350" y="4184650"/>
            <a:ext cx="4946650" cy="1368425"/>
          </a:xfrm>
        </p:spPr>
        <p:txBody>
          <a:bodyPr/>
          <a:lstStyle>
            <a:lvl1pPr marL="0" indent="0">
              <a:buFontTx/>
              <a:buNone/>
              <a:defRPr sz="1800"/>
            </a:lvl1pPr>
          </a:lstStyle>
          <a:p>
            <a:r>
              <a:rPr lang="en-US"/>
              <a:t>Click to edit Master subtitle style</a:t>
            </a:r>
          </a:p>
        </p:txBody>
      </p:sp>
      <p:sp>
        <p:nvSpPr>
          <p:cNvPr id="4" name="Rectangle 169"/>
          <p:cNvSpPr>
            <a:spLocks noGrp="1" noChangeArrowheads="1"/>
          </p:cNvSpPr>
          <p:nvPr>
            <p:ph type="dt" sz="half" idx="10"/>
          </p:nvPr>
        </p:nvSpPr>
        <p:spPr>
          <a:xfrm>
            <a:off x="1225550" y="6200775"/>
            <a:ext cx="1905000" cy="457200"/>
          </a:xfrm>
        </p:spPr>
        <p:txBody>
          <a:bodyPr/>
          <a:lstStyle>
            <a:lvl1pPr>
              <a:defRPr/>
            </a:lvl1pPr>
          </a:lstStyle>
          <a:p>
            <a:pPr>
              <a:defRPr/>
            </a:pPr>
            <a:r>
              <a:rPr lang="en-US"/>
              <a:t>6/2018</a:t>
            </a:r>
          </a:p>
        </p:txBody>
      </p:sp>
      <p:sp>
        <p:nvSpPr>
          <p:cNvPr id="5" name="Rectangle 170"/>
          <p:cNvSpPr>
            <a:spLocks noGrp="1" noChangeArrowheads="1"/>
          </p:cNvSpPr>
          <p:nvPr>
            <p:ph type="ftr" sz="quarter" idx="11"/>
          </p:nvPr>
        </p:nvSpPr>
        <p:spPr>
          <a:xfrm>
            <a:off x="3303588" y="6200775"/>
            <a:ext cx="3636962" cy="457200"/>
          </a:xfrm>
        </p:spPr>
        <p:txBody>
          <a:bodyPr/>
          <a:lstStyle>
            <a:lvl1pPr>
              <a:defRPr/>
            </a:lvl1pPr>
          </a:lstStyle>
          <a:p>
            <a:pPr>
              <a:defRPr/>
            </a:pPr>
            <a:r>
              <a:rPr lang="en-US"/>
              <a:t>Pressure</a:t>
            </a:r>
          </a:p>
        </p:txBody>
      </p:sp>
      <p:sp>
        <p:nvSpPr>
          <p:cNvPr id="6" name="Rectangle 171"/>
          <p:cNvSpPr>
            <a:spLocks noGrp="1" noChangeArrowheads="1"/>
          </p:cNvSpPr>
          <p:nvPr>
            <p:ph type="sldNum" sz="quarter" idx="12"/>
          </p:nvPr>
        </p:nvSpPr>
        <p:spPr>
          <a:xfrm>
            <a:off x="7092950" y="6200775"/>
            <a:ext cx="1905000" cy="457200"/>
          </a:xfrm>
        </p:spPr>
        <p:txBody>
          <a:bodyPr/>
          <a:lstStyle>
            <a:lvl1pPr>
              <a:defRPr/>
            </a:lvl1pPr>
          </a:lstStyle>
          <a:p>
            <a:pPr>
              <a:defRPr/>
            </a:pPr>
            <a:fld id="{6103AAD2-64EA-4376-848A-32D0B3B51DDC}" type="slidenum">
              <a:rPr lang="en-US"/>
              <a:pPr>
                <a:defRPr/>
              </a:pPr>
              <a:t>‹#›</a:t>
            </a:fld>
            <a:endParaRPr 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6/2018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Pressure</a:t>
            </a:r>
          </a:p>
        </p:txBody>
      </p:sp>
      <p:sp>
        <p:nvSpPr>
          <p:cNvPr id="6" name="Rectangle 6"/>
          <p:cNvSpPr>
            <a:spLocks noGrp="1" noChangeArrowheads="1"/>
          </p:cNvSpPr>
          <p:nvPr>
            <p:ph type="sldNum" sz="quarter" idx="12"/>
          </p:nvPr>
        </p:nvSpPr>
        <p:spPr>
          <a:ln/>
        </p:spPr>
        <p:txBody>
          <a:bodyPr/>
          <a:lstStyle>
            <a:lvl1pPr>
              <a:defRPr/>
            </a:lvl1pPr>
          </a:lstStyle>
          <a:p>
            <a:pPr>
              <a:defRPr/>
            </a:pPr>
            <a:fld id="{A1D7029C-E90D-458C-BE15-7634E035C257}" type="slidenum">
              <a:rPr lang="en-US"/>
              <a:pPr>
                <a:defRPr/>
              </a:pPr>
              <a:t>‹#›</a:t>
            </a:fld>
            <a:endParaRPr 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3075" y="225425"/>
            <a:ext cx="1925638" cy="5975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42988" y="225425"/>
            <a:ext cx="5627687" cy="5975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6/2018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Pressure</a:t>
            </a:r>
          </a:p>
        </p:txBody>
      </p:sp>
      <p:sp>
        <p:nvSpPr>
          <p:cNvPr id="6" name="Rectangle 6"/>
          <p:cNvSpPr>
            <a:spLocks noGrp="1" noChangeArrowheads="1"/>
          </p:cNvSpPr>
          <p:nvPr>
            <p:ph type="sldNum" sz="quarter" idx="12"/>
          </p:nvPr>
        </p:nvSpPr>
        <p:spPr>
          <a:ln/>
        </p:spPr>
        <p:txBody>
          <a:bodyPr/>
          <a:lstStyle>
            <a:lvl1pPr>
              <a:defRPr/>
            </a:lvl1pPr>
          </a:lstStyle>
          <a:p>
            <a:pPr>
              <a:defRPr/>
            </a:pPr>
            <a:fld id="{98385BE2-3BD8-4814-AC0B-27BBAA5E62DF}" type="slidenum">
              <a:rPr lang="en-US"/>
              <a:pPr>
                <a:defRPr/>
              </a:pPr>
              <a:t>‹#›</a:t>
            </a:fld>
            <a:endParaRPr 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42988" y="225425"/>
            <a:ext cx="7705725" cy="863600"/>
          </a:xfrm>
        </p:spPr>
        <p:txBody>
          <a:bodyPr/>
          <a:lstStyle/>
          <a:p>
            <a:r>
              <a:rPr lang="en-US"/>
              <a:t>Click to edit Master title style</a:t>
            </a:r>
          </a:p>
        </p:txBody>
      </p:sp>
      <p:sp>
        <p:nvSpPr>
          <p:cNvPr id="3" name="Text Placeholder 2"/>
          <p:cNvSpPr>
            <a:spLocks noGrp="1"/>
          </p:cNvSpPr>
          <p:nvPr>
            <p:ph type="body" sz="half" idx="1"/>
          </p:nvPr>
        </p:nvSpPr>
        <p:spPr>
          <a:xfrm>
            <a:off x="1042988" y="1304925"/>
            <a:ext cx="3776662" cy="4895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972050" y="1304925"/>
            <a:ext cx="3776663" cy="4895850"/>
          </a:xfrm>
        </p:spPr>
        <p:txBody>
          <a:bodyPr/>
          <a:lstStyle/>
          <a:p>
            <a:pPr lvl="0"/>
            <a:r>
              <a:rPr lang="en-US" noProof="0"/>
              <a:t>Click icon to add clip art</a:t>
            </a:r>
          </a:p>
        </p:txBody>
      </p:sp>
      <p:sp>
        <p:nvSpPr>
          <p:cNvPr id="5" name="Rectangle 4"/>
          <p:cNvSpPr>
            <a:spLocks noGrp="1" noChangeArrowheads="1"/>
          </p:cNvSpPr>
          <p:nvPr>
            <p:ph type="dt" sz="half" idx="10"/>
          </p:nvPr>
        </p:nvSpPr>
        <p:spPr>
          <a:ln/>
        </p:spPr>
        <p:txBody>
          <a:bodyPr/>
          <a:lstStyle>
            <a:lvl1pPr>
              <a:defRPr/>
            </a:lvl1pPr>
          </a:lstStyle>
          <a:p>
            <a:pPr>
              <a:defRPr/>
            </a:pPr>
            <a:r>
              <a:rPr lang="en-US"/>
              <a:t>6/2018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Pressure</a:t>
            </a:r>
          </a:p>
        </p:txBody>
      </p:sp>
      <p:sp>
        <p:nvSpPr>
          <p:cNvPr id="7" name="Rectangle 6"/>
          <p:cNvSpPr>
            <a:spLocks noGrp="1" noChangeArrowheads="1"/>
          </p:cNvSpPr>
          <p:nvPr>
            <p:ph type="sldNum" sz="quarter" idx="12"/>
          </p:nvPr>
        </p:nvSpPr>
        <p:spPr>
          <a:ln/>
        </p:spPr>
        <p:txBody>
          <a:bodyPr/>
          <a:lstStyle>
            <a:lvl1pPr>
              <a:defRPr/>
            </a:lvl1pPr>
          </a:lstStyle>
          <a:p>
            <a:pPr>
              <a:defRPr/>
            </a:pPr>
            <a:fld id="{76D472B0-D481-4AEA-B6E8-DC909A1FE04C}" type="slidenum">
              <a:rPr lang="en-US"/>
              <a:pPr>
                <a:defRPr/>
              </a:pPr>
              <a:t>‹#›</a:t>
            </a:fld>
            <a:endParaRPr lang="en-US"/>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42988" y="225425"/>
            <a:ext cx="7705725" cy="863600"/>
          </a:xfrm>
        </p:spPr>
        <p:txBody>
          <a:bodyPr/>
          <a:lstStyle/>
          <a:p>
            <a:r>
              <a:rPr lang="en-US"/>
              <a:t>Click to edit Master title style</a:t>
            </a:r>
          </a:p>
        </p:txBody>
      </p:sp>
      <p:sp>
        <p:nvSpPr>
          <p:cNvPr id="3" name="Text Placeholder 2"/>
          <p:cNvSpPr>
            <a:spLocks noGrp="1"/>
          </p:cNvSpPr>
          <p:nvPr>
            <p:ph type="body" sz="half" idx="1"/>
          </p:nvPr>
        </p:nvSpPr>
        <p:spPr>
          <a:xfrm>
            <a:off x="1042988" y="1304925"/>
            <a:ext cx="7705725"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42988" y="3829050"/>
            <a:ext cx="7705725" cy="2371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6/2018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Pressure</a:t>
            </a:r>
          </a:p>
        </p:txBody>
      </p:sp>
      <p:sp>
        <p:nvSpPr>
          <p:cNvPr id="7" name="Rectangle 6"/>
          <p:cNvSpPr>
            <a:spLocks noGrp="1" noChangeArrowheads="1"/>
          </p:cNvSpPr>
          <p:nvPr>
            <p:ph type="sldNum" sz="quarter" idx="12"/>
          </p:nvPr>
        </p:nvSpPr>
        <p:spPr>
          <a:ln/>
        </p:spPr>
        <p:txBody>
          <a:bodyPr/>
          <a:lstStyle>
            <a:lvl1pPr>
              <a:defRPr/>
            </a:lvl1pPr>
          </a:lstStyle>
          <a:p>
            <a:pPr>
              <a:defRPr/>
            </a:pPr>
            <a:fld id="{96EFF9F8-9540-4A36-95A7-BFD7246900B3}" type="slidenum">
              <a:rPr lang="en-US"/>
              <a:pPr>
                <a:defRPr/>
              </a:pPr>
              <a:t>‹#›</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6/2018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Pressure</a:t>
            </a:r>
          </a:p>
        </p:txBody>
      </p:sp>
      <p:sp>
        <p:nvSpPr>
          <p:cNvPr id="6" name="Rectangle 6"/>
          <p:cNvSpPr>
            <a:spLocks noGrp="1" noChangeArrowheads="1"/>
          </p:cNvSpPr>
          <p:nvPr>
            <p:ph type="sldNum" sz="quarter" idx="12"/>
          </p:nvPr>
        </p:nvSpPr>
        <p:spPr>
          <a:ln/>
        </p:spPr>
        <p:txBody>
          <a:bodyPr/>
          <a:lstStyle>
            <a:lvl1pPr>
              <a:defRPr/>
            </a:lvl1pPr>
          </a:lstStyle>
          <a:p>
            <a:pPr>
              <a:defRPr/>
            </a:pPr>
            <a:fld id="{ECA52841-1415-41AA-80A7-645F1A9285A6}" type="slidenum">
              <a:rPr lang="en-US"/>
              <a:pPr>
                <a:defRPr/>
              </a:pPr>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6/2018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Pressure</a:t>
            </a:r>
          </a:p>
        </p:txBody>
      </p:sp>
      <p:sp>
        <p:nvSpPr>
          <p:cNvPr id="6" name="Rectangle 6"/>
          <p:cNvSpPr>
            <a:spLocks noGrp="1" noChangeArrowheads="1"/>
          </p:cNvSpPr>
          <p:nvPr>
            <p:ph type="sldNum" sz="quarter" idx="12"/>
          </p:nvPr>
        </p:nvSpPr>
        <p:spPr>
          <a:ln/>
        </p:spPr>
        <p:txBody>
          <a:bodyPr/>
          <a:lstStyle>
            <a:lvl1pPr>
              <a:defRPr/>
            </a:lvl1pPr>
          </a:lstStyle>
          <a:p>
            <a:pPr>
              <a:defRPr/>
            </a:pPr>
            <a:fld id="{F724150B-7BF3-4816-B83C-12CFDB2AE084}" type="slidenum">
              <a:rPr lang="en-US"/>
              <a:pPr>
                <a:defRPr/>
              </a:pPr>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42988" y="1304925"/>
            <a:ext cx="3776662"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72050" y="1304925"/>
            <a:ext cx="3776663"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6/2018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Pressure</a:t>
            </a:r>
          </a:p>
        </p:txBody>
      </p:sp>
      <p:sp>
        <p:nvSpPr>
          <p:cNvPr id="7" name="Rectangle 6"/>
          <p:cNvSpPr>
            <a:spLocks noGrp="1" noChangeArrowheads="1"/>
          </p:cNvSpPr>
          <p:nvPr>
            <p:ph type="sldNum" sz="quarter" idx="12"/>
          </p:nvPr>
        </p:nvSpPr>
        <p:spPr>
          <a:ln/>
        </p:spPr>
        <p:txBody>
          <a:bodyPr/>
          <a:lstStyle>
            <a:lvl1pPr>
              <a:defRPr/>
            </a:lvl1pPr>
          </a:lstStyle>
          <a:p>
            <a:pPr>
              <a:defRPr/>
            </a:pPr>
            <a:fld id="{2D8261B1-9ACD-473E-8F38-D6274C989309}" type="slidenum">
              <a:rPr lang="en-US"/>
              <a:pPr>
                <a:defRPr/>
              </a:pPr>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6/2018</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Pressure</a:t>
            </a:r>
          </a:p>
        </p:txBody>
      </p:sp>
      <p:sp>
        <p:nvSpPr>
          <p:cNvPr id="9" name="Rectangle 6"/>
          <p:cNvSpPr>
            <a:spLocks noGrp="1" noChangeArrowheads="1"/>
          </p:cNvSpPr>
          <p:nvPr>
            <p:ph type="sldNum" sz="quarter" idx="12"/>
          </p:nvPr>
        </p:nvSpPr>
        <p:spPr>
          <a:ln/>
        </p:spPr>
        <p:txBody>
          <a:bodyPr/>
          <a:lstStyle>
            <a:lvl1pPr>
              <a:defRPr/>
            </a:lvl1pPr>
          </a:lstStyle>
          <a:p>
            <a:pPr>
              <a:defRPr/>
            </a:pPr>
            <a:fld id="{87E08C64-238F-4894-B355-254D7ED5D743}" type="slidenum">
              <a:rPr lang="en-US"/>
              <a:pPr>
                <a:defRPr/>
              </a:pPr>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6/2018</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Pressure</a:t>
            </a:r>
          </a:p>
        </p:txBody>
      </p:sp>
      <p:sp>
        <p:nvSpPr>
          <p:cNvPr id="5" name="Rectangle 6"/>
          <p:cNvSpPr>
            <a:spLocks noGrp="1" noChangeArrowheads="1"/>
          </p:cNvSpPr>
          <p:nvPr>
            <p:ph type="sldNum" sz="quarter" idx="12"/>
          </p:nvPr>
        </p:nvSpPr>
        <p:spPr>
          <a:ln/>
        </p:spPr>
        <p:txBody>
          <a:bodyPr/>
          <a:lstStyle>
            <a:lvl1pPr>
              <a:defRPr/>
            </a:lvl1pPr>
          </a:lstStyle>
          <a:p>
            <a:pPr>
              <a:defRPr/>
            </a:pPr>
            <a:fld id="{8E3F872C-946C-48B1-A5FF-FBFDC4E98731}" type="slidenum">
              <a:rPr lang="en-US"/>
              <a:pPr>
                <a:defRPr/>
              </a:pPr>
              <a:t>‹#›</a:t>
            </a:fld>
            <a:endParaRPr 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6/2018</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Pressure</a:t>
            </a:r>
          </a:p>
        </p:txBody>
      </p:sp>
      <p:sp>
        <p:nvSpPr>
          <p:cNvPr id="4" name="Rectangle 6"/>
          <p:cNvSpPr>
            <a:spLocks noGrp="1" noChangeArrowheads="1"/>
          </p:cNvSpPr>
          <p:nvPr>
            <p:ph type="sldNum" sz="quarter" idx="12"/>
          </p:nvPr>
        </p:nvSpPr>
        <p:spPr>
          <a:ln/>
        </p:spPr>
        <p:txBody>
          <a:bodyPr/>
          <a:lstStyle>
            <a:lvl1pPr>
              <a:defRPr/>
            </a:lvl1pPr>
          </a:lstStyle>
          <a:p>
            <a:pPr>
              <a:defRPr/>
            </a:pPr>
            <a:fld id="{E74C2FBB-C388-4470-B62A-C7EB9167CE40}" type="slidenum">
              <a:rPr lang="en-US"/>
              <a:pPr>
                <a:defRPr/>
              </a:pPr>
              <a:t>‹#›</a:t>
            </a:fld>
            <a:endParaRPr 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6/2018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Pressure</a:t>
            </a:r>
          </a:p>
        </p:txBody>
      </p:sp>
      <p:sp>
        <p:nvSpPr>
          <p:cNvPr id="7" name="Rectangle 6"/>
          <p:cNvSpPr>
            <a:spLocks noGrp="1" noChangeArrowheads="1"/>
          </p:cNvSpPr>
          <p:nvPr>
            <p:ph type="sldNum" sz="quarter" idx="12"/>
          </p:nvPr>
        </p:nvSpPr>
        <p:spPr>
          <a:ln/>
        </p:spPr>
        <p:txBody>
          <a:bodyPr/>
          <a:lstStyle>
            <a:lvl1pPr>
              <a:defRPr/>
            </a:lvl1pPr>
          </a:lstStyle>
          <a:p>
            <a:pPr>
              <a:defRPr/>
            </a:pPr>
            <a:fld id="{81612E67-121D-40AF-9AE1-90458D6CA864}" type="slidenum">
              <a:rPr lang="en-US"/>
              <a:pPr>
                <a:defRPr/>
              </a:pPr>
              <a:t>‹#›</a:t>
            </a:fld>
            <a:endParaRPr 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6/2018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Pressure</a:t>
            </a:r>
          </a:p>
        </p:txBody>
      </p:sp>
      <p:sp>
        <p:nvSpPr>
          <p:cNvPr id="7" name="Rectangle 6"/>
          <p:cNvSpPr>
            <a:spLocks noGrp="1" noChangeArrowheads="1"/>
          </p:cNvSpPr>
          <p:nvPr>
            <p:ph type="sldNum" sz="quarter" idx="12"/>
          </p:nvPr>
        </p:nvSpPr>
        <p:spPr>
          <a:ln/>
        </p:spPr>
        <p:txBody>
          <a:bodyPr/>
          <a:lstStyle>
            <a:lvl1pPr>
              <a:defRPr/>
            </a:lvl1pPr>
          </a:lstStyle>
          <a:p>
            <a:pPr>
              <a:defRPr/>
            </a:pPr>
            <a:fld id="{F56F3E7D-F8B7-4307-907A-5450B88DFFA0}" type="slidenum">
              <a:rPr lang="en-US"/>
              <a:pPr>
                <a:defRPr/>
              </a:pPr>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42988" y="225425"/>
            <a:ext cx="7705725" cy="863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042988" y="1304925"/>
            <a:ext cx="7705725" cy="4895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532" name="Rectangle 4"/>
          <p:cNvSpPr>
            <a:spLocks noGrp="1" noChangeArrowheads="1"/>
          </p:cNvSpPr>
          <p:nvPr>
            <p:ph type="dt" sz="half" idx="2"/>
          </p:nvPr>
        </p:nvSpPr>
        <p:spPr bwMode="auto">
          <a:xfrm>
            <a:off x="1042988" y="6308725"/>
            <a:ext cx="1838325" cy="349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000">
                <a:latin typeface="+mn-lt"/>
              </a:defRPr>
            </a:lvl1pPr>
          </a:lstStyle>
          <a:p>
            <a:pPr>
              <a:defRPr/>
            </a:pPr>
            <a:r>
              <a:rPr lang="en-US"/>
              <a:t>6/2018</a:t>
            </a:r>
          </a:p>
        </p:txBody>
      </p:sp>
      <p:sp>
        <p:nvSpPr>
          <p:cNvPr id="22533" name="Rectangle 5"/>
          <p:cNvSpPr>
            <a:spLocks noGrp="1" noChangeArrowheads="1"/>
          </p:cNvSpPr>
          <p:nvPr>
            <p:ph type="ftr" sz="quarter" idx="3"/>
          </p:nvPr>
        </p:nvSpPr>
        <p:spPr bwMode="auto">
          <a:xfrm>
            <a:off x="3054350" y="6308725"/>
            <a:ext cx="3636963" cy="349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00">
                <a:latin typeface="+mn-lt"/>
              </a:defRPr>
            </a:lvl1pPr>
          </a:lstStyle>
          <a:p>
            <a:pPr>
              <a:defRPr/>
            </a:pPr>
            <a:r>
              <a:rPr lang="en-US"/>
              <a:t>Pressure</a:t>
            </a:r>
          </a:p>
        </p:txBody>
      </p:sp>
      <p:sp>
        <p:nvSpPr>
          <p:cNvPr id="22534" name="Rectangle 6"/>
          <p:cNvSpPr>
            <a:spLocks noGrp="1" noChangeArrowheads="1"/>
          </p:cNvSpPr>
          <p:nvPr>
            <p:ph type="sldNum" sz="quarter" idx="4"/>
          </p:nvPr>
        </p:nvSpPr>
        <p:spPr bwMode="auto">
          <a:xfrm>
            <a:off x="6843713" y="6308725"/>
            <a:ext cx="1905000" cy="349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latin typeface="+mn-lt"/>
              </a:defRPr>
            </a:lvl1pPr>
          </a:lstStyle>
          <a:p>
            <a:pPr>
              <a:defRPr/>
            </a:pPr>
            <a:fld id="{C4D6B5A2-10B5-46B3-BC63-0A26370AA3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9"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transition spd="slow">
    <p:push dir="u"/>
  </p:transition>
  <p:hf hdr="0"/>
  <p:txStyles>
    <p:titleStyle>
      <a:lvl1pPr algn="l" rtl="0" fontAlgn="base">
        <a:spcBef>
          <a:spcPct val="0"/>
        </a:spcBef>
        <a:spcAft>
          <a:spcPct val="0"/>
        </a:spcAft>
        <a:defRPr sz="3200">
          <a:solidFill>
            <a:schemeClr val="tx1"/>
          </a:solidFill>
          <a:latin typeface="+mj-lt"/>
          <a:ea typeface="+mj-ea"/>
          <a:cs typeface="+mj-cs"/>
        </a:defRPr>
      </a:lvl1pPr>
      <a:lvl2pPr algn="l" rtl="0" fontAlgn="base">
        <a:spcBef>
          <a:spcPct val="0"/>
        </a:spcBef>
        <a:spcAft>
          <a:spcPct val="0"/>
        </a:spcAft>
        <a:defRPr sz="3200">
          <a:solidFill>
            <a:schemeClr val="tx1"/>
          </a:solidFill>
          <a:latin typeface="Century Schoolbook" pitchFamily="18" charset="0"/>
          <a:cs typeface="Times New Roman" pitchFamily="18" charset="0"/>
        </a:defRPr>
      </a:lvl2pPr>
      <a:lvl3pPr algn="l" rtl="0" fontAlgn="base">
        <a:spcBef>
          <a:spcPct val="0"/>
        </a:spcBef>
        <a:spcAft>
          <a:spcPct val="0"/>
        </a:spcAft>
        <a:defRPr sz="3200">
          <a:solidFill>
            <a:schemeClr val="tx1"/>
          </a:solidFill>
          <a:latin typeface="Century Schoolbook" pitchFamily="18" charset="0"/>
          <a:cs typeface="Times New Roman" pitchFamily="18" charset="0"/>
        </a:defRPr>
      </a:lvl3pPr>
      <a:lvl4pPr algn="l" rtl="0" fontAlgn="base">
        <a:spcBef>
          <a:spcPct val="0"/>
        </a:spcBef>
        <a:spcAft>
          <a:spcPct val="0"/>
        </a:spcAft>
        <a:defRPr sz="3200">
          <a:solidFill>
            <a:schemeClr val="tx1"/>
          </a:solidFill>
          <a:latin typeface="Century Schoolbook" pitchFamily="18" charset="0"/>
          <a:cs typeface="Times New Roman" pitchFamily="18" charset="0"/>
        </a:defRPr>
      </a:lvl4pPr>
      <a:lvl5pPr algn="l" rtl="0" fontAlgn="base">
        <a:spcBef>
          <a:spcPct val="0"/>
        </a:spcBef>
        <a:spcAft>
          <a:spcPct val="0"/>
        </a:spcAft>
        <a:defRPr sz="3200">
          <a:solidFill>
            <a:schemeClr val="tx1"/>
          </a:solidFill>
          <a:latin typeface="Century Schoolbook" pitchFamily="18" charset="0"/>
          <a:cs typeface="Times New Roman" pitchFamily="18" charset="0"/>
        </a:defRPr>
      </a:lvl5pPr>
      <a:lvl6pPr marL="457200" algn="l" rtl="0" eaLnBrk="1" fontAlgn="base" hangingPunct="1">
        <a:spcBef>
          <a:spcPct val="0"/>
        </a:spcBef>
        <a:spcAft>
          <a:spcPct val="0"/>
        </a:spcAft>
        <a:defRPr sz="3200">
          <a:solidFill>
            <a:schemeClr val="tx1"/>
          </a:solidFill>
          <a:latin typeface="Century Schoolbook" pitchFamily="18" charset="0"/>
          <a:cs typeface="Times New Roman" pitchFamily="18" charset="0"/>
        </a:defRPr>
      </a:lvl6pPr>
      <a:lvl7pPr marL="914400" algn="l" rtl="0" eaLnBrk="1" fontAlgn="base" hangingPunct="1">
        <a:spcBef>
          <a:spcPct val="0"/>
        </a:spcBef>
        <a:spcAft>
          <a:spcPct val="0"/>
        </a:spcAft>
        <a:defRPr sz="3200">
          <a:solidFill>
            <a:schemeClr val="tx1"/>
          </a:solidFill>
          <a:latin typeface="Century Schoolbook" pitchFamily="18" charset="0"/>
          <a:cs typeface="Times New Roman" pitchFamily="18" charset="0"/>
        </a:defRPr>
      </a:lvl7pPr>
      <a:lvl8pPr marL="1371600" algn="l" rtl="0" eaLnBrk="1" fontAlgn="base" hangingPunct="1">
        <a:spcBef>
          <a:spcPct val="0"/>
        </a:spcBef>
        <a:spcAft>
          <a:spcPct val="0"/>
        </a:spcAft>
        <a:defRPr sz="3200">
          <a:solidFill>
            <a:schemeClr val="tx1"/>
          </a:solidFill>
          <a:latin typeface="Century Schoolbook" pitchFamily="18" charset="0"/>
          <a:cs typeface="Times New Roman" pitchFamily="18" charset="0"/>
        </a:defRPr>
      </a:lvl8pPr>
      <a:lvl9pPr marL="1828800" algn="l" rtl="0" eaLnBrk="1" fontAlgn="base" hangingPunct="1">
        <a:spcBef>
          <a:spcPct val="0"/>
        </a:spcBef>
        <a:spcAft>
          <a:spcPct val="0"/>
        </a:spcAft>
        <a:defRPr sz="3200">
          <a:solidFill>
            <a:schemeClr val="tx1"/>
          </a:solidFill>
          <a:latin typeface="Century Schoolbook" pitchFamily="18" charset="0"/>
          <a:cs typeface="Times New Roman" pitchFamily="18"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000">
          <a:solidFill>
            <a:schemeClr val="tx1"/>
          </a:solidFill>
          <a:latin typeface="+mn-lt"/>
          <a:cs typeface="+mn-cs"/>
        </a:defRPr>
      </a:lvl2pPr>
      <a:lvl3pPr marL="1143000" indent="-228600" algn="l" rtl="0" fontAlgn="base">
        <a:spcBef>
          <a:spcPct val="20000"/>
        </a:spcBef>
        <a:spcAft>
          <a:spcPct val="0"/>
        </a:spcAft>
        <a:buClr>
          <a:schemeClr val="tx1"/>
        </a:buClr>
        <a:buChar char="•"/>
        <a:defRPr sz="2400">
          <a:solidFill>
            <a:schemeClr val="tx1"/>
          </a:solidFill>
          <a:latin typeface="+mn-lt"/>
          <a:cs typeface="+mn-cs"/>
        </a:defRPr>
      </a:lvl3pPr>
      <a:lvl4pPr marL="1600200" indent="-228600" algn="l" rtl="0" fontAlgn="base">
        <a:spcBef>
          <a:spcPct val="20000"/>
        </a:spcBef>
        <a:spcAft>
          <a:spcPct val="0"/>
        </a:spcAft>
        <a:buClr>
          <a:schemeClr val="tx1"/>
        </a:buClr>
        <a:buChar char="•"/>
        <a:defRPr sz="1600">
          <a:solidFill>
            <a:schemeClr val="tx1"/>
          </a:solidFill>
          <a:latin typeface="+mn-lt"/>
          <a:cs typeface="+mn-cs"/>
        </a:defRPr>
      </a:lvl4pPr>
      <a:lvl5pPr marL="2057400" indent="-228600" algn="l" rtl="0" fontAlgn="base">
        <a:spcBef>
          <a:spcPct val="20000"/>
        </a:spcBef>
        <a:spcAft>
          <a:spcPct val="0"/>
        </a:spcAft>
        <a:buClr>
          <a:schemeClr val="tx1"/>
        </a:buClr>
        <a:buChar char="•"/>
        <a:defRPr sz="16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2001" y="-43688"/>
            <a:ext cx="6452503" cy="6144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8" name="Rectangle 2"/>
          <p:cNvSpPr>
            <a:spLocks noGrp="1" noChangeArrowheads="1"/>
          </p:cNvSpPr>
          <p:nvPr>
            <p:ph type="ctrTitle"/>
          </p:nvPr>
        </p:nvSpPr>
        <p:spPr>
          <a:xfrm>
            <a:off x="3962400" y="3886200"/>
            <a:ext cx="5029200" cy="1470025"/>
          </a:xfrm>
          <a:solidFill>
            <a:schemeClr val="tx1">
              <a:alpha val="0"/>
            </a:schemeClr>
          </a:solidFill>
        </p:spPr>
        <p:txBody>
          <a:bodyPr/>
          <a:lstStyle/>
          <a:p>
            <a:pPr algn="r"/>
            <a:r>
              <a:rPr lang="en-US" sz="8800" b="1" dirty="0">
                <a:solidFill>
                  <a:srgbClr val="002060"/>
                </a:solidFill>
                <a:latin typeface="Berlin Sans FB Demi" panose="020E0802020502020306" pitchFamily="34" charset="0"/>
              </a:rPr>
              <a:t>Pressure!</a:t>
            </a:r>
            <a:br>
              <a:rPr lang="en-US" sz="7200" b="1" dirty="0">
                <a:solidFill>
                  <a:srgbClr val="002060"/>
                </a:solidFill>
                <a:latin typeface="Berlin Sans FB Demi" panose="020E0802020502020306" pitchFamily="34" charset="0"/>
              </a:rPr>
            </a:br>
            <a:br>
              <a:rPr lang="en-US" sz="4800" b="1" dirty="0">
                <a:solidFill>
                  <a:srgbClr val="002060"/>
                </a:solidFill>
                <a:latin typeface="Albertus Extra Bold" pitchFamily="34" charset="0"/>
              </a:rPr>
            </a:br>
            <a:br>
              <a:rPr lang="en-US" b="1" dirty="0">
                <a:solidFill>
                  <a:srgbClr val="002060"/>
                </a:solidFill>
                <a:latin typeface="Albertus" pitchFamily="34" charset="0"/>
              </a:rPr>
            </a:br>
            <a:r>
              <a:rPr lang="en-US" b="1" dirty="0">
                <a:solidFill>
                  <a:srgbClr val="002060"/>
                </a:solidFill>
                <a:latin typeface="Cambria" panose="02040503050406030204" pitchFamily="18" charset="0"/>
                <a:ea typeface="Cambria" panose="02040503050406030204" pitchFamily="18" charset="0"/>
              </a:rPr>
              <a:t> MATTHEW 27:51</a:t>
            </a:r>
            <a:br>
              <a:rPr lang="en-US" sz="2400" dirty="0">
                <a:solidFill>
                  <a:srgbClr val="002060"/>
                </a:solidFill>
                <a:latin typeface="Cambria" panose="02040503050406030204" pitchFamily="18" charset="0"/>
                <a:ea typeface="Cambria" panose="02040503050406030204" pitchFamily="18" charset="0"/>
              </a:rPr>
            </a:br>
            <a:r>
              <a:rPr lang="en-US" sz="2400" i="1" dirty="0">
                <a:solidFill>
                  <a:srgbClr val="002060"/>
                </a:solidFill>
                <a:latin typeface="Cambria" panose="02040503050406030204" pitchFamily="18" charset="0"/>
                <a:ea typeface="Cambria" panose="02040503050406030204" pitchFamily="18" charset="0"/>
              </a:rPr>
              <a:t>And, behold, the veil of the </a:t>
            </a:r>
            <a:br>
              <a:rPr lang="en-US" sz="2400" i="1" dirty="0">
                <a:solidFill>
                  <a:srgbClr val="002060"/>
                </a:solidFill>
                <a:latin typeface="Cambria" panose="02040503050406030204" pitchFamily="18" charset="0"/>
                <a:ea typeface="Cambria" panose="02040503050406030204" pitchFamily="18" charset="0"/>
              </a:rPr>
            </a:br>
            <a:r>
              <a:rPr lang="en-US" sz="2400" i="1" dirty="0">
                <a:solidFill>
                  <a:srgbClr val="002060"/>
                </a:solidFill>
                <a:latin typeface="Cambria" panose="02040503050406030204" pitchFamily="18" charset="0"/>
                <a:ea typeface="Cambria" panose="02040503050406030204" pitchFamily="18" charset="0"/>
              </a:rPr>
              <a:t>temple was rent in twain from </a:t>
            </a:r>
            <a:br>
              <a:rPr lang="en-US" sz="2400" i="1" dirty="0">
                <a:solidFill>
                  <a:srgbClr val="002060"/>
                </a:solidFill>
                <a:latin typeface="Cambria" panose="02040503050406030204" pitchFamily="18" charset="0"/>
                <a:ea typeface="Cambria" panose="02040503050406030204" pitchFamily="18" charset="0"/>
              </a:rPr>
            </a:br>
            <a:r>
              <a:rPr lang="en-US" sz="2400" i="1" dirty="0">
                <a:solidFill>
                  <a:srgbClr val="002060"/>
                </a:solidFill>
                <a:latin typeface="Cambria" panose="02040503050406030204" pitchFamily="18" charset="0"/>
                <a:ea typeface="Cambria" panose="02040503050406030204" pitchFamily="18" charset="0"/>
              </a:rPr>
              <a:t>the top to the bottom; </a:t>
            </a:r>
            <a:br>
              <a:rPr lang="en-US" sz="2400" i="1" dirty="0">
                <a:solidFill>
                  <a:srgbClr val="002060"/>
                </a:solidFill>
                <a:latin typeface="Cambria" panose="02040503050406030204" pitchFamily="18" charset="0"/>
                <a:ea typeface="Cambria" panose="02040503050406030204" pitchFamily="18" charset="0"/>
              </a:rPr>
            </a:br>
            <a:r>
              <a:rPr lang="en-US" sz="2400" i="1" dirty="0">
                <a:solidFill>
                  <a:srgbClr val="002060"/>
                </a:solidFill>
                <a:latin typeface="Cambria" panose="02040503050406030204" pitchFamily="18" charset="0"/>
                <a:ea typeface="Cambria" panose="02040503050406030204" pitchFamily="18" charset="0"/>
              </a:rPr>
              <a:t>and the earth did quake, </a:t>
            </a:r>
            <a:br>
              <a:rPr lang="en-US" sz="2400" i="1" dirty="0">
                <a:solidFill>
                  <a:srgbClr val="002060"/>
                </a:solidFill>
                <a:latin typeface="Cambria" panose="02040503050406030204" pitchFamily="18" charset="0"/>
                <a:ea typeface="Cambria" panose="02040503050406030204" pitchFamily="18" charset="0"/>
              </a:rPr>
            </a:br>
            <a:r>
              <a:rPr lang="en-US" sz="2400" i="1" dirty="0">
                <a:solidFill>
                  <a:srgbClr val="002060"/>
                </a:solidFill>
                <a:latin typeface="Cambria" panose="02040503050406030204" pitchFamily="18" charset="0"/>
                <a:ea typeface="Cambria" panose="02040503050406030204" pitchFamily="18" charset="0"/>
              </a:rPr>
              <a:t>and the rocks rent</a:t>
            </a:r>
            <a:r>
              <a:rPr lang="en-US" sz="2400" i="1" dirty="0">
                <a:solidFill>
                  <a:srgbClr val="002060"/>
                </a:solidFill>
                <a:latin typeface="Albertus" pitchFamily="34" charset="0"/>
              </a:rPr>
              <a:t>;</a:t>
            </a:r>
            <a:endParaRPr lang="en-US" sz="1800" b="1" i="1" dirty="0">
              <a:solidFill>
                <a:srgbClr val="002060"/>
              </a:solidFill>
              <a:latin typeface="Cambria"/>
              <a:cs typeface="Cambria"/>
            </a:endParaRPr>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0841C2-F6E3-488F-8D46-818EA2DEE48A}"/>
              </a:ext>
            </a:extLst>
          </p:cNvPr>
          <p:cNvSpPr>
            <a:spLocks noGrp="1"/>
          </p:cNvSpPr>
          <p:nvPr>
            <p:ph type="dt" sz="half" idx="10"/>
          </p:nvPr>
        </p:nvSpPr>
        <p:spPr/>
        <p:txBody>
          <a:bodyPr/>
          <a:lstStyle/>
          <a:p>
            <a:pPr>
              <a:defRPr/>
            </a:pPr>
            <a:r>
              <a:rPr lang="en-US"/>
              <a:t>6/2018</a:t>
            </a:r>
          </a:p>
        </p:txBody>
      </p:sp>
      <p:sp>
        <p:nvSpPr>
          <p:cNvPr id="3" name="Footer Placeholder 2">
            <a:extLst>
              <a:ext uri="{FF2B5EF4-FFF2-40B4-BE49-F238E27FC236}">
                <a16:creationId xmlns:a16="http://schemas.microsoft.com/office/drawing/2014/main" id="{6B9A6333-49FD-42B2-9A8F-478056A2B0CB}"/>
              </a:ext>
            </a:extLst>
          </p:cNvPr>
          <p:cNvSpPr>
            <a:spLocks noGrp="1"/>
          </p:cNvSpPr>
          <p:nvPr>
            <p:ph type="ftr" sz="quarter" idx="11"/>
          </p:nvPr>
        </p:nvSpPr>
        <p:spPr/>
        <p:txBody>
          <a:bodyPr/>
          <a:lstStyle/>
          <a:p>
            <a:pPr>
              <a:defRPr/>
            </a:pPr>
            <a:r>
              <a:rPr lang="en-US"/>
              <a:t>Pressure</a:t>
            </a:r>
          </a:p>
        </p:txBody>
      </p:sp>
      <p:sp>
        <p:nvSpPr>
          <p:cNvPr id="4" name="Slide Number Placeholder 3">
            <a:extLst>
              <a:ext uri="{FF2B5EF4-FFF2-40B4-BE49-F238E27FC236}">
                <a16:creationId xmlns:a16="http://schemas.microsoft.com/office/drawing/2014/main" id="{C459159F-548A-4D03-BD08-2B95FBE44F0A}"/>
              </a:ext>
            </a:extLst>
          </p:cNvPr>
          <p:cNvSpPr>
            <a:spLocks noGrp="1"/>
          </p:cNvSpPr>
          <p:nvPr>
            <p:ph type="sldNum" sz="quarter" idx="12"/>
          </p:nvPr>
        </p:nvSpPr>
        <p:spPr/>
        <p:txBody>
          <a:bodyPr/>
          <a:lstStyle/>
          <a:p>
            <a:pPr>
              <a:defRPr/>
            </a:pPr>
            <a:fld id="{E74C2FBB-C388-4470-B62A-C7EB9167CE40}" type="slidenum">
              <a:rPr lang="en-US" smtClean="0"/>
              <a:pPr>
                <a:defRPr/>
              </a:pPr>
              <a:t>10</a:t>
            </a:fld>
            <a:endParaRPr lang="en-US"/>
          </a:p>
        </p:txBody>
      </p:sp>
      <p:pic>
        <p:nvPicPr>
          <p:cNvPr id="2056" name="Picture 8" descr="https://img.purch.com/h/1400/aHR0cDovL3d3dy5saXZlc2NpZW5jZS5jb20vaW1hZ2VzL2kvMDAwLzEwMC8yMjQvb3JpZ2luYWwvc3VwZXJjb21wdXRlci1zdW1taXQuanBn">
            <a:extLst>
              <a:ext uri="{FF2B5EF4-FFF2-40B4-BE49-F238E27FC236}">
                <a16:creationId xmlns:a16="http://schemas.microsoft.com/office/drawing/2014/main" id="{8D90DD5B-70F4-4FA3-9D91-DFACF244AE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6413"/>
            <a:ext cx="9144000" cy="58451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6B77893-B01F-45D4-82CF-4F351594CA70}"/>
              </a:ext>
            </a:extLst>
          </p:cNvPr>
          <p:cNvSpPr txBox="1"/>
          <p:nvPr/>
        </p:nvSpPr>
        <p:spPr>
          <a:xfrm>
            <a:off x="76200" y="4862175"/>
            <a:ext cx="4899098" cy="1446550"/>
          </a:xfrm>
          <a:prstGeom prst="rect">
            <a:avLst/>
          </a:prstGeom>
          <a:noFill/>
        </p:spPr>
        <p:txBody>
          <a:bodyPr wrap="none" rtlCol="0">
            <a:spAutoFit/>
          </a:bodyPr>
          <a:lstStyle/>
          <a:p>
            <a:r>
              <a:rPr lang="en-US" sz="4400" b="1" dirty="0">
                <a:latin typeface="Stencil" panose="040409050D0802020404" pitchFamily="82" charset="0"/>
              </a:rPr>
              <a:t>The Summit</a:t>
            </a:r>
          </a:p>
          <a:p>
            <a:r>
              <a:rPr lang="en-US" sz="4400" b="1" dirty="0">
                <a:latin typeface="Stencil" panose="040409050D0802020404" pitchFamily="82" charset="0"/>
              </a:rPr>
              <a:t>Supercomputer</a:t>
            </a:r>
          </a:p>
        </p:txBody>
      </p:sp>
    </p:spTree>
    <p:extLst>
      <p:ext uri="{BB962C8B-B14F-4D97-AF65-F5344CB8AC3E}">
        <p14:creationId xmlns:p14="http://schemas.microsoft.com/office/powerpoint/2010/main" val="3294380290"/>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1D24A7-ED11-4FBE-9475-24F32E6DE23E}"/>
              </a:ext>
            </a:extLst>
          </p:cNvPr>
          <p:cNvSpPr>
            <a:spLocks noGrp="1"/>
          </p:cNvSpPr>
          <p:nvPr>
            <p:ph type="dt" sz="half" idx="10"/>
          </p:nvPr>
        </p:nvSpPr>
        <p:spPr/>
        <p:txBody>
          <a:bodyPr/>
          <a:lstStyle/>
          <a:p>
            <a:pPr>
              <a:defRPr/>
            </a:pPr>
            <a:r>
              <a:rPr lang="en-US"/>
              <a:t>6/2018</a:t>
            </a:r>
          </a:p>
        </p:txBody>
      </p:sp>
      <p:sp>
        <p:nvSpPr>
          <p:cNvPr id="3" name="Footer Placeholder 2">
            <a:extLst>
              <a:ext uri="{FF2B5EF4-FFF2-40B4-BE49-F238E27FC236}">
                <a16:creationId xmlns:a16="http://schemas.microsoft.com/office/drawing/2014/main" id="{B6495D43-8F39-4A93-B424-1C726AB47995}"/>
              </a:ext>
            </a:extLst>
          </p:cNvPr>
          <p:cNvSpPr>
            <a:spLocks noGrp="1"/>
          </p:cNvSpPr>
          <p:nvPr>
            <p:ph type="ftr" sz="quarter" idx="11"/>
          </p:nvPr>
        </p:nvSpPr>
        <p:spPr>
          <a:xfrm>
            <a:off x="3054350" y="6248400"/>
            <a:ext cx="3636963" cy="349250"/>
          </a:xfrm>
        </p:spPr>
        <p:txBody>
          <a:bodyPr/>
          <a:lstStyle/>
          <a:p>
            <a:pPr>
              <a:defRPr/>
            </a:pPr>
            <a:r>
              <a:rPr lang="en-US"/>
              <a:t>Pressure</a:t>
            </a:r>
          </a:p>
        </p:txBody>
      </p:sp>
      <p:sp>
        <p:nvSpPr>
          <p:cNvPr id="4" name="Slide Number Placeholder 3">
            <a:extLst>
              <a:ext uri="{FF2B5EF4-FFF2-40B4-BE49-F238E27FC236}">
                <a16:creationId xmlns:a16="http://schemas.microsoft.com/office/drawing/2014/main" id="{0A4BC91A-9C20-4C45-9132-9F2F1700BF99}"/>
              </a:ext>
            </a:extLst>
          </p:cNvPr>
          <p:cNvSpPr>
            <a:spLocks noGrp="1"/>
          </p:cNvSpPr>
          <p:nvPr>
            <p:ph type="sldNum" sz="quarter" idx="12"/>
          </p:nvPr>
        </p:nvSpPr>
        <p:spPr/>
        <p:txBody>
          <a:bodyPr/>
          <a:lstStyle/>
          <a:p>
            <a:pPr>
              <a:defRPr/>
            </a:pPr>
            <a:fld id="{E74C2FBB-C388-4470-B62A-C7EB9167CE40}" type="slidenum">
              <a:rPr lang="en-US" smtClean="0"/>
              <a:pPr>
                <a:defRPr/>
              </a:pPr>
              <a:t>11</a:t>
            </a:fld>
            <a:endParaRPr lang="en-US"/>
          </a:p>
        </p:txBody>
      </p:sp>
      <p:sp>
        <p:nvSpPr>
          <p:cNvPr id="5" name="Rectangle 4">
            <a:extLst>
              <a:ext uri="{FF2B5EF4-FFF2-40B4-BE49-F238E27FC236}">
                <a16:creationId xmlns:a16="http://schemas.microsoft.com/office/drawing/2014/main" id="{0B1A303A-E7D0-42BC-9B73-557EE3999D40}"/>
              </a:ext>
            </a:extLst>
          </p:cNvPr>
          <p:cNvSpPr/>
          <p:nvPr/>
        </p:nvSpPr>
        <p:spPr>
          <a:xfrm>
            <a:off x="228600" y="2174558"/>
            <a:ext cx="8839200" cy="4647426"/>
          </a:xfrm>
          <a:prstGeom prst="rect">
            <a:avLst/>
          </a:prstGeom>
        </p:spPr>
        <p:txBody>
          <a:bodyPr wrap="square">
            <a:spAutoFit/>
          </a:bodyPr>
          <a:lstStyle/>
          <a:p>
            <a:r>
              <a:rPr lang="en-US" sz="4400" b="1" dirty="0">
                <a:latin typeface="Cambria" panose="02040503050406030204" pitchFamily="18" charset="0"/>
                <a:ea typeface="Cambria" panose="02040503050406030204" pitchFamily="18" charset="0"/>
              </a:rPr>
              <a:t>Summit Supercomputer:</a:t>
            </a:r>
          </a:p>
          <a:p>
            <a:r>
              <a:rPr lang="en-US" sz="3600" dirty="0">
                <a:latin typeface="Cambria" panose="02040503050406030204" pitchFamily="18" charset="0"/>
                <a:ea typeface="Cambria" panose="02040503050406030204" pitchFamily="18" charset="0"/>
              </a:rPr>
              <a:t>If every person on Earth completed one calculation per second, it would take the world population 305 days to do what Summit can do in 1 second. Put another way, if one person were to run the </a:t>
            </a:r>
            <a:r>
              <a:rPr lang="en-US" sz="3600" dirty="0" err="1">
                <a:latin typeface="Cambria" panose="02040503050406030204" pitchFamily="18" charset="0"/>
                <a:ea typeface="Cambria" panose="02040503050406030204" pitchFamily="18" charset="0"/>
              </a:rPr>
              <a:t>calcul-ations</a:t>
            </a:r>
            <a:r>
              <a:rPr lang="en-US" sz="3600" dirty="0">
                <a:latin typeface="Cambria" panose="02040503050406030204" pitchFamily="18" charset="0"/>
                <a:ea typeface="Cambria" panose="02040503050406030204" pitchFamily="18" charset="0"/>
              </a:rPr>
              <a:t>, hypothetically, it would take 2.3 trillion days (6.35 billion yrs.)</a:t>
            </a:r>
          </a:p>
        </p:txBody>
      </p:sp>
      <p:sp>
        <p:nvSpPr>
          <p:cNvPr id="6" name="Rectangle 5">
            <a:extLst>
              <a:ext uri="{FF2B5EF4-FFF2-40B4-BE49-F238E27FC236}">
                <a16:creationId xmlns:a16="http://schemas.microsoft.com/office/drawing/2014/main" id="{F3BF7079-F1AA-4A0B-BF06-BBD4D638562D}"/>
              </a:ext>
            </a:extLst>
          </p:cNvPr>
          <p:cNvSpPr/>
          <p:nvPr/>
        </p:nvSpPr>
        <p:spPr>
          <a:xfrm>
            <a:off x="0" y="112455"/>
            <a:ext cx="9144000" cy="1877437"/>
          </a:xfrm>
          <a:prstGeom prst="rect">
            <a:avLst/>
          </a:prstGeom>
          <a:solidFill>
            <a:schemeClr val="accent1"/>
          </a:solidFill>
        </p:spPr>
        <p:txBody>
          <a:bodyPr wrap="square">
            <a:spAutoFit/>
          </a:bodyPr>
          <a:lstStyle/>
          <a:p>
            <a:pPr algn="ctr"/>
            <a:r>
              <a:rPr lang="en-US" sz="3200" dirty="0"/>
              <a:t>DANIEL 12:4</a:t>
            </a:r>
          </a:p>
          <a:p>
            <a:pPr algn="ctr"/>
            <a:r>
              <a:rPr lang="en-US" sz="2800" i="1" dirty="0"/>
              <a:t>But thou, O Daniel, shut up the words, and seal the book, even to the time of the end: many shall run to and </a:t>
            </a:r>
            <a:r>
              <a:rPr lang="en-US" sz="2800" i="1" dirty="0" err="1"/>
              <a:t>fro</a:t>
            </a:r>
            <a:r>
              <a:rPr lang="en-US" sz="2800" i="1" dirty="0"/>
              <a:t>, and knowledge shall be increased.</a:t>
            </a:r>
          </a:p>
        </p:txBody>
      </p:sp>
    </p:spTree>
    <p:extLst>
      <p:ext uri="{BB962C8B-B14F-4D97-AF65-F5344CB8AC3E}">
        <p14:creationId xmlns:p14="http://schemas.microsoft.com/office/powerpoint/2010/main" val="3360542651"/>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FC5AFA-0D45-4850-AF6B-B715366DDE20}"/>
              </a:ext>
            </a:extLst>
          </p:cNvPr>
          <p:cNvSpPr>
            <a:spLocks noGrp="1"/>
          </p:cNvSpPr>
          <p:nvPr>
            <p:ph type="dt" sz="half" idx="10"/>
          </p:nvPr>
        </p:nvSpPr>
        <p:spPr/>
        <p:txBody>
          <a:bodyPr/>
          <a:lstStyle/>
          <a:p>
            <a:pPr>
              <a:defRPr/>
            </a:pPr>
            <a:r>
              <a:rPr lang="en-US"/>
              <a:t>6/2018</a:t>
            </a:r>
          </a:p>
        </p:txBody>
      </p:sp>
      <p:sp>
        <p:nvSpPr>
          <p:cNvPr id="3" name="Footer Placeholder 2">
            <a:extLst>
              <a:ext uri="{FF2B5EF4-FFF2-40B4-BE49-F238E27FC236}">
                <a16:creationId xmlns:a16="http://schemas.microsoft.com/office/drawing/2014/main" id="{1599BD3E-01A9-4CBE-B5A1-6EE65EE5AF01}"/>
              </a:ext>
            </a:extLst>
          </p:cNvPr>
          <p:cNvSpPr>
            <a:spLocks noGrp="1"/>
          </p:cNvSpPr>
          <p:nvPr>
            <p:ph type="ftr" sz="quarter" idx="11"/>
          </p:nvPr>
        </p:nvSpPr>
        <p:spPr/>
        <p:txBody>
          <a:bodyPr/>
          <a:lstStyle/>
          <a:p>
            <a:pPr>
              <a:defRPr/>
            </a:pPr>
            <a:r>
              <a:rPr lang="en-US"/>
              <a:t>Pressure</a:t>
            </a:r>
          </a:p>
        </p:txBody>
      </p:sp>
      <p:sp>
        <p:nvSpPr>
          <p:cNvPr id="4" name="Slide Number Placeholder 3">
            <a:extLst>
              <a:ext uri="{FF2B5EF4-FFF2-40B4-BE49-F238E27FC236}">
                <a16:creationId xmlns:a16="http://schemas.microsoft.com/office/drawing/2014/main" id="{BE4C9563-E253-41CB-9DC2-56A3CC89D92A}"/>
              </a:ext>
            </a:extLst>
          </p:cNvPr>
          <p:cNvSpPr>
            <a:spLocks noGrp="1"/>
          </p:cNvSpPr>
          <p:nvPr>
            <p:ph type="sldNum" sz="quarter" idx="12"/>
          </p:nvPr>
        </p:nvSpPr>
        <p:spPr/>
        <p:txBody>
          <a:bodyPr/>
          <a:lstStyle/>
          <a:p>
            <a:pPr>
              <a:defRPr/>
            </a:pPr>
            <a:fld id="{E74C2FBB-C388-4470-B62A-C7EB9167CE40}" type="slidenum">
              <a:rPr lang="en-US" smtClean="0"/>
              <a:pPr>
                <a:defRPr/>
              </a:pPr>
              <a:t>12</a:t>
            </a:fld>
            <a:endParaRPr lang="en-US"/>
          </a:p>
        </p:txBody>
      </p:sp>
      <p:sp>
        <p:nvSpPr>
          <p:cNvPr id="5" name="Rectangle 4">
            <a:extLst>
              <a:ext uri="{FF2B5EF4-FFF2-40B4-BE49-F238E27FC236}">
                <a16:creationId xmlns:a16="http://schemas.microsoft.com/office/drawing/2014/main" id="{A4129602-73C0-4B1D-8BA9-60CC94B3819E}"/>
              </a:ext>
            </a:extLst>
          </p:cNvPr>
          <p:cNvSpPr/>
          <p:nvPr/>
        </p:nvSpPr>
        <p:spPr>
          <a:xfrm>
            <a:off x="152400" y="200025"/>
            <a:ext cx="8911431" cy="6247864"/>
          </a:xfrm>
          <a:prstGeom prst="rect">
            <a:avLst/>
          </a:prstGeom>
          <a:solidFill>
            <a:schemeClr val="accent6">
              <a:lumMod val="60000"/>
              <a:lumOff val="40000"/>
            </a:schemeClr>
          </a:solidFill>
        </p:spPr>
        <p:txBody>
          <a:bodyPr wrap="square">
            <a:spAutoFit/>
          </a:bodyPr>
          <a:lstStyle/>
          <a:p>
            <a:r>
              <a:rPr lang="en-US" sz="3600" b="1" dirty="0">
                <a:latin typeface="Cambria" panose="02040503050406030204" pitchFamily="18" charset="0"/>
                <a:ea typeface="Cambria" panose="02040503050406030204" pitchFamily="18" charset="0"/>
              </a:rPr>
              <a:t>THIS.DAY.THIS.SCRIPTURE.IS.FULFILLED</a:t>
            </a:r>
          </a:p>
          <a:p>
            <a:r>
              <a:rPr lang="en-US" sz="2800" dirty="0">
                <a:latin typeface="Cambria" panose="02040503050406030204" pitchFamily="18" charset="0"/>
                <a:ea typeface="Cambria" panose="02040503050406030204" pitchFamily="18" charset="0"/>
              </a:rPr>
              <a:t>	133 Notice another, the increase in scientific research. My grandfather went to see my grandmother, in an ox cart. Now it's a jet plane, or even into outer space. Its great... How, who said this? Daniel 12:4, "</a:t>
            </a:r>
            <a:r>
              <a:rPr lang="en-US" sz="2800" i="1" dirty="0">
                <a:latin typeface="Cambria" panose="02040503050406030204" pitchFamily="18" charset="0"/>
                <a:ea typeface="Cambria" panose="02040503050406030204" pitchFamily="18" charset="0"/>
              </a:rPr>
              <a:t>Knowledge shall increase in the last days." </a:t>
            </a:r>
            <a:r>
              <a:rPr lang="en-US" sz="2800" dirty="0">
                <a:latin typeface="Cambria" panose="02040503050406030204" pitchFamily="18" charset="0"/>
                <a:ea typeface="Cambria" panose="02040503050406030204" pitchFamily="18" charset="0"/>
              </a:rPr>
              <a:t>We see the hour we're living. Notice the conditions of the world, condition of science.</a:t>
            </a:r>
          </a:p>
          <a:p>
            <a:r>
              <a:rPr lang="en-US" sz="2800" dirty="0">
                <a:latin typeface="Cambria" panose="02040503050406030204" pitchFamily="18" charset="0"/>
                <a:ea typeface="Cambria" panose="02040503050406030204" pitchFamily="18" charset="0"/>
              </a:rPr>
              <a:t>	134 And notice again, today, in our educational system. Now don't try to deny this. I've got the newspaper clippings, teaching sex in our schools, of young students to have sexual affairs with one another and see if they can mate in the world. </a:t>
            </a:r>
          </a:p>
          <a:p>
            <a:pPr algn="r"/>
            <a:r>
              <a:rPr lang="en-US" sz="2800" dirty="0">
                <a:latin typeface="Cambria" panose="02040503050406030204" pitchFamily="18" charset="0"/>
                <a:ea typeface="Cambria" panose="02040503050406030204" pitchFamily="18" charset="0"/>
              </a:rPr>
              <a:t>65-0219 </a:t>
            </a:r>
          </a:p>
        </p:txBody>
      </p:sp>
    </p:spTree>
    <p:extLst>
      <p:ext uri="{BB962C8B-B14F-4D97-AF65-F5344CB8AC3E}">
        <p14:creationId xmlns:p14="http://schemas.microsoft.com/office/powerpoint/2010/main" val="2165408644"/>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6/2018</a:t>
            </a:r>
          </a:p>
        </p:txBody>
      </p:sp>
      <p:sp>
        <p:nvSpPr>
          <p:cNvPr id="3" name="Footer Placeholder 2"/>
          <p:cNvSpPr>
            <a:spLocks noGrp="1"/>
          </p:cNvSpPr>
          <p:nvPr>
            <p:ph type="ftr" sz="quarter" idx="11"/>
          </p:nvPr>
        </p:nvSpPr>
        <p:spPr/>
        <p:txBody>
          <a:bodyPr/>
          <a:lstStyle/>
          <a:p>
            <a:pPr>
              <a:defRPr/>
            </a:pPr>
            <a:r>
              <a:rPr lang="en-US"/>
              <a:t>Pressure</a:t>
            </a:r>
          </a:p>
        </p:txBody>
      </p:sp>
      <p:sp>
        <p:nvSpPr>
          <p:cNvPr id="4" name="Slide Number Placeholder 3"/>
          <p:cNvSpPr>
            <a:spLocks noGrp="1"/>
          </p:cNvSpPr>
          <p:nvPr>
            <p:ph type="sldNum" sz="quarter" idx="12"/>
          </p:nvPr>
        </p:nvSpPr>
        <p:spPr/>
        <p:txBody>
          <a:bodyPr/>
          <a:lstStyle/>
          <a:p>
            <a:pPr>
              <a:defRPr/>
            </a:pPr>
            <a:fld id="{E74C2FBB-C388-4470-B62A-C7EB9167CE40}" type="slidenum">
              <a:rPr lang="en-US" smtClean="0"/>
              <a:pPr>
                <a:defRPr/>
              </a:pPr>
              <a:t>13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265452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33400"/>
            <a:ext cx="8534400" cy="5632311"/>
          </a:xfrm>
          <a:prstGeom prst="rect">
            <a:avLst/>
          </a:prstGeom>
        </p:spPr>
        <p:txBody>
          <a:bodyPr wrap="square">
            <a:spAutoFit/>
          </a:bodyPr>
          <a:lstStyle/>
          <a:p>
            <a:r>
              <a:rPr lang="en-US" sz="4000" b="1" dirty="0">
                <a:latin typeface="Cambria" panose="02040503050406030204" pitchFamily="18" charset="0"/>
                <a:ea typeface="Cambria" panose="02040503050406030204" pitchFamily="18" charset="0"/>
              </a:rPr>
              <a:t>IDENTIFIED.CHRIST.OF.ALL.AGES</a:t>
            </a:r>
            <a:endParaRPr lang="en-US" sz="3200" dirty="0">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	But believing that this is one of the last great revivals that the world will receive, and it's come in </a:t>
            </a:r>
            <a:r>
              <a:rPr lang="en-US" sz="3200" b="1" dirty="0">
                <a:latin typeface="Cambria" panose="02040503050406030204" pitchFamily="18" charset="0"/>
                <a:ea typeface="Cambria" panose="02040503050406030204" pitchFamily="18" charset="0"/>
              </a:rPr>
              <a:t>the last age</a:t>
            </a:r>
            <a:r>
              <a:rPr lang="en-US" sz="3200" dirty="0">
                <a:latin typeface="Cambria" panose="02040503050406030204" pitchFamily="18" charset="0"/>
                <a:ea typeface="Cambria" panose="02040503050406030204" pitchFamily="18" charset="0"/>
              </a:rPr>
              <a:t>, Laodicean age, at the end of the Pentecostal dispensation. And I believe the church now is going out into </a:t>
            </a:r>
            <a:r>
              <a:rPr lang="en-US" sz="3200" dirty="0" err="1">
                <a:latin typeface="Cambria" panose="02040503050406030204" pitchFamily="18" charset="0"/>
                <a:ea typeface="Cambria" panose="02040503050406030204" pitchFamily="18" charset="0"/>
              </a:rPr>
              <a:t>luke</a:t>
            </a:r>
            <a:r>
              <a:rPr lang="en-US" sz="3200" dirty="0">
                <a:latin typeface="Cambria" panose="02040503050406030204" pitchFamily="18" charset="0"/>
                <a:ea typeface="Cambria" panose="02040503050406030204" pitchFamily="18" charset="0"/>
              </a:rPr>
              <a:t>-warmness, as the Bible predicted. </a:t>
            </a:r>
            <a:r>
              <a:rPr lang="en-US" sz="3200" b="1" dirty="0">
                <a:latin typeface="Cambria" panose="02040503050406030204" pitchFamily="18" charset="0"/>
                <a:ea typeface="Cambria" panose="02040503050406030204" pitchFamily="18" charset="0"/>
              </a:rPr>
              <a:t>And we're seeing just the catching of the last part, when we see things happening like has been happening in the world, in the last few days.</a:t>
            </a:r>
          </a:p>
          <a:p>
            <a:r>
              <a:rPr lang="en-US" sz="3200" dirty="0">
                <a:latin typeface="Cambria" panose="02040503050406030204" pitchFamily="18" charset="0"/>
                <a:ea typeface="Cambria" panose="02040503050406030204" pitchFamily="18" charset="0"/>
              </a:rPr>
              <a:t>	</a:t>
            </a:r>
          </a:p>
        </p:txBody>
      </p:sp>
      <p:sp>
        <p:nvSpPr>
          <p:cNvPr id="3" name="Date Placeholder 2"/>
          <p:cNvSpPr>
            <a:spLocks noGrp="1"/>
          </p:cNvSpPr>
          <p:nvPr>
            <p:ph type="dt" sz="half" idx="10"/>
          </p:nvPr>
        </p:nvSpPr>
        <p:spPr/>
        <p:txBody>
          <a:bodyPr/>
          <a:lstStyle/>
          <a:p>
            <a:r>
              <a:rPr lang="en-US"/>
              <a:t>6/2018</a:t>
            </a:r>
          </a:p>
        </p:txBody>
      </p:sp>
      <p:sp>
        <p:nvSpPr>
          <p:cNvPr id="4" name="Footer Placeholder 3"/>
          <p:cNvSpPr>
            <a:spLocks noGrp="1"/>
          </p:cNvSpPr>
          <p:nvPr>
            <p:ph type="ftr" sz="quarter" idx="11"/>
          </p:nvPr>
        </p:nvSpPr>
        <p:spPr/>
        <p:txBody>
          <a:bodyPr/>
          <a:lstStyle/>
          <a:p>
            <a:r>
              <a:rPr lang="en-US"/>
              <a:t>Pressure</a:t>
            </a:r>
          </a:p>
        </p:txBody>
      </p:sp>
      <p:sp>
        <p:nvSpPr>
          <p:cNvPr id="5" name="Slide Number Placeholder 4"/>
          <p:cNvSpPr>
            <a:spLocks noGrp="1"/>
          </p:cNvSpPr>
          <p:nvPr>
            <p:ph type="sldNum" sz="quarter" idx="12"/>
          </p:nvPr>
        </p:nvSpPr>
        <p:spPr/>
        <p:txBody>
          <a:bodyPr/>
          <a:lstStyle/>
          <a:p>
            <a:fld id="{FA84A37A-AFC2-4A01-80A1-FC20F2C0D5BB}" type="slidenum">
              <a:rPr lang="en-US" smtClean="0"/>
              <a:pPr/>
              <a:t>14</a:t>
            </a:fld>
            <a:endParaRPr lang="en-US"/>
          </a:p>
        </p:txBody>
      </p:sp>
    </p:spTree>
    <p:extLst>
      <p:ext uri="{BB962C8B-B14F-4D97-AF65-F5344CB8AC3E}">
        <p14:creationId xmlns:p14="http://schemas.microsoft.com/office/powerpoint/2010/main" val="420265336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763000" cy="6524863"/>
          </a:xfrm>
          <a:prstGeom prst="rect">
            <a:avLst/>
          </a:prstGeom>
          <a:solidFill>
            <a:schemeClr val="accent5">
              <a:lumMod val="90000"/>
            </a:schemeClr>
          </a:solidFill>
        </p:spPr>
        <p:txBody>
          <a:bodyPr wrap="square">
            <a:spAutoFit/>
          </a:bodyPr>
          <a:lstStyle/>
          <a:p>
            <a:r>
              <a:rPr lang="en-US" sz="2800" dirty="0">
                <a:latin typeface="Cambria" panose="02040503050406030204" pitchFamily="18" charset="0"/>
                <a:ea typeface="Cambria" panose="02040503050406030204" pitchFamily="18" charset="0"/>
              </a:rPr>
              <a:t>	</a:t>
            </a:r>
            <a:r>
              <a:rPr lang="en-US" sz="3000" dirty="0">
                <a:latin typeface="Cambria" panose="02040503050406030204" pitchFamily="18" charset="0"/>
                <a:ea typeface="Cambria" panose="02040503050406030204" pitchFamily="18" charset="0"/>
              </a:rPr>
              <a:t>For instance, </a:t>
            </a:r>
            <a:r>
              <a:rPr lang="en-US" sz="3000" b="1" dirty="0">
                <a:latin typeface="Cambria" panose="02040503050406030204" pitchFamily="18" charset="0"/>
                <a:ea typeface="Cambria" panose="02040503050406030204" pitchFamily="18" charset="0"/>
              </a:rPr>
              <a:t>the great earthquake in Alaska. </a:t>
            </a:r>
            <a:r>
              <a:rPr lang="en-US" sz="3000" dirty="0">
                <a:latin typeface="Cambria" panose="02040503050406030204" pitchFamily="18" charset="0"/>
                <a:ea typeface="Cambria" panose="02040503050406030204" pitchFamily="18" charset="0"/>
              </a:rPr>
              <a:t>Never has been an earthquake like that, in all the world. It come on Good Friday. You know, the last time the world was shaken was on Good Friday, when our Master died, and it shook the whole world. And remember, it might be the sign of Him returning… Today we got another one in California, just appearing everywhere, light earthquakes. We notice, even the Capitol building has moved out of its place... And in Baton Rouge, a swimming pool dashed the waters out, from plumb from Alaska. Over in Switzerland, Sweden, and through there, shook buildings and things, around the world.</a:t>
            </a:r>
          </a:p>
          <a:p>
            <a:pPr algn="r"/>
            <a:r>
              <a:rPr lang="en-US" sz="2800" b="1" dirty="0">
                <a:latin typeface="Cambria" panose="02040503050406030204" pitchFamily="18" charset="0"/>
                <a:ea typeface="Cambria" panose="02040503050406030204" pitchFamily="18" charset="0"/>
              </a:rPr>
              <a:t>64-0401 </a:t>
            </a:r>
            <a:endParaRPr lang="en-US" sz="2800" dirty="0">
              <a:latin typeface="Cambria" panose="02040503050406030204" pitchFamily="18" charset="0"/>
              <a:ea typeface="Cambria" panose="02040503050406030204" pitchFamily="18" charset="0"/>
            </a:endParaRPr>
          </a:p>
        </p:txBody>
      </p:sp>
      <p:sp>
        <p:nvSpPr>
          <p:cNvPr id="3" name="Date Placeholder 2"/>
          <p:cNvSpPr>
            <a:spLocks noGrp="1"/>
          </p:cNvSpPr>
          <p:nvPr>
            <p:ph type="dt" sz="half" idx="10"/>
          </p:nvPr>
        </p:nvSpPr>
        <p:spPr/>
        <p:txBody>
          <a:bodyPr/>
          <a:lstStyle/>
          <a:p>
            <a:r>
              <a:rPr lang="en-US"/>
              <a:t>6/2018</a:t>
            </a:r>
          </a:p>
        </p:txBody>
      </p:sp>
      <p:sp>
        <p:nvSpPr>
          <p:cNvPr id="4" name="Footer Placeholder 3"/>
          <p:cNvSpPr>
            <a:spLocks noGrp="1"/>
          </p:cNvSpPr>
          <p:nvPr>
            <p:ph type="ftr" sz="quarter" idx="11"/>
          </p:nvPr>
        </p:nvSpPr>
        <p:spPr/>
        <p:txBody>
          <a:bodyPr/>
          <a:lstStyle/>
          <a:p>
            <a:r>
              <a:rPr lang="en-US"/>
              <a:t>Pressure</a:t>
            </a:r>
          </a:p>
        </p:txBody>
      </p:sp>
      <p:sp>
        <p:nvSpPr>
          <p:cNvPr id="5" name="Slide Number Placeholder 4"/>
          <p:cNvSpPr>
            <a:spLocks noGrp="1"/>
          </p:cNvSpPr>
          <p:nvPr>
            <p:ph type="sldNum" sz="quarter" idx="12"/>
          </p:nvPr>
        </p:nvSpPr>
        <p:spPr/>
        <p:txBody>
          <a:bodyPr/>
          <a:lstStyle/>
          <a:p>
            <a:fld id="{FA84A37A-AFC2-4A01-80A1-FC20F2C0D5BB}" type="slidenum">
              <a:rPr lang="en-US" smtClean="0"/>
              <a:pPr/>
              <a:t>15</a:t>
            </a:fld>
            <a:endParaRPr lang="en-US"/>
          </a:p>
        </p:txBody>
      </p:sp>
    </p:spTree>
    <p:extLst>
      <p:ext uri="{BB962C8B-B14F-4D97-AF65-F5344CB8AC3E}">
        <p14:creationId xmlns:p14="http://schemas.microsoft.com/office/powerpoint/2010/main" val="217498825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6/2018</a:t>
            </a:r>
          </a:p>
        </p:txBody>
      </p:sp>
      <p:sp>
        <p:nvSpPr>
          <p:cNvPr id="3" name="Footer Placeholder 2"/>
          <p:cNvSpPr>
            <a:spLocks noGrp="1"/>
          </p:cNvSpPr>
          <p:nvPr>
            <p:ph type="ftr" sz="quarter" idx="11"/>
          </p:nvPr>
        </p:nvSpPr>
        <p:spPr/>
        <p:txBody>
          <a:bodyPr/>
          <a:lstStyle/>
          <a:p>
            <a:pPr>
              <a:defRPr/>
            </a:pPr>
            <a:r>
              <a:rPr lang="en-US"/>
              <a:t>Pressure</a:t>
            </a:r>
          </a:p>
        </p:txBody>
      </p:sp>
      <p:sp>
        <p:nvSpPr>
          <p:cNvPr id="4" name="Slide Number Placeholder 3"/>
          <p:cNvSpPr>
            <a:spLocks noGrp="1"/>
          </p:cNvSpPr>
          <p:nvPr>
            <p:ph type="sldNum" sz="quarter" idx="12"/>
          </p:nvPr>
        </p:nvSpPr>
        <p:spPr/>
        <p:txBody>
          <a:bodyPr/>
          <a:lstStyle/>
          <a:p>
            <a:pPr>
              <a:defRPr/>
            </a:pPr>
            <a:fld id="{E74C2FBB-C388-4470-B62A-C7EB9167CE40}" type="slidenum">
              <a:rPr lang="en-US" smtClean="0"/>
              <a:pPr>
                <a:defRPr/>
              </a:pPr>
              <a:t>16</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42813"/>
            <a:ext cx="9144000" cy="5372374"/>
          </a:xfrm>
          <a:prstGeom prst="rect">
            <a:avLst/>
          </a:prstGeom>
        </p:spPr>
      </p:pic>
      <p:sp>
        <p:nvSpPr>
          <p:cNvPr id="6" name="TextBox 5"/>
          <p:cNvSpPr txBox="1"/>
          <p:nvPr/>
        </p:nvSpPr>
        <p:spPr>
          <a:xfrm>
            <a:off x="1389077" y="73758"/>
            <a:ext cx="6365845" cy="1200329"/>
          </a:xfrm>
          <a:prstGeom prst="rect">
            <a:avLst/>
          </a:prstGeom>
          <a:noFill/>
        </p:spPr>
        <p:txBody>
          <a:bodyPr wrap="none" rtlCol="0">
            <a:spAutoFit/>
          </a:bodyPr>
          <a:lstStyle/>
          <a:p>
            <a:r>
              <a:rPr lang="en-US" sz="3600" b="1"/>
              <a:t>Global Seismographic Network</a:t>
            </a:r>
          </a:p>
          <a:p>
            <a:endParaRPr lang="en-US" sz="3600" dirty="0"/>
          </a:p>
        </p:txBody>
      </p:sp>
    </p:spTree>
    <p:extLst>
      <p:ext uri="{BB962C8B-B14F-4D97-AF65-F5344CB8AC3E}">
        <p14:creationId xmlns:p14="http://schemas.microsoft.com/office/powerpoint/2010/main" val="9591980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6/2018</a:t>
            </a:r>
          </a:p>
        </p:txBody>
      </p:sp>
      <p:sp>
        <p:nvSpPr>
          <p:cNvPr id="3" name="Footer Placeholder 2"/>
          <p:cNvSpPr>
            <a:spLocks noGrp="1"/>
          </p:cNvSpPr>
          <p:nvPr>
            <p:ph type="ftr" sz="quarter" idx="11"/>
          </p:nvPr>
        </p:nvSpPr>
        <p:spPr/>
        <p:txBody>
          <a:bodyPr/>
          <a:lstStyle/>
          <a:p>
            <a:pPr>
              <a:defRPr/>
            </a:pPr>
            <a:r>
              <a:rPr lang="en-US"/>
              <a:t>Pressure</a:t>
            </a:r>
          </a:p>
        </p:txBody>
      </p:sp>
      <p:sp>
        <p:nvSpPr>
          <p:cNvPr id="4" name="Slide Number Placeholder 3"/>
          <p:cNvSpPr>
            <a:spLocks noGrp="1"/>
          </p:cNvSpPr>
          <p:nvPr>
            <p:ph type="sldNum" sz="quarter" idx="12"/>
          </p:nvPr>
        </p:nvSpPr>
        <p:spPr/>
        <p:txBody>
          <a:bodyPr/>
          <a:lstStyle/>
          <a:p>
            <a:pPr>
              <a:defRPr/>
            </a:pPr>
            <a:fld id="{E74C2FBB-C388-4470-B62A-C7EB9167CE40}" type="slidenum">
              <a:rPr lang="en-US" smtClean="0"/>
              <a:pPr>
                <a:defRPr/>
              </a:pPr>
              <a:t>17</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6" y="7434"/>
            <a:ext cx="9122434" cy="2743200"/>
          </a:xfrm>
          <a:prstGeom prst="rect">
            <a:avLst/>
          </a:prstGeom>
        </p:spPr>
      </p:pic>
      <p:sp>
        <p:nvSpPr>
          <p:cNvPr id="7" name="Rectangle 6"/>
          <p:cNvSpPr/>
          <p:nvPr/>
        </p:nvSpPr>
        <p:spPr>
          <a:xfrm>
            <a:off x="228600" y="2829104"/>
            <a:ext cx="8763000" cy="3724096"/>
          </a:xfrm>
          <a:prstGeom prst="rect">
            <a:avLst/>
          </a:prstGeom>
        </p:spPr>
        <p:txBody>
          <a:bodyPr wrap="square">
            <a:spAutoFit/>
          </a:bodyPr>
          <a:lstStyle/>
          <a:p>
            <a:r>
              <a:rPr lang="en-US" dirty="0">
                <a:solidFill>
                  <a:srgbClr val="323232"/>
                </a:solidFill>
                <a:latin typeface="Cambria" panose="02040503050406030204" pitchFamily="18" charset="0"/>
              </a:rPr>
              <a:t>	</a:t>
            </a:r>
            <a:r>
              <a:rPr lang="en-US" sz="2800" dirty="0">
                <a:solidFill>
                  <a:srgbClr val="323232"/>
                </a:solidFill>
                <a:latin typeface="Cambria" panose="02040503050406030204" pitchFamily="18" charset="0"/>
              </a:rPr>
              <a:t>“So geophysicists </a:t>
            </a:r>
            <a:r>
              <a:rPr lang="en-US" sz="2800" b="1" dirty="0">
                <a:solidFill>
                  <a:srgbClr val="323232"/>
                </a:solidFill>
                <a:latin typeface="Cambria" panose="02040503050406030204" pitchFamily="18" charset="0"/>
              </a:rPr>
              <a:t>might not </a:t>
            </a:r>
            <a:r>
              <a:rPr lang="en-US" sz="2800" dirty="0">
                <a:solidFill>
                  <a:srgbClr val="323232"/>
                </a:solidFill>
                <a:latin typeface="Cambria" panose="02040503050406030204" pitchFamily="18" charset="0"/>
              </a:rPr>
              <a:t>be able to predict the exact location and timing of each individual small quake in Yellowstone, but we can say with confidence that the probability of those Yellowstone quakes increased when the seismic waves from Alaska arrived in Yellowstone. 	We can predict that future large earthquakes around the globe are also likely to increase the probability of quakes in Yellowstone.”</a:t>
            </a:r>
          </a:p>
          <a:p>
            <a:pPr algn="r"/>
            <a:r>
              <a:rPr lang="en-US" sz="1200" dirty="0"/>
              <a:t>http://</a:t>
            </a:r>
            <a:r>
              <a:rPr lang="en-US" sz="1200" dirty="0" err="1"/>
              <a:t>blogs.scientificamerican.com</a:t>
            </a:r>
            <a:r>
              <a:rPr lang="en-US" sz="1200" dirty="0"/>
              <a:t>/guest-blog/earthquake-triggering-and-why-we-dont-know-where-the-next-big-one-will-strike/</a:t>
            </a:r>
          </a:p>
        </p:txBody>
      </p:sp>
    </p:spTree>
    <p:extLst>
      <p:ext uri="{BB962C8B-B14F-4D97-AF65-F5344CB8AC3E}">
        <p14:creationId xmlns:p14="http://schemas.microsoft.com/office/powerpoint/2010/main" val="27978633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6285B0-9F02-8E4F-8C4C-71FB495B4F1B}"/>
              </a:ext>
            </a:extLst>
          </p:cNvPr>
          <p:cNvSpPr>
            <a:spLocks noGrp="1"/>
          </p:cNvSpPr>
          <p:nvPr>
            <p:ph type="dt" sz="half" idx="10"/>
          </p:nvPr>
        </p:nvSpPr>
        <p:spPr/>
        <p:txBody>
          <a:bodyPr/>
          <a:lstStyle/>
          <a:p>
            <a:pPr>
              <a:defRPr/>
            </a:pPr>
            <a:r>
              <a:rPr lang="en-US"/>
              <a:t>6/2018</a:t>
            </a:r>
          </a:p>
        </p:txBody>
      </p:sp>
      <p:sp>
        <p:nvSpPr>
          <p:cNvPr id="3" name="Footer Placeholder 2">
            <a:extLst>
              <a:ext uri="{FF2B5EF4-FFF2-40B4-BE49-F238E27FC236}">
                <a16:creationId xmlns:a16="http://schemas.microsoft.com/office/drawing/2014/main" id="{1FCBB317-F28C-F04F-851C-9703B2E240C9}"/>
              </a:ext>
            </a:extLst>
          </p:cNvPr>
          <p:cNvSpPr>
            <a:spLocks noGrp="1"/>
          </p:cNvSpPr>
          <p:nvPr>
            <p:ph type="ftr" sz="quarter" idx="11"/>
          </p:nvPr>
        </p:nvSpPr>
        <p:spPr/>
        <p:txBody>
          <a:bodyPr/>
          <a:lstStyle/>
          <a:p>
            <a:pPr>
              <a:defRPr/>
            </a:pPr>
            <a:r>
              <a:rPr lang="en-US"/>
              <a:t>Pressure</a:t>
            </a:r>
          </a:p>
        </p:txBody>
      </p:sp>
      <p:sp>
        <p:nvSpPr>
          <p:cNvPr id="4" name="Slide Number Placeholder 3">
            <a:extLst>
              <a:ext uri="{FF2B5EF4-FFF2-40B4-BE49-F238E27FC236}">
                <a16:creationId xmlns:a16="http://schemas.microsoft.com/office/drawing/2014/main" id="{1DB54237-529E-9149-ABDD-DD773FBCD123}"/>
              </a:ext>
            </a:extLst>
          </p:cNvPr>
          <p:cNvSpPr>
            <a:spLocks noGrp="1"/>
          </p:cNvSpPr>
          <p:nvPr>
            <p:ph type="sldNum" sz="quarter" idx="12"/>
          </p:nvPr>
        </p:nvSpPr>
        <p:spPr/>
        <p:txBody>
          <a:bodyPr/>
          <a:lstStyle/>
          <a:p>
            <a:pPr>
              <a:defRPr/>
            </a:pPr>
            <a:fld id="{E74C2FBB-C388-4470-B62A-C7EB9167CE40}" type="slidenum">
              <a:rPr lang="en-US" smtClean="0"/>
              <a:pPr>
                <a:defRPr/>
              </a:pPr>
              <a:t>18</a:t>
            </a:fld>
            <a:endParaRPr lang="en-US"/>
          </a:p>
        </p:txBody>
      </p:sp>
      <p:pic>
        <p:nvPicPr>
          <p:cNvPr id="6" name="Picture 5">
            <a:extLst>
              <a:ext uri="{FF2B5EF4-FFF2-40B4-BE49-F238E27FC236}">
                <a16:creationId xmlns:a16="http://schemas.microsoft.com/office/drawing/2014/main" id="{5C6C87CB-7D4C-5A4A-8536-F825F27B83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9" y="43276"/>
            <a:ext cx="8742317" cy="6814724"/>
          </a:xfrm>
          <a:prstGeom prst="rect">
            <a:avLst/>
          </a:prstGeom>
        </p:spPr>
      </p:pic>
      <p:pic>
        <p:nvPicPr>
          <p:cNvPr id="8" name="Picture 7">
            <a:extLst>
              <a:ext uri="{FF2B5EF4-FFF2-40B4-BE49-F238E27FC236}">
                <a16:creationId xmlns:a16="http://schemas.microsoft.com/office/drawing/2014/main" id="{68EE93BC-3504-7247-B39E-1815C37A4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06" y="28902"/>
            <a:ext cx="8760710" cy="6829061"/>
          </a:xfrm>
          <a:prstGeom prst="rect">
            <a:avLst/>
          </a:prstGeom>
        </p:spPr>
      </p:pic>
    </p:spTree>
    <p:extLst>
      <p:ext uri="{BB962C8B-B14F-4D97-AF65-F5344CB8AC3E}">
        <p14:creationId xmlns:p14="http://schemas.microsoft.com/office/powerpoint/2010/main" val="3879417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7C10FB-D7AB-8F40-A407-675E88C2BBD8}"/>
              </a:ext>
            </a:extLst>
          </p:cNvPr>
          <p:cNvSpPr>
            <a:spLocks noGrp="1"/>
          </p:cNvSpPr>
          <p:nvPr>
            <p:ph type="dt" sz="half" idx="10"/>
          </p:nvPr>
        </p:nvSpPr>
        <p:spPr/>
        <p:txBody>
          <a:bodyPr/>
          <a:lstStyle/>
          <a:p>
            <a:pPr>
              <a:defRPr/>
            </a:pPr>
            <a:r>
              <a:rPr lang="en-US"/>
              <a:t>6/2018</a:t>
            </a:r>
          </a:p>
        </p:txBody>
      </p:sp>
      <p:sp>
        <p:nvSpPr>
          <p:cNvPr id="3" name="Footer Placeholder 2">
            <a:extLst>
              <a:ext uri="{FF2B5EF4-FFF2-40B4-BE49-F238E27FC236}">
                <a16:creationId xmlns:a16="http://schemas.microsoft.com/office/drawing/2014/main" id="{AF0ED018-5348-194E-83FB-14E3AC282D5C}"/>
              </a:ext>
            </a:extLst>
          </p:cNvPr>
          <p:cNvSpPr>
            <a:spLocks noGrp="1"/>
          </p:cNvSpPr>
          <p:nvPr>
            <p:ph type="ftr" sz="quarter" idx="11"/>
          </p:nvPr>
        </p:nvSpPr>
        <p:spPr/>
        <p:txBody>
          <a:bodyPr/>
          <a:lstStyle/>
          <a:p>
            <a:pPr>
              <a:defRPr/>
            </a:pPr>
            <a:r>
              <a:rPr lang="en-US"/>
              <a:t>Pressure</a:t>
            </a:r>
          </a:p>
        </p:txBody>
      </p:sp>
      <p:sp>
        <p:nvSpPr>
          <p:cNvPr id="4" name="Slide Number Placeholder 3">
            <a:extLst>
              <a:ext uri="{FF2B5EF4-FFF2-40B4-BE49-F238E27FC236}">
                <a16:creationId xmlns:a16="http://schemas.microsoft.com/office/drawing/2014/main" id="{8A154221-6942-264A-B717-0A2740A4269C}"/>
              </a:ext>
            </a:extLst>
          </p:cNvPr>
          <p:cNvSpPr>
            <a:spLocks noGrp="1"/>
          </p:cNvSpPr>
          <p:nvPr>
            <p:ph type="sldNum" sz="quarter" idx="12"/>
          </p:nvPr>
        </p:nvSpPr>
        <p:spPr/>
        <p:txBody>
          <a:bodyPr/>
          <a:lstStyle/>
          <a:p>
            <a:pPr>
              <a:defRPr/>
            </a:pPr>
            <a:fld id="{E74C2FBB-C388-4470-B62A-C7EB9167CE40}" type="slidenum">
              <a:rPr lang="en-US" smtClean="0"/>
              <a:pPr>
                <a:defRPr/>
              </a:pPr>
              <a:t>19</a:t>
            </a:fld>
            <a:endParaRPr lang="en-US"/>
          </a:p>
        </p:txBody>
      </p:sp>
      <p:pic>
        <p:nvPicPr>
          <p:cNvPr id="6" name="Picture 5">
            <a:extLst>
              <a:ext uri="{FF2B5EF4-FFF2-40B4-BE49-F238E27FC236}">
                <a16:creationId xmlns:a16="http://schemas.microsoft.com/office/drawing/2014/main" id="{8BD9B5B2-3142-184A-95D0-498759F36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99" y="304799"/>
            <a:ext cx="8545513" cy="6661313"/>
          </a:xfrm>
          <a:prstGeom prst="rect">
            <a:avLst/>
          </a:prstGeom>
        </p:spPr>
      </p:pic>
      <p:pic>
        <p:nvPicPr>
          <p:cNvPr id="8" name="Picture 7">
            <a:extLst>
              <a:ext uri="{FF2B5EF4-FFF2-40B4-BE49-F238E27FC236}">
                <a16:creationId xmlns:a16="http://schemas.microsoft.com/office/drawing/2014/main" id="{5D71422C-01D1-B345-92DA-FC459C58D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198" y="42096"/>
            <a:ext cx="8743829" cy="6815903"/>
          </a:xfrm>
          <a:prstGeom prst="rect">
            <a:avLst/>
          </a:prstGeom>
        </p:spPr>
      </p:pic>
    </p:spTree>
    <p:extLst>
      <p:ext uri="{BB962C8B-B14F-4D97-AF65-F5344CB8AC3E}">
        <p14:creationId xmlns:p14="http://schemas.microsoft.com/office/powerpoint/2010/main" val="1822863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F3FD2-F9DE-4B7A-AA65-93ED5F7A819B}"/>
              </a:ext>
            </a:extLst>
          </p:cNvPr>
          <p:cNvSpPr>
            <a:spLocks noGrp="1"/>
          </p:cNvSpPr>
          <p:nvPr>
            <p:ph type="title"/>
          </p:nvPr>
        </p:nvSpPr>
        <p:spPr>
          <a:xfrm>
            <a:off x="1042988" y="225425"/>
            <a:ext cx="8253412" cy="863600"/>
          </a:xfrm>
        </p:spPr>
        <p:txBody>
          <a:bodyPr/>
          <a:lstStyle/>
          <a:p>
            <a:r>
              <a:rPr lang="en-US" sz="4800" i="1" dirty="0"/>
              <a:t>Birthdays &amp; Anniversaries</a:t>
            </a:r>
          </a:p>
        </p:txBody>
      </p:sp>
      <p:sp>
        <p:nvSpPr>
          <p:cNvPr id="3" name="Content Placeholder 2">
            <a:extLst>
              <a:ext uri="{FF2B5EF4-FFF2-40B4-BE49-F238E27FC236}">
                <a16:creationId xmlns:a16="http://schemas.microsoft.com/office/drawing/2014/main" id="{4E375705-CFAB-418F-B270-90D0058F0A67}"/>
              </a:ext>
            </a:extLst>
          </p:cNvPr>
          <p:cNvSpPr>
            <a:spLocks noGrp="1"/>
          </p:cNvSpPr>
          <p:nvPr>
            <p:ph idx="1"/>
          </p:nvPr>
        </p:nvSpPr>
        <p:spPr/>
        <p:txBody>
          <a:bodyPr/>
          <a:lstStyle/>
          <a:p>
            <a:pPr algn="ctr"/>
            <a:endParaRPr lang="en-US" sz="4000" dirty="0"/>
          </a:p>
          <a:p>
            <a:pPr algn="ctr"/>
            <a:r>
              <a:rPr lang="en-US" sz="4000" dirty="0"/>
              <a:t>June 24</a:t>
            </a:r>
            <a:r>
              <a:rPr lang="en-US" sz="4000" baseline="30000" dirty="0"/>
              <a:t>th</a:t>
            </a:r>
            <a:r>
              <a:rPr lang="en-US" sz="4000" dirty="0"/>
              <a:t> Jonathan Walters</a:t>
            </a:r>
          </a:p>
          <a:p>
            <a:pPr algn="ctr"/>
            <a:r>
              <a:rPr lang="en-US" sz="4000" dirty="0"/>
              <a:t>June 27</a:t>
            </a:r>
            <a:r>
              <a:rPr lang="en-US" sz="4000" baseline="30000" dirty="0"/>
              <a:t>th</a:t>
            </a:r>
            <a:r>
              <a:rPr lang="en-US" sz="4000" dirty="0"/>
              <a:t> Jessica Coffey</a:t>
            </a:r>
          </a:p>
          <a:p>
            <a:pPr algn="ctr"/>
            <a:r>
              <a:rPr lang="en-US" sz="4000" dirty="0"/>
              <a:t>June 28</a:t>
            </a:r>
            <a:r>
              <a:rPr lang="en-US" sz="4000" baseline="30000" dirty="0"/>
              <a:t>th</a:t>
            </a:r>
            <a:r>
              <a:rPr lang="en-US" sz="4000" dirty="0"/>
              <a:t> Ava Jane Brown</a:t>
            </a:r>
          </a:p>
          <a:p>
            <a:endParaRPr lang="en-US" dirty="0"/>
          </a:p>
        </p:txBody>
      </p:sp>
      <p:sp>
        <p:nvSpPr>
          <p:cNvPr id="4" name="Date Placeholder 3">
            <a:extLst>
              <a:ext uri="{FF2B5EF4-FFF2-40B4-BE49-F238E27FC236}">
                <a16:creationId xmlns:a16="http://schemas.microsoft.com/office/drawing/2014/main" id="{CB2D09D0-9E7F-43C6-94AE-4AECB26BF139}"/>
              </a:ext>
            </a:extLst>
          </p:cNvPr>
          <p:cNvSpPr>
            <a:spLocks noGrp="1"/>
          </p:cNvSpPr>
          <p:nvPr>
            <p:ph type="dt" sz="half" idx="10"/>
          </p:nvPr>
        </p:nvSpPr>
        <p:spPr/>
        <p:txBody>
          <a:bodyPr/>
          <a:lstStyle/>
          <a:p>
            <a:pPr>
              <a:defRPr/>
            </a:pPr>
            <a:r>
              <a:rPr lang="en-US"/>
              <a:t>6/2018</a:t>
            </a:r>
          </a:p>
        </p:txBody>
      </p:sp>
      <p:sp>
        <p:nvSpPr>
          <p:cNvPr id="5" name="Footer Placeholder 4">
            <a:extLst>
              <a:ext uri="{FF2B5EF4-FFF2-40B4-BE49-F238E27FC236}">
                <a16:creationId xmlns:a16="http://schemas.microsoft.com/office/drawing/2014/main" id="{A7A147A8-9C84-4880-8449-BFDCEFD3ECC0}"/>
              </a:ext>
            </a:extLst>
          </p:cNvPr>
          <p:cNvSpPr>
            <a:spLocks noGrp="1"/>
          </p:cNvSpPr>
          <p:nvPr>
            <p:ph type="ftr" sz="quarter" idx="11"/>
          </p:nvPr>
        </p:nvSpPr>
        <p:spPr/>
        <p:txBody>
          <a:bodyPr/>
          <a:lstStyle/>
          <a:p>
            <a:pPr>
              <a:defRPr/>
            </a:pPr>
            <a:r>
              <a:rPr lang="en-US"/>
              <a:t>Pressure</a:t>
            </a:r>
          </a:p>
        </p:txBody>
      </p:sp>
      <p:sp>
        <p:nvSpPr>
          <p:cNvPr id="6" name="Slide Number Placeholder 5">
            <a:extLst>
              <a:ext uri="{FF2B5EF4-FFF2-40B4-BE49-F238E27FC236}">
                <a16:creationId xmlns:a16="http://schemas.microsoft.com/office/drawing/2014/main" id="{2F611333-DCC8-4743-9BCC-BFE2398E129B}"/>
              </a:ext>
            </a:extLst>
          </p:cNvPr>
          <p:cNvSpPr>
            <a:spLocks noGrp="1"/>
          </p:cNvSpPr>
          <p:nvPr>
            <p:ph type="sldNum" sz="quarter" idx="12"/>
          </p:nvPr>
        </p:nvSpPr>
        <p:spPr/>
        <p:txBody>
          <a:bodyPr/>
          <a:lstStyle/>
          <a:p>
            <a:pPr>
              <a:defRPr/>
            </a:pPr>
            <a:fld id="{ECA52841-1415-41AA-80A7-645F1A9285A6}" type="slidenum">
              <a:rPr lang="en-US" smtClean="0"/>
              <a:pPr>
                <a:defRPr/>
              </a:pPr>
              <a:t>2</a:t>
            </a:fld>
            <a:endParaRPr lang="en-US"/>
          </a:p>
        </p:txBody>
      </p:sp>
    </p:spTree>
    <p:extLst>
      <p:ext uri="{BB962C8B-B14F-4D97-AF65-F5344CB8AC3E}">
        <p14:creationId xmlns:p14="http://schemas.microsoft.com/office/powerpoint/2010/main" val="419356213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6/2018</a:t>
            </a:r>
          </a:p>
        </p:txBody>
      </p:sp>
      <p:sp>
        <p:nvSpPr>
          <p:cNvPr id="3" name="Footer Placeholder 2"/>
          <p:cNvSpPr>
            <a:spLocks noGrp="1"/>
          </p:cNvSpPr>
          <p:nvPr>
            <p:ph type="ftr" sz="quarter" idx="11"/>
          </p:nvPr>
        </p:nvSpPr>
        <p:spPr/>
        <p:txBody>
          <a:bodyPr/>
          <a:lstStyle/>
          <a:p>
            <a:pPr>
              <a:defRPr/>
            </a:pPr>
            <a:r>
              <a:rPr lang="en-US"/>
              <a:t>Pressure</a:t>
            </a:r>
          </a:p>
        </p:txBody>
      </p:sp>
      <p:sp>
        <p:nvSpPr>
          <p:cNvPr id="4" name="Slide Number Placeholder 3"/>
          <p:cNvSpPr>
            <a:spLocks noGrp="1"/>
          </p:cNvSpPr>
          <p:nvPr>
            <p:ph type="sldNum" sz="quarter" idx="12"/>
          </p:nvPr>
        </p:nvSpPr>
        <p:spPr/>
        <p:txBody>
          <a:bodyPr/>
          <a:lstStyle/>
          <a:p>
            <a:pPr>
              <a:defRPr/>
            </a:pPr>
            <a:fld id="{E74C2FBB-C388-4470-B62A-C7EB9167CE40}" type="slidenum">
              <a:rPr lang="en-US" smtClean="0"/>
              <a:pPr>
                <a:defRPr/>
              </a:pPr>
              <a:t>20</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153"/>
            <a:ext cx="9144000" cy="6783694"/>
          </a:xfrm>
          <a:prstGeom prst="rect">
            <a:avLst/>
          </a:prstGeom>
        </p:spPr>
      </p:pic>
    </p:spTree>
    <p:extLst>
      <p:ext uri="{BB962C8B-B14F-4D97-AF65-F5344CB8AC3E}">
        <p14:creationId xmlns:p14="http://schemas.microsoft.com/office/powerpoint/2010/main" val="64857068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90A668-D3BD-45D6-BAEE-4C14A0F55C8C}"/>
              </a:ext>
            </a:extLst>
          </p:cNvPr>
          <p:cNvSpPr>
            <a:spLocks noGrp="1"/>
          </p:cNvSpPr>
          <p:nvPr>
            <p:ph type="dt" sz="half" idx="10"/>
          </p:nvPr>
        </p:nvSpPr>
        <p:spPr/>
        <p:txBody>
          <a:bodyPr/>
          <a:lstStyle/>
          <a:p>
            <a:pPr>
              <a:defRPr/>
            </a:pPr>
            <a:r>
              <a:rPr lang="en-US"/>
              <a:t>6/2018</a:t>
            </a:r>
          </a:p>
        </p:txBody>
      </p:sp>
      <p:sp>
        <p:nvSpPr>
          <p:cNvPr id="3" name="Footer Placeholder 2">
            <a:extLst>
              <a:ext uri="{FF2B5EF4-FFF2-40B4-BE49-F238E27FC236}">
                <a16:creationId xmlns:a16="http://schemas.microsoft.com/office/drawing/2014/main" id="{9767B2BE-4491-4D16-A5A0-C30B4C5A51DB}"/>
              </a:ext>
            </a:extLst>
          </p:cNvPr>
          <p:cNvSpPr>
            <a:spLocks noGrp="1"/>
          </p:cNvSpPr>
          <p:nvPr>
            <p:ph type="ftr" sz="quarter" idx="11"/>
          </p:nvPr>
        </p:nvSpPr>
        <p:spPr/>
        <p:txBody>
          <a:bodyPr/>
          <a:lstStyle/>
          <a:p>
            <a:pPr>
              <a:defRPr/>
            </a:pPr>
            <a:r>
              <a:rPr lang="en-US"/>
              <a:t>Pressure</a:t>
            </a:r>
          </a:p>
        </p:txBody>
      </p:sp>
      <p:sp>
        <p:nvSpPr>
          <p:cNvPr id="4" name="Slide Number Placeholder 3">
            <a:extLst>
              <a:ext uri="{FF2B5EF4-FFF2-40B4-BE49-F238E27FC236}">
                <a16:creationId xmlns:a16="http://schemas.microsoft.com/office/drawing/2014/main" id="{48B58CE2-3154-45DD-B4D5-EDC430ADF4B5}"/>
              </a:ext>
            </a:extLst>
          </p:cNvPr>
          <p:cNvSpPr>
            <a:spLocks noGrp="1"/>
          </p:cNvSpPr>
          <p:nvPr>
            <p:ph type="sldNum" sz="quarter" idx="12"/>
          </p:nvPr>
        </p:nvSpPr>
        <p:spPr/>
        <p:txBody>
          <a:bodyPr/>
          <a:lstStyle/>
          <a:p>
            <a:pPr>
              <a:defRPr/>
            </a:pPr>
            <a:fld id="{E74C2FBB-C388-4470-B62A-C7EB9167CE40}" type="slidenum">
              <a:rPr lang="en-US" smtClean="0"/>
              <a:pPr>
                <a:defRPr/>
              </a:pPr>
              <a:t>21</a:t>
            </a:fld>
            <a:endParaRPr lang="en-US"/>
          </a:p>
        </p:txBody>
      </p:sp>
      <p:pic>
        <p:nvPicPr>
          <p:cNvPr id="1026" name="Picture 2" descr="Related image">
            <a:extLst>
              <a:ext uri="{FF2B5EF4-FFF2-40B4-BE49-F238E27FC236}">
                <a16:creationId xmlns:a16="http://schemas.microsoft.com/office/drawing/2014/main" id="{CAC80A49-C111-41CA-AB6C-75179DB16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56137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8686800" cy="6247865"/>
          </a:xfrm>
          <a:prstGeom prst="rect">
            <a:avLst/>
          </a:prstGeom>
        </p:spPr>
        <p:txBody>
          <a:bodyPr wrap="square">
            <a:spAutoFit/>
          </a:bodyPr>
          <a:lstStyle/>
          <a:p>
            <a:r>
              <a:rPr lang="en-US" sz="3600" b="1" dirty="0">
                <a:latin typeface="Cambria" panose="02040503050406030204" pitchFamily="18" charset="0"/>
                <a:ea typeface="Cambria" panose="02040503050406030204" pitchFamily="18" charset="0"/>
              </a:rPr>
              <a:t>ASHAMED </a:t>
            </a:r>
          </a:p>
          <a:p>
            <a:r>
              <a:rPr lang="en-US" sz="2800" dirty="0">
                <a:latin typeface="Cambria" panose="02040503050406030204" pitchFamily="18" charset="0"/>
                <a:ea typeface="Cambria" panose="02040503050406030204" pitchFamily="18" charset="0"/>
              </a:rPr>
              <a:t>	 52 And then prophesying, "Los Angeles will be in the bottom of the sea." And I come home, and went to Africa. And while I was in Africa, they had an earthquake. And was on a broadcast, that some big, fine homes tumbled in, in Los Angeles...</a:t>
            </a:r>
          </a:p>
          <a:p>
            <a:r>
              <a:rPr lang="en-US" sz="2800" dirty="0">
                <a:latin typeface="Cambria" panose="02040503050406030204" pitchFamily="18" charset="0"/>
                <a:ea typeface="Cambria" panose="02040503050406030204" pitchFamily="18" charset="0"/>
              </a:rPr>
              <a:t>	53 </a:t>
            </a:r>
            <a:r>
              <a:rPr lang="en-US" sz="2800" b="1" dirty="0">
                <a:latin typeface="Cambria" panose="02040503050406030204" pitchFamily="18" charset="0"/>
                <a:ea typeface="Cambria" panose="02040503050406030204" pitchFamily="18" charset="0"/>
              </a:rPr>
              <a:t>Since that earthquake, </a:t>
            </a:r>
            <a:r>
              <a:rPr lang="en-US" sz="2800" dirty="0">
                <a:latin typeface="Cambria" panose="02040503050406030204" pitchFamily="18" charset="0"/>
                <a:ea typeface="Cambria" panose="02040503050406030204" pitchFamily="18" charset="0"/>
              </a:rPr>
              <a:t>there is a 2-3” crack that come in the earth, starting in Alaska, goes around through the Aleutian Islands, comes out about a 150-200 miles in the sea, comes back up at San Diego; takes in Los Angeles, and comes out again just below the northern part of California there, a little place called San Jose, just below there.</a:t>
            </a:r>
          </a:p>
          <a:p>
            <a:pPr algn="r"/>
            <a:r>
              <a:rPr lang="en-US" sz="2800" dirty="0">
                <a:latin typeface="Cambria" panose="02040503050406030204" pitchFamily="18" charset="0"/>
                <a:ea typeface="Cambria" panose="02040503050406030204" pitchFamily="18" charset="0"/>
              </a:rPr>
              <a:t>65-0711 </a:t>
            </a:r>
          </a:p>
        </p:txBody>
      </p:sp>
      <p:sp>
        <p:nvSpPr>
          <p:cNvPr id="3" name="Date Placeholder 2"/>
          <p:cNvSpPr>
            <a:spLocks noGrp="1"/>
          </p:cNvSpPr>
          <p:nvPr>
            <p:ph type="dt" sz="half" idx="10"/>
          </p:nvPr>
        </p:nvSpPr>
        <p:spPr/>
        <p:txBody>
          <a:bodyPr/>
          <a:lstStyle/>
          <a:p>
            <a:r>
              <a:rPr lang="en-US"/>
              <a:t>6/2018</a:t>
            </a:r>
          </a:p>
        </p:txBody>
      </p:sp>
      <p:sp>
        <p:nvSpPr>
          <p:cNvPr id="4" name="Footer Placeholder 3"/>
          <p:cNvSpPr>
            <a:spLocks noGrp="1"/>
          </p:cNvSpPr>
          <p:nvPr>
            <p:ph type="ftr" sz="quarter" idx="11"/>
          </p:nvPr>
        </p:nvSpPr>
        <p:spPr/>
        <p:txBody>
          <a:bodyPr/>
          <a:lstStyle/>
          <a:p>
            <a:r>
              <a:rPr lang="en-US"/>
              <a:t>Pressure</a:t>
            </a:r>
          </a:p>
        </p:txBody>
      </p:sp>
      <p:sp>
        <p:nvSpPr>
          <p:cNvPr id="5" name="Slide Number Placeholder 4"/>
          <p:cNvSpPr>
            <a:spLocks noGrp="1"/>
          </p:cNvSpPr>
          <p:nvPr>
            <p:ph type="sldNum" sz="quarter" idx="12"/>
          </p:nvPr>
        </p:nvSpPr>
        <p:spPr/>
        <p:txBody>
          <a:bodyPr/>
          <a:lstStyle/>
          <a:p>
            <a:fld id="{FA84A37A-AFC2-4A01-80A1-FC20F2C0D5BB}" type="slidenum">
              <a:rPr lang="en-US" smtClean="0"/>
              <a:pPr/>
              <a:t>22</a:t>
            </a:fld>
            <a:endParaRPr lang="en-US"/>
          </a:p>
        </p:txBody>
      </p:sp>
    </p:spTree>
    <p:extLst>
      <p:ext uri="{BB962C8B-B14F-4D97-AF65-F5344CB8AC3E}">
        <p14:creationId xmlns:p14="http://schemas.microsoft.com/office/powerpoint/2010/main" val="305605524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6/2018</a:t>
            </a:r>
          </a:p>
        </p:txBody>
      </p:sp>
      <p:sp>
        <p:nvSpPr>
          <p:cNvPr id="3" name="Footer Placeholder 2"/>
          <p:cNvSpPr>
            <a:spLocks noGrp="1"/>
          </p:cNvSpPr>
          <p:nvPr>
            <p:ph type="ftr" sz="quarter" idx="11"/>
          </p:nvPr>
        </p:nvSpPr>
        <p:spPr/>
        <p:txBody>
          <a:bodyPr/>
          <a:lstStyle/>
          <a:p>
            <a:r>
              <a:rPr lang="en-US"/>
              <a:t>Pressure</a:t>
            </a:r>
          </a:p>
        </p:txBody>
      </p:sp>
      <p:sp>
        <p:nvSpPr>
          <p:cNvPr id="4" name="Slide Number Placeholder 3"/>
          <p:cNvSpPr>
            <a:spLocks noGrp="1"/>
          </p:cNvSpPr>
          <p:nvPr>
            <p:ph type="sldNum" sz="quarter" idx="12"/>
          </p:nvPr>
        </p:nvSpPr>
        <p:spPr/>
        <p:txBody>
          <a:bodyPr/>
          <a:lstStyle/>
          <a:p>
            <a:fld id="{FA84A37A-AFC2-4A01-80A1-FC20F2C0D5BB}" type="slidenum">
              <a:rPr lang="en-US" smtClean="0"/>
              <a:pPr/>
              <a:t>23</a:t>
            </a:fld>
            <a:endParaRPr lang="en-US"/>
          </a:p>
        </p:txBody>
      </p:sp>
      <p:pic>
        <p:nvPicPr>
          <p:cNvPr id="3074" name="Picture 2" descr="C:\Users\Pete's Computer\Documents\Earthquake\plate interactions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46" y="386366"/>
            <a:ext cx="8938438" cy="495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18103378"/>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6/2018</a:t>
            </a:r>
          </a:p>
        </p:txBody>
      </p:sp>
      <p:sp>
        <p:nvSpPr>
          <p:cNvPr id="3" name="Footer Placeholder 2"/>
          <p:cNvSpPr>
            <a:spLocks noGrp="1"/>
          </p:cNvSpPr>
          <p:nvPr>
            <p:ph type="ftr" sz="quarter" idx="11"/>
          </p:nvPr>
        </p:nvSpPr>
        <p:spPr/>
        <p:txBody>
          <a:bodyPr/>
          <a:lstStyle/>
          <a:p>
            <a:r>
              <a:rPr lang="en-US"/>
              <a:t>Pressure</a:t>
            </a:r>
          </a:p>
        </p:txBody>
      </p:sp>
      <p:sp>
        <p:nvSpPr>
          <p:cNvPr id="4" name="Slide Number Placeholder 3"/>
          <p:cNvSpPr>
            <a:spLocks noGrp="1"/>
          </p:cNvSpPr>
          <p:nvPr>
            <p:ph type="sldNum" sz="quarter" idx="12"/>
          </p:nvPr>
        </p:nvSpPr>
        <p:spPr/>
        <p:txBody>
          <a:bodyPr/>
          <a:lstStyle/>
          <a:p>
            <a:fld id="{FA84A37A-AFC2-4A01-80A1-FC20F2C0D5BB}" type="slidenum">
              <a:rPr lang="en-US" smtClean="0"/>
              <a:pPr/>
              <a:t>24</a:t>
            </a:fld>
            <a:endParaRPr lang="en-US"/>
          </a:p>
        </p:txBody>
      </p:sp>
      <p:sp>
        <p:nvSpPr>
          <p:cNvPr id="6" name="TextBox 5"/>
          <p:cNvSpPr txBox="1"/>
          <p:nvPr/>
        </p:nvSpPr>
        <p:spPr>
          <a:xfrm>
            <a:off x="304800" y="1219200"/>
            <a:ext cx="5715000" cy="5447645"/>
          </a:xfrm>
          <a:prstGeom prst="rect">
            <a:avLst/>
          </a:prstGeom>
          <a:noFill/>
        </p:spPr>
        <p:txBody>
          <a:bodyPr wrap="square" rtlCol="0">
            <a:spAutoFit/>
          </a:bodyPr>
          <a:lstStyle/>
          <a:p>
            <a:pPr marL="342900" indent="-342900">
              <a:buFont typeface="Arial" pitchFamily="34" charset="0"/>
              <a:buChar char="•"/>
            </a:pPr>
            <a:r>
              <a:rPr lang="en-US" sz="3600" dirty="0"/>
              <a:t>Alaska Earthquake: 9.2 Mag., Convergent Plate, “Thrust”</a:t>
            </a:r>
          </a:p>
          <a:p>
            <a:pPr marL="342900" indent="-342900">
              <a:buFont typeface="Arial" pitchFamily="34" charset="0"/>
              <a:buChar char="•"/>
            </a:pPr>
            <a:endParaRPr lang="en-US" sz="3600" dirty="0"/>
          </a:p>
          <a:p>
            <a:pPr marL="342900" indent="-342900">
              <a:buFont typeface="Arial" pitchFamily="34" charset="0"/>
              <a:buChar char="•"/>
            </a:pPr>
            <a:r>
              <a:rPr lang="en-US" sz="3600" dirty="0"/>
              <a:t>Japan Earthquake (2011) : 9.03 Mag., “Thrust”</a:t>
            </a:r>
          </a:p>
          <a:p>
            <a:pPr marL="342900" indent="-342900">
              <a:buFont typeface="Arial" pitchFamily="34" charset="0"/>
              <a:buChar char="•"/>
            </a:pPr>
            <a:endParaRPr lang="en-US" sz="3600" dirty="0"/>
          </a:p>
          <a:p>
            <a:pPr marL="342900" indent="-342900">
              <a:buFont typeface="Arial" pitchFamily="34" charset="0"/>
              <a:buChar char="•"/>
            </a:pPr>
            <a:r>
              <a:rPr lang="en-US" sz="3600" dirty="0"/>
              <a:t>San Andreas: Strike-Slip fault</a:t>
            </a:r>
          </a:p>
          <a:p>
            <a:endParaRPr lang="en-US" dirty="0"/>
          </a:p>
        </p:txBody>
      </p:sp>
      <p:pic>
        <p:nvPicPr>
          <p:cNvPr id="1027" name="Picture 3" descr="C:\Users\Pete's Computer\Documents\Earthquake\Fault_typ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0"/>
            <a:ext cx="27432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2199327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6/2018</a:t>
            </a:r>
          </a:p>
        </p:txBody>
      </p:sp>
      <p:sp>
        <p:nvSpPr>
          <p:cNvPr id="3" name="Footer Placeholder 2"/>
          <p:cNvSpPr>
            <a:spLocks noGrp="1"/>
          </p:cNvSpPr>
          <p:nvPr>
            <p:ph type="ftr" sz="quarter" idx="11"/>
          </p:nvPr>
        </p:nvSpPr>
        <p:spPr/>
        <p:txBody>
          <a:bodyPr/>
          <a:lstStyle/>
          <a:p>
            <a:r>
              <a:rPr lang="en-US"/>
              <a:t>Pressure</a:t>
            </a:r>
          </a:p>
        </p:txBody>
      </p:sp>
      <p:sp>
        <p:nvSpPr>
          <p:cNvPr id="4" name="Slide Number Placeholder 3"/>
          <p:cNvSpPr>
            <a:spLocks noGrp="1"/>
          </p:cNvSpPr>
          <p:nvPr>
            <p:ph type="sldNum" sz="quarter" idx="12"/>
          </p:nvPr>
        </p:nvSpPr>
        <p:spPr/>
        <p:txBody>
          <a:bodyPr/>
          <a:lstStyle/>
          <a:p>
            <a:fld id="{FA84A37A-AFC2-4A01-80A1-FC20F2C0D5BB}" type="slidenum">
              <a:rPr lang="en-US" smtClean="0"/>
              <a:pPr/>
              <a:t>25</a:t>
            </a:fld>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304799"/>
            <a:ext cx="4271963" cy="580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228600" y="1451976"/>
            <a:ext cx="3962400" cy="3170099"/>
          </a:xfrm>
          <a:prstGeom prst="rect">
            <a:avLst/>
          </a:prstGeom>
          <a:noFill/>
        </p:spPr>
        <p:txBody>
          <a:bodyPr wrap="square" rtlCol="0">
            <a:spAutoFit/>
          </a:bodyPr>
          <a:lstStyle/>
          <a:p>
            <a:r>
              <a:rPr lang="en-US" sz="4000" dirty="0"/>
              <a:t>Fault runs ~35 miles east of L.A.</a:t>
            </a:r>
          </a:p>
          <a:p>
            <a:endParaRPr lang="en-US" sz="4000" dirty="0"/>
          </a:p>
          <a:p>
            <a:r>
              <a:rPr lang="en-US" sz="4000" dirty="0"/>
              <a:t>Fault is “Strike-Slip”</a:t>
            </a:r>
          </a:p>
        </p:txBody>
      </p:sp>
    </p:spTree>
    <p:extLst>
      <p:ext uri="{BB962C8B-B14F-4D97-AF65-F5344CB8AC3E}">
        <p14:creationId xmlns:p14="http://schemas.microsoft.com/office/powerpoint/2010/main" val="143041069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6/2018</a:t>
            </a:r>
          </a:p>
        </p:txBody>
      </p:sp>
      <p:sp>
        <p:nvSpPr>
          <p:cNvPr id="3" name="Footer Placeholder 2"/>
          <p:cNvSpPr>
            <a:spLocks noGrp="1"/>
          </p:cNvSpPr>
          <p:nvPr>
            <p:ph type="ftr" sz="quarter" idx="11"/>
          </p:nvPr>
        </p:nvSpPr>
        <p:spPr/>
        <p:txBody>
          <a:bodyPr/>
          <a:lstStyle/>
          <a:p>
            <a:r>
              <a:rPr lang="en-US"/>
              <a:t>Pressure</a:t>
            </a:r>
          </a:p>
        </p:txBody>
      </p:sp>
      <p:sp>
        <p:nvSpPr>
          <p:cNvPr id="4" name="Slide Number Placeholder 3"/>
          <p:cNvSpPr>
            <a:spLocks noGrp="1"/>
          </p:cNvSpPr>
          <p:nvPr>
            <p:ph type="sldNum" sz="quarter" idx="12"/>
          </p:nvPr>
        </p:nvSpPr>
        <p:spPr/>
        <p:txBody>
          <a:bodyPr/>
          <a:lstStyle/>
          <a:p>
            <a:fld id="{FA84A37A-AFC2-4A01-80A1-FC20F2C0D5BB}" type="slidenum">
              <a:rPr lang="en-US" smtClean="0"/>
              <a:pPr/>
              <a:t>26</a:t>
            </a:fld>
            <a:endParaRPr lang="en-US"/>
          </a:p>
        </p:txBody>
      </p:sp>
      <p:pic>
        <p:nvPicPr>
          <p:cNvPr id="1126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019799" y="228600"/>
            <a:ext cx="3160059" cy="533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395438" y="1295400"/>
            <a:ext cx="5715000" cy="4893647"/>
          </a:xfrm>
          <a:prstGeom prst="rect">
            <a:avLst/>
          </a:prstGeom>
          <a:noFill/>
        </p:spPr>
        <p:txBody>
          <a:bodyPr wrap="square" rtlCol="0">
            <a:spAutoFit/>
          </a:bodyPr>
          <a:lstStyle/>
          <a:p>
            <a:pPr marL="342900" indent="-342900">
              <a:buFont typeface="Arial" pitchFamily="34" charset="0"/>
              <a:buChar char="•"/>
            </a:pPr>
            <a:r>
              <a:rPr lang="en-US" sz="3200" dirty="0"/>
              <a:t>Richter Magnitude Scale – Logarithmic not Linear</a:t>
            </a:r>
          </a:p>
          <a:p>
            <a:endParaRPr lang="en-US" sz="3200" dirty="0"/>
          </a:p>
          <a:p>
            <a:pPr marL="342900" indent="-342900">
              <a:buFont typeface="Arial" pitchFamily="34" charset="0"/>
              <a:buChar char="•"/>
            </a:pPr>
            <a:r>
              <a:rPr lang="en-US" sz="3200" dirty="0"/>
              <a:t>Each whole number increase is ~32x more energy</a:t>
            </a:r>
          </a:p>
          <a:p>
            <a:endParaRPr lang="en-US" sz="3200" dirty="0"/>
          </a:p>
          <a:p>
            <a:pPr marL="342900" indent="-342900">
              <a:buFont typeface="Arial" pitchFamily="34" charset="0"/>
              <a:buChar char="•"/>
            </a:pPr>
            <a:r>
              <a:rPr lang="en-US" sz="3200" dirty="0"/>
              <a:t>6.0 – Strong</a:t>
            </a:r>
            <a:br>
              <a:rPr lang="en-US" sz="3200" dirty="0"/>
            </a:br>
            <a:r>
              <a:rPr lang="en-US" sz="3200" dirty="0"/>
              <a:t>7.0 – Major</a:t>
            </a:r>
            <a:br>
              <a:rPr lang="en-US" sz="3200" dirty="0"/>
            </a:br>
            <a:r>
              <a:rPr lang="en-US" sz="3200" dirty="0"/>
              <a:t>8.0 – Great </a:t>
            </a:r>
          </a:p>
          <a:p>
            <a:endParaRPr lang="en-US" dirty="0"/>
          </a:p>
        </p:txBody>
      </p:sp>
      <p:sp>
        <p:nvSpPr>
          <p:cNvPr id="5" name="TextBox 4">
            <a:extLst>
              <a:ext uri="{FF2B5EF4-FFF2-40B4-BE49-F238E27FC236}">
                <a16:creationId xmlns:a16="http://schemas.microsoft.com/office/drawing/2014/main" id="{A575073B-F6C5-4005-AE50-9C7470B7AEC0}"/>
              </a:ext>
            </a:extLst>
          </p:cNvPr>
          <p:cNvSpPr txBox="1"/>
          <p:nvPr/>
        </p:nvSpPr>
        <p:spPr>
          <a:xfrm>
            <a:off x="838200" y="152400"/>
            <a:ext cx="3897221" cy="923330"/>
          </a:xfrm>
          <a:prstGeom prst="rect">
            <a:avLst/>
          </a:prstGeom>
          <a:noFill/>
        </p:spPr>
        <p:txBody>
          <a:bodyPr wrap="none" rtlCol="0">
            <a:spAutoFit/>
          </a:bodyPr>
          <a:lstStyle/>
          <a:p>
            <a:r>
              <a:rPr lang="en-US" sz="5400" dirty="0"/>
              <a:t>Richter Scale</a:t>
            </a:r>
          </a:p>
        </p:txBody>
      </p:sp>
    </p:spTree>
    <p:extLst>
      <p:ext uri="{BB962C8B-B14F-4D97-AF65-F5344CB8AC3E}">
        <p14:creationId xmlns:p14="http://schemas.microsoft.com/office/powerpoint/2010/main" val="358820903"/>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6/2018</a:t>
            </a:r>
          </a:p>
        </p:txBody>
      </p:sp>
      <p:sp>
        <p:nvSpPr>
          <p:cNvPr id="3" name="Footer Placeholder 2"/>
          <p:cNvSpPr>
            <a:spLocks noGrp="1"/>
          </p:cNvSpPr>
          <p:nvPr>
            <p:ph type="ftr" sz="quarter" idx="11"/>
          </p:nvPr>
        </p:nvSpPr>
        <p:spPr/>
        <p:txBody>
          <a:bodyPr/>
          <a:lstStyle/>
          <a:p>
            <a:pPr>
              <a:defRPr/>
            </a:pPr>
            <a:r>
              <a:rPr lang="en-US"/>
              <a:t>Pressure</a:t>
            </a:r>
          </a:p>
        </p:txBody>
      </p:sp>
      <p:sp>
        <p:nvSpPr>
          <p:cNvPr id="4" name="Slide Number Placeholder 3"/>
          <p:cNvSpPr>
            <a:spLocks noGrp="1"/>
          </p:cNvSpPr>
          <p:nvPr>
            <p:ph type="sldNum" sz="quarter" idx="12"/>
          </p:nvPr>
        </p:nvSpPr>
        <p:spPr/>
        <p:txBody>
          <a:bodyPr/>
          <a:lstStyle/>
          <a:p>
            <a:pPr>
              <a:defRPr/>
            </a:pPr>
            <a:fld id="{E74C2FBB-C388-4470-B62A-C7EB9167CE40}" type="slidenum">
              <a:rPr lang="en-US" smtClean="0"/>
              <a:pPr>
                <a:defRPr/>
              </a:pPr>
              <a:t>27</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4" y="0"/>
            <a:ext cx="9144000" cy="6320465"/>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2" y="36785"/>
            <a:ext cx="9144650" cy="6621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19201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64604"/>
            <a:ext cx="8610600" cy="6617196"/>
          </a:xfrm>
          <a:prstGeom prst="rect">
            <a:avLst/>
          </a:prstGeom>
          <a:solidFill>
            <a:schemeClr val="accent1"/>
          </a:solidFill>
        </p:spPr>
        <p:txBody>
          <a:bodyPr wrap="square">
            <a:spAutoFit/>
          </a:bodyPr>
          <a:lstStyle/>
          <a:p>
            <a:r>
              <a:rPr lang="en-US" sz="4000" b="1" spc="-150" dirty="0">
                <a:latin typeface="Cambria" panose="02040503050406030204" pitchFamily="18" charset="0"/>
                <a:ea typeface="Cambria" panose="02040503050406030204" pitchFamily="18" charset="0"/>
              </a:rPr>
              <a:t>INVISIBLE.UNION</a:t>
            </a:r>
          </a:p>
          <a:p>
            <a:r>
              <a:rPr lang="en-US" sz="3200" dirty="0">
                <a:latin typeface="Cambria" panose="02040503050406030204" pitchFamily="18" charset="0"/>
                <a:ea typeface="Cambria" panose="02040503050406030204" pitchFamily="18" charset="0"/>
              </a:rPr>
              <a:t>	302 And everything has been said, oh, even to the destruction of California, coming up now, and all these other things. </a:t>
            </a:r>
            <a:r>
              <a:rPr lang="en-US" sz="3200" b="1" dirty="0">
                <a:latin typeface="Cambria" panose="02040503050406030204" pitchFamily="18" charset="0"/>
                <a:ea typeface="Cambria" panose="02040503050406030204" pitchFamily="18" charset="0"/>
              </a:rPr>
              <a:t>And how I told them how many days it would be, how it would be where this big earthquake happened in Alaska, and that would be the beginning of the sign of time, and what would take place. 	</a:t>
            </a:r>
            <a:r>
              <a:rPr lang="en-US" sz="3200" dirty="0">
                <a:latin typeface="Cambria" panose="02040503050406030204" pitchFamily="18" charset="0"/>
                <a:ea typeface="Cambria" panose="02040503050406030204" pitchFamily="18" charset="0"/>
              </a:rPr>
              <a:t>And just word by word, what It said, it's never failed one time. You've never seen It fail. And It can't fail, because It's God's Words. "</a:t>
            </a:r>
            <a:r>
              <a:rPr lang="en-US" sz="3200" i="1" dirty="0">
                <a:latin typeface="Cambria" panose="02040503050406030204" pitchFamily="18" charset="0"/>
                <a:ea typeface="Cambria" panose="02040503050406030204" pitchFamily="18" charset="0"/>
              </a:rPr>
              <a:t>And Heaven and earth will pass away, but It can't fail." </a:t>
            </a:r>
          </a:p>
          <a:p>
            <a:pPr algn="r"/>
            <a:r>
              <a:rPr lang="en-US" sz="3200" dirty="0">
                <a:latin typeface="Cambria" panose="02040503050406030204" pitchFamily="18" charset="0"/>
                <a:ea typeface="Cambria" panose="02040503050406030204" pitchFamily="18" charset="0"/>
              </a:rPr>
              <a:t>65-1125 </a:t>
            </a:r>
          </a:p>
        </p:txBody>
      </p:sp>
      <p:sp>
        <p:nvSpPr>
          <p:cNvPr id="3" name="Date Placeholder 2"/>
          <p:cNvSpPr>
            <a:spLocks noGrp="1"/>
          </p:cNvSpPr>
          <p:nvPr>
            <p:ph type="dt" sz="half" idx="10"/>
          </p:nvPr>
        </p:nvSpPr>
        <p:spPr/>
        <p:txBody>
          <a:bodyPr/>
          <a:lstStyle/>
          <a:p>
            <a:r>
              <a:rPr lang="en-US"/>
              <a:t>6/2018</a:t>
            </a:r>
          </a:p>
        </p:txBody>
      </p:sp>
      <p:sp>
        <p:nvSpPr>
          <p:cNvPr id="4" name="Footer Placeholder 3"/>
          <p:cNvSpPr>
            <a:spLocks noGrp="1"/>
          </p:cNvSpPr>
          <p:nvPr>
            <p:ph type="ftr" sz="quarter" idx="11"/>
          </p:nvPr>
        </p:nvSpPr>
        <p:spPr/>
        <p:txBody>
          <a:bodyPr/>
          <a:lstStyle/>
          <a:p>
            <a:r>
              <a:rPr lang="en-US"/>
              <a:t>Pressure</a:t>
            </a:r>
          </a:p>
        </p:txBody>
      </p:sp>
      <p:sp>
        <p:nvSpPr>
          <p:cNvPr id="5" name="Slide Number Placeholder 4"/>
          <p:cNvSpPr>
            <a:spLocks noGrp="1"/>
          </p:cNvSpPr>
          <p:nvPr>
            <p:ph type="sldNum" sz="quarter" idx="12"/>
          </p:nvPr>
        </p:nvSpPr>
        <p:spPr/>
        <p:txBody>
          <a:bodyPr/>
          <a:lstStyle/>
          <a:p>
            <a:fld id="{FA84A37A-AFC2-4A01-80A1-FC20F2C0D5BB}" type="slidenum">
              <a:rPr lang="en-US" smtClean="0"/>
              <a:pPr/>
              <a:t>28</a:t>
            </a:fld>
            <a:endParaRPr lang="en-US"/>
          </a:p>
        </p:txBody>
      </p:sp>
    </p:spTree>
    <p:extLst>
      <p:ext uri="{BB962C8B-B14F-4D97-AF65-F5344CB8AC3E}">
        <p14:creationId xmlns:p14="http://schemas.microsoft.com/office/powerpoint/2010/main" val="197165132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6/2018</a:t>
            </a:r>
          </a:p>
        </p:txBody>
      </p:sp>
      <p:sp>
        <p:nvSpPr>
          <p:cNvPr id="3" name="Footer Placeholder 2"/>
          <p:cNvSpPr>
            <a:spLocks noGrp="1"/>
          </p:cNvSpPr>
          <p:nvPr>
            <p:ph type="ftr" sz="quarter" idx="11"/>
          </p:nvPr>
        </p:nvSpPr>
        <p:spPr/>
        <p:txBody>
          <a:bodyPr/>
          <a:lstStyle/>
          <a:p>
            <a:r>
              <a:rPr lang="en-US"/>
              <a:t>Pressure</a:t>
            </a:r>
          </a:p>
        </p:txBody>
      </p:sp>
      <p:sp>
        <p:nvSpPr>
          <p:cNvPr id="4" name="Slide Number Placeholder 3"/>
          <p:cNvSpPr>
            <a:spLocks noGrp="1"/>
          </p:cNvSpPr>
          <p:nvPr>
            <p:ph type="sldNum" sz="quarter" idx="12"/>
          </p:nvPr>
        </p:nvSpPr>
        <p:spPr/>
        <p:txBody>
          <a:bodyPr/>
          <a:lstStyle/>
          <a:p>
            <a:fld id="{FA84A37A-AFC2-4A01-80A1-FC20F2C0D5BB}" type="slidenum">
              <a:rPr lang="en-US" smtClean="0"/>
              <a:pPr/>
              <a:t>29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6092190" cy="6858000"/>
          </a:xfrm>
          <a:prstGeom prst="rect">
            <a:avLst/>
          </a:prstGeom>
        </p:spPr>
      </p:pic>
    </p:spTree>
    <p:extLst>
      <p:ext uri="{BB962C8B-B14F-4D97-AF65-F5344CB8AC3E}">
        <p14:creationId xmlns:p14="http://schemas.microsoft.com/office/powerpoint/2010/main" val="84036007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pPr>
              <a:defRPr/>
            </a:pPr>
            <a:r>
              <a:rPr lang="en-US"/>
              <a:t>6/2018</a:t>
            </a:r>
          </a:p>
        </p:txBody>
      </p:sp>
      <p:sp>
        <p:nvSpPr>
          <p:cNvPr id="5" name="Footer Placeholder 4"/>
          <p:cNvSpPr>
            <a:spLocks noGrp="1"/>
          </p:cNvSpPr>
          <p:nvPr>
            <p:ph type="ftr" sz="quarter" idx="11"/>
          </p:nvPr>
        </p:nvSpPr>
        <p:spPr/>
        <p:txBody>
          <a:bodyPr/>
          <a:lstStyle/>
          <a:p>
            <a:pPr>
              <a:defRPr/>
            </a:pPr>
            <a:r>
              <a:rPr lang="en-US"/>
              <a:t>Pressure</a:t>
            </a:r>
          </a:p>
        </p:txBody>
      </p:sp>
      <p:sp>
        <p:nvSpPr>
          <p:cNvPr id="6" name="Slide Number Placeholder 5"/>
          <p:cNvSpPr>
            <a:spLocks noGrp="1"/>
          </p:cNvSpPr>
          <p:nvPr>
            <p:ph type="sldNum" sz="quarter" idx="12"/>
          </p:nvPr>
        </p:nvSpPr>
        <p:spPr/>
        <p:txBody>
          <a:bodyPr/>
          <a:lstStyle/>
          <a:p>
            <a:pPr>
              <a:defRPr/>
            </a:pPr>
            <a:fld id="{ECA52841-1415-41AA-80A7-645F1A9285A6}" type="slidenum">
              <a:rPr lang="en-US" smtClean="0"/>
              <a:pPr>
                <a:defRPr/>
              </a:pPr>
              <a:t>3</a:t>
            </a:fld>
            <a:endParaRPr lang="en-US"/>
          </a:p>
        </p:txBody>
      </p:sp>
      <p:sp>
        <p:nvSpPr>
          <p:cNvPr id="7" name="Rectangle 6"/>
          <p:cNvSpPr/>
          <p:nvPr/>
        </p:nvSpPr>
        <p:spPr>
          <a:xfrm>
            <a:off x="1143000" y="107576"/>
            <a:ext cx="7772400" cy="5139869"/>
          </a:xfrm>
          <a:prstGeom prst="rect">
            <a:avLst/>
          </a:prstGeom>
          <a:solidFill>
            <a:schemeClr val="accent6">
              <a:lumMod val="40000"/>
              <a:lumOff val="60000"/>
            </a:schemeClr>
          </a:solidFill>
        </p:spPr>
        <p:txBody>
          <a:bodyPr wrap="square">
            <a:spAutoFit/>
          </a:bodyPr>
          <a:lstStyle/>
          <a:p>
            <a:r>
              <a:rPr lang="en-US" sz="4000" b="1" dirty="0">
                <a:latin typeface="Cambria" panose="02040503050406030204" pitchFamily="18" charset="0"/>
              </a:rPr>
              <a:t>WHAT.IS.THE.ATTRACTION?</a:t>
            </a:r>
          </a:p>
          <a:p>
            <a:r>
              <a:rPr lang="en-US" sz="3200" dirty="0">
                <a:latin typeface="Cambria" panose="02040503050406030204" pitchFamily="18" charset="0"/>
              </a:rPr>
              <a:t>	Oh, how I would like to change my text for a few minutes and say that's what's the matter today. The people who are looking for Him coming is under great anticipation and expectations</a:t>
            </a:r>
            <a:r>
              <a:rPr lang="en-US" sz="3200" b="1" dirty="0">
                <a:latin typeface="Cambria" panose="02040503050406030204" pitchFamily="18" charset="0"/>
              </a:rPr>
              <a:t>. We can feel it, the pressure. </a:t>
            </a:r>
            <a:r>
              <a:rPr lang="en-US" sz="3200" dirty="0">
                <a:latin typeface="Cambria" panose="02040503050406030204" pitchFamily="18" charset="0"/>
              </a:rPr>
              <a:t>And they are seeking, watching every move and every sign, comparing it with the Scriptures.</a:t>
            </a:r>
          </a:p>
          <a:p>
            <a:pPr algn="r"/>
            <a:r>
              <a:rPr lang="en-US" sz="3200" dirty="0">
                <a:latin typeface="Cambria" panose="02040503050406030204" pitchFamily="18" charset="0"/>
              </a:rPr>
              <a:t>65-0725</a:t>
            </a:r>
          </a:p>
        </p:txBody>
      </p:sp>
    </p:spTree>
    <p:extLst>
      <p:ext uri="{BB962C8B-B14F-4D97-AF65-F5344CB8AC3E}">
        <p14:creationId xmlns:p14="http://schemas.microsoft.com/office/powerpoint/2010/main" val="206255634"/>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853627"/>
            <a:ext cx="8610600" cy="6019800"/>
          </a:xfrm>
          <a:prstGeom prst="rect">
            <a:avLst/>
          </a:prstGeom>
        </p:spPr>
      </p:pic>
      <p:sp>
        <p:nvSpPr>
          <p:cNvPr id="3" name="Rectangle 2"/>
          <p:cNvSpPr/>
          <p:nvPr/>
        </p:nvSpPr>
        <p:spPr>
          <a:xfrm>
            <a:off x="228600" y="228600"/>
            <a:ext cx="8610600" cy="1569660"/>
          </a:xfrm>
          <a:prstGeom prst="rect">
            <a:avLst/>
          </a:prstGeom>
          <a:solidFill>
            <a:schemeClr val="tx2">
              <a:lumMod val="25000"/>
              <a:alpha val="98000"/>
            </a:schemeClr>
          </a:solidFill>
        </p:spPr>
        <p:txBody>
          <a:bodyPr wrap="square">
            <a:spAutoFit/>
          </a:bodyPr>
          <a:lstStyle/>
          <a:p>
            <a:r>
              <a:rPr lang="en-US" sz="2400" dirty="0">
                <a:solidFill>
                  <a:schemeClr val="bg1"/>
                </a:solidFill>
                <a:latin typeface="Cambria" panose="02040503050406030204" pitchFamily="18" charset="0"/>
                <a:ea typeface="Cambria" panose="02040503050406030204" pitchFamily="18" charset="0"/>
              </a:rPr>
              <a:t>"Two fishing boats lay on their sides in the city of Kodiak, swept in by the massive tidal waves </a:t>
            </a:r>
            <a:r>
              <a:rPr lang="en-US" dirty="0">
                <a:solidFill>
                  <a:schemeClr val="bg1"/>
                </a:solidFill>
                <a:latin typeface="Cambria" panose="02040503050406030204" pitchFamily="18" charset="0"/>
                <a:ea typeface="Cambria" panose="02040503050406030204" pitchFamily="18" charset="0"/>
              </a:rPr>
              <a:t>on </a:t>
            </a:r>
            <a:r>
              <a:rPr lang="en-US" sz="2400" dirty="0">
                <a:solidFill>
                  <a:schemeClr val="bg1"/>
                </a:solidFill>
                <a:latin typeface="Cambria" panose="02040503050406030204" pitchFamily="18" charset="0"/>
                <a:ea typeface="Cambria" panose="02040503050406030204" pitchFamily="18" charset="0"/>
              </a:rPr>
              <a:t>Mar. 27th. The building to the right, smashed as if a gigantic foot stepped on it, was once a bowling alley. </a:t>
            </a:r>
          </a:p>
        </p:txBody>
      </p:sp>
      <p:sp>
        <p:nvSpPr>
          <p:cNvPr id="4" name="Date Placeholder 3"/>
          <p:cNvSpPr>
            <a:spLocks noGrp="1"/>
          </p:cNvSpPr>
          <p:nvPr>
            <p:ph type="dt" sz="half" idx="10"/>
          </p:nvPr>
        </p:nvSpPr>
        <p:spPr/>
        <p:txBody>
          <a:bodyPr/>
          <a:lstStyle/>
          <a:p>
            <a:r>
              <a:rPr lang="en-US"/>
              <a:t>6/2018</a:t>
            </a:r>
          </a:p>
        </p:txBody>
      </p:sp>
      <p:sp>
        <p:nvSpPr>
          <p:cNvPr id="5" name="Footer Placeholder 4"/>
          <p:cNvSpPr>
            <a:spLocks noGrp="1"/>
          </p:cNvSpPr>
          <p:nvPr>
            <p:ph type="ftr" sz="quarter" idx="11"/>
          </p:nvPr>
        </p:nvSpPr>
        <p:spPr/>
        <p:txBody>
          <a:bodyPr/>
          <a:lstStyle/>
          <a:p>
            <a:r>
              <a:rPr lang="en-US"/>
              <a:t>Pressure</a:t>
            </a:r>
          </a:p>
        </p:txBody>
      </p:sp>
      <p:sp>
        <p:nvSpPr>
          <p:cNvPr id="6" name="Slide Number Placeholder 5"/>
          <p:cNvSpPr>
            <a:spLocks noGrp="1"/>
          </p:cNvSpPr>
          <p:nvPr>
            <p:ph type="sldNum" sz="quarter" idx="12"/>
          </p:nvPr>
        </p:nvSpPr>
        <p:spPr/>
        <p:txBody>
          <a:bodyPr/>
          <a:lstStyle/>
          <a:p>
            <a:fld id="{FA84A37A-AFC2-4A01-80A1-FC20F2C0D5BB}" type="slidenum">
              <a:rPr lang="en-US" smtClean="0"/>
              <a:pPr/>
              <a:t>30</a:t>
            </a:fld>
            <a:endParaRPr lang="en-US"/>
          </a:p>
        </p:txBody>
      </p:sp>
    </p:spTree>
    <p:extLst>
      <p:ext uri="{BB962C8B-B14F-4D97-AF65-F5344CB8AC3E}">
        <p14:creationId xmlns:p14="http://schemas.microsoft.com/office/powerpoint/2010/main" val="479177213"/>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6/2018</a:t>
            </a:r>
          </a:p>
        </p:txBody>
      </p:sp>
      <p:sp>
        <p:nvSpPr>
          <p:cNvPr id="3" name="Footer Placeholder 2"/>
          <p:cNvSpPr>
            <a:spLocks noGrp="1"/>
          </p:cNvSpPr>
          <p:nvPr>
            <p:ph type="ftr" sz="quarter" idx="11"/>
          </p:nvPr>
        </p:nvSpPr>
        <p:spPr/>
        <p:txBody>
          <a:bodyPr/>
          <a:lstStyle/>
          <a:p>
            <a:r>
              <a:rPr lang="en-US"/>
              <a:t>Pressure</a:t>
            </a:r>
          </a:p>
        </p:txBody>
      </p:sp>
      <p:sp>
        <p:nvSpPr>
          <p:cNvPr id="4" name="Slide Number Placeholder 3"/>
          <p:cNvSpPr>
            <a:spLocks noGrp="1"/>
          </p:cNvSpPr>
          <p:nvPr>
            <p:ph type="sldNum" sz="quarter" idx="12"/>
          </p:nvPr>
        </p:nvSpPr>
        <p:spPr/>
        <p:txBody>
          <a:bodyPr/>
          <a:lstStyle/>
          <a:p>
            <a:fld id="{FA84A37A-AFC2-4A01-80A1-FC20F2C0D5BB}" type="slidenum">
              <a:rPr lang="en-US" smtClean="0"/>
              <a:pPr/>
              <a:t>31</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0"/>
            <a:ext cx="8903970" cy="6858000"/>
          </a:xfrm>
          <a:prstGeom prst="rect">
            <a:avLst/>
          </a:prstGeom>
        </p:spPr>
      </p:pic>
    </p:spTree>
    <p:extLst>
      <p:ext uri="{BB962C8B-B14F-4D97-AF65-F5344CB8AC3E}">
        <p14:creationId xmlns:p14="http://schemas.microsoft.com/office/powerpoint/2010/main" val="2222119900"/>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6/2018</a:t>
            </a:r>
          </a:p>
        </p:txBody>
      </p:sp>
      <p:sp>
        <p:nvSpPr>
          <p:cNvPr id="3" name="Footer Placeholder 2"/>
          <p:cNvSpPr>
            <a:spLocks noGrp="1"/>
          </p:cNvSpPr>
          <p:nvPr>
            <p:ph type="ftr" sz="quarter" idx="11"/>
          </p:nvPr>
        </p:nvSpPr>
        <p:spPr/>
        <p:txBody>
          <a:bodyPr/>
          <a:lstStyle/>
          <a:p>
            <a:pPr>
              <a:defRPr/>
            </a:pPr>
            <a:r>
              <a:rPr lang="en-US"/>
              <a:t>Pressure</a:t>
            </a:r>
          </a:p>
        </p:txBody>
      </p:sp>
      <p:sp>
        <p:nvSpPr>
          <p:cNvPr id="4" name="Slide Number Placeholder 3"/>
          <p:cNvSpPr>
            <a:spLocks noGrp="1"/>
          </p:cNvSpPr>
          <p:nvPr>
            <p:ph type="sldNum" sz="quarter" idx="12"/>
          </p:nvPr>
        </p:nvSpPr>
        <p:spPr/>
        <p:txBody>
          <a:bodyPr/>
          <a:lstStyle/>
          <a:p>
            <a:pPr>
              <a:defRPr/>
            </a:pPr>
            <a:fld id="{E74C2FBB-C388-4470-B62A-C7EB9167CE40}" type="slidenum">
              <a:rPr lang="en-US" smtClean="0"/>
              <a:pPr>
                <a:defRPr/>
              </a:pPr>
              <a:t>32</a:t>
            </a:fld>
            <a:endParaRPr lang="en-US"/>
          </a:p>
        </p:txBody>
      </p:sp>
      <p:sp>
        <p:nvSpPr>
          <p:cNvPr id="5" name="Rectangle 4"/>
          <p:cNvSpPr/>
          <p:nvPr/>
        </p:nvSpPr>
        <p:spPr>
          <a:xfrm>
            <a:off x="838200" y="26894"/>
            <a:ext cx="8382000" cy="954107"/>
          </a:xfrm>
          <a:prstGeom prst="rect">
            <a:avLst/>
          </a:prstGeom>
        </p:spPr>
        <p:txBody>
          <a:bodyPr wrap="square">
            <a:spAutoFit/>
          </a:bodyPr>
          <a:lstStyle/>
          <a:p>
            <a:r>
              <a:rPr lang="en-US" sz="2800" b="1" spc="-150" dirty="0">
                <a:latin typeface="Cambria" panose="02040503050406030204" pitchFamily="18" charset="0"/>
              </a:rPr>
              <a:t>Volcano Erupts in Mexico After Massive Earthquake Wrecks Ecuador: CALIFORNIA IN DANGER?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19200"/>
            <a:ext cx="7321296" cy="5317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362200" y="6212862"/>
            <a:ext cx="6324600" cy="400110"/>
          </a:xfrm>
          <a:prstGeom prst="rect">
            <a:avLst/>
          </a:prstGeom>
        </p:spPr>
        <p:txBody>
          <a:bodyPr wrap="square">
            <a:spAutoFit/>
          </a:bodyPr>
          <a:lstStyle/>
          <a:p>
            <a:r>
              <a:rPr lang="en-US" sz="2000" dirty="0">
                <a:solidFill>
                  <a:schemeClr val="bg1"/>
                </a:solidFill>
              </a:rPr>
              <a:t>https://www.superstation95.com/index.php/world/1172</a:t>
            </a:r>
          </a:p>
        </p:txBody>
      </p:sp>
    </p:spTree>
    <p:extLst>
      <p:ext uri="{BB962C8B-B14F-4D97-AF65-F5344CB8AC3E}">
        <p14:creationId xmlns:p14="http://schemas.microsoft.com/office/powerpoint/2010/main" val="708884274"/>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6/2018</a:t>
            </a:r>
          </a:p>
        </p:txBody>
      </p:sp>
      <p:sp>
        <p:nvSpPr>
          <p:cNvPr id="3" name="Footer Placeholder 2"/>
          <p:cNvSpPr>
            <a:spLocks noGrp="1"/>
          </p:cNvSpPr>
          <p:nvPr>
            <p:ph type="ftr" sz="quarter" idx="11"/>
          </p:nvPr>
        </p:nvSpPr>
        <p:spPr/>
        <p:txBody>
          <a:bodyPr/>
          <a:lstStyle/>
          <a:p>
            <a:pPr>
              <a:defRPr/>
            </a:pPr>
            <a:r>
              <a:rPr lang="en-US"/>
              <a:t>Pressure</a:t>
            </a:r>
          </a:p>
        </p:txBody>
      </p:sp>
      <p:sp>
        <p:nvSpPr>
          <p:cNvPr id="4" name="Slide Number Placeholder 3"/>
          <p:cNvSpPr>
            <a:spLocks noGrp="1"/>
          </p:cNvSpPr>
          <p:nvPr>
            <p:ph type="sldNum" sz="quarter" idx="12"/>
          </p:nvPr>
        </p:nvSpPr>
        <p:spPr/>
        <p:txBody>
          <a:bodyPr/>
          <a:lstStyle/>
          <a:p>
            <a:pPr>
              <a:defRPr/>
            </a:pPr>
            <a:fld id="{E74C2FBB-C388-4470-B62A-C7EB9167CE40}" type="slidenum">
              <a:rPr lang="en-US" smtClean="0"/>
              <a:pPr>
                <a:defRPr/>
              </a:pPr>
              <a:t>33</a:t>
            </a:fld>
            <a:endParaRPr lang="en-US"/>
          </a:p>
        </p:txBody>
      </p:sp>
      <p:sp>
        <p:nvSpPr>
          <p:cNvPr id="5" name="Rectangle 4"/>
          <p:cNvSpPr/>
          <p:nvPr/>
        </p:nvSpPr>
        <p:spPr>
          <a:xfrm>
            <a:off x="304800" y="76200"/>
            <a:ext cx="8686800" cy="5509200"/>
          </a:xfrm>
          <a:prstGeom prst="rect">
            <a:avLst/>
          </a:prstGeom>
          <a:solidFill>
            <a:schemeClr val="accent6">
              <a:lumMod val="40000"/>
              <a:lumOff val="60000"/>
            </a:schemeClr>
          </a:solidFill>
        </p:spPr>
        <p:txBody>
          <a:bodyPr wrap="square">
            <a:spAutoFit/>
          </a:bodyPr>
          <a:lstStyle/>
          <a:p>
            <a:r>
              <a:rPr lang="en-US" sz="3200" dirty="0">
                <a:latin typeface="Cambria" panose="02040503050406030204" pitchFamily="18" charset="0"/>
              </a:rPr>
              <a:t>	“The Pacific Tectonic plate seems to be "pivoting" from the major earthquakes in Japan over the past three days; with the plate moving toward the east and the Americas.  Having now collided with South America, caused a crushing earthquake in Ecuador, the plate </a:t>
            </a:r>
            <a:r>
              <a:rPr lang="en-US" sz="3200" b="1" dirty="0">
                <a:latin typeface="Cambria" panose="02040503050406030204" pitchFamily="18" charset="0"/>
              </a:rPr>
              <a:t>MAY</a:t>
            </a:r>
            <a:r>
              <a:rPr lang="en-US" sz="3200" dirty="0">
                <a:latin typeface="Cambria" panose="02040503050406030204" pitchFamily="18" charset="0"/>
              </a:rPr>
              <a:t> pivot, slamming into California next.  </a:t>
            </a:r>
            <a:r>
              <a:rPr lang="en-US" sz="3200" b="1" dirty="0">
                <a:latin typeface="Cambria" panose="02040503050406030204" pitchFamily="18" charset="0"/>
              </a:rPr>
              <a:t>Persons in California should expect quite severe earthquakes, striking as early as tonight and into tomorrow.</a:t>
            </a:r>
            <a:r>
              <a:rPr lang="en-US" sz="3200" dirty="0">
                <a:latin typeface="Cambria" panose="02040503050406030204" pitchFamily="18" charset="0"/>
              </a:rPr>
              <a:t> </a:t>
            </a:r>
          </a:p>
          <a:p>
            <a:pPr algn="r"/>
            <a:r>
              <a:rPr lang="en-US" sz="2800" dirty="0">
                <a:latin typeface="Cambria" panose="02040503050406030204" pitchFamily="18" charset="0"/>
              </a:rPr>
              <a:t>Last modified on Sunday, 17 April 2016  </a:t>
            </a:r>
          </a:p>
        </p:txBody>
      </p:sp>
    </p:spTree>
    <p:extLst>
      <p:ext uri="{BB962C8B-B14F-4D97-AF65-F5344CB8AC3E}">
        <p14:creationId xmlns:p14="http://schemas.microsoft.com/office/powerpoint/2010/main" val="1087601090"/>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6/2018</a:t>
            </a:r>
          </a:p>
        </p:txBody>
      </p:sp>
      <p:sp>
        <p:nvSpPr>
          <p:cNvPr id="3" name="Footer Placeholder 2"/>
          <p:cNvSpPr>
            <a:spLocks noGrp="1"/>
          </p:cNvSpPr>
          <p:nvPr>
            <p:ph type="ftr" sz="quarter" idx="11"/>
          </p:nvPr>
        </p:nvSpPr>
        <p:spPr/>
        <p:txBody>
          <a:bodyPr/>
          <a:lstStyle/>
          <a:p>
            <a:pPr>
              <a:defRPr/>
            </a:pPr>
            <a:r>
              <a:rPr lang="en-US"/>
              <a:t>Pressure</a:t>
            </a:r>
          </a:p>
        </p:txBody>
      </p:sp>
      <p:sp>
        <p:nvSpPr>
          <p:cNvPr id="4" name="Slide Number Placeholder 3"/>
          <p:cNvSpPr>
            <a:spLocks noGrp="1"/>
          </p:cNvSpPr>
          <p:nvPr>
            <p:ph type="sldNum" sz="quarter" idx="12"/>
          </p:nvPr>
        </p:nvSpPr>
        <p:spPr/>
        <p:txBody>
          <a:bodyPr/>
          <a:lstStyle/>
          <a:p>
            <a:pPr>
              <a:defRPr/>
            </a:pPr>
            <a:fld id="{E74C2FBB-C388-4470-B62A-C7EB9167CE40}" type="slidenum">
              <a:rPr lang="en-US" smtClean="0"/>
              <a:pPr>
                <a:defRPr/>
              </a:pPr>
              <a:t>34</a:t>
            </a:fld>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
            <a:ext cx="9197529"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7037920"/>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6/2018</a:t>
            </a:r>
          </a:p>
        </p:txBody>
      </p:sp>
      <p:sp>
        <p:nvSpPr>
          <p:cNvPr id="3" name="Footer Placeholder 2"/>
          <p:cNvSpPr>
            <a:spLocks noGrp="1"/>
          </p:cNvSpPr>
          <p:nvPr>
            <p:ph type="ftr" sz="quarter" idx="11"/>
          </p:nvPr>
        </p:nvSpPr>
        <p:spPr/>
        <p:txBody>
          <a:bodyPr/>
          <a:lstStyle/>
          <a:p>
            <a:pPr>
              <a:defRPr/>
            </a:pPr>
            <a:r>
              <a:rPr lang="en-US"/>
              <a:t>Pressure</a:t>
            </a:r>
          </a:p>
        </p:txBody>
      </p:sp>
      <p:sp>
        <p:nvSpPr>
          <p:cNvPr id="4" name="Slide Number Placeholder 3"/>
          <p:cNvSpPr>
            <a:spLocks noGrp="1"/>
          </p:cNvSpPr>
          <p:nvPr>
            <p:ph type="sldNum" sz="quarter" idx="12"/>
          </p:nvPr>
        </p:nvSpPr>
        <p:spPr/>
        <p:txBody>
          <a:bodyPr/>
          <a:lstStyle/>
          <a:p>
            <a:pPr>
              <a:defRPr/>
            </a:pPr>
            <a:fld id="{E74C2FBB-C388-4470-B62A-C7EB9167CE40}" type="slidenum">
              <a:rPr lang="en-US" smtClean="0"/>
              <a:pPr>
                <a:defRPr/>
              </a:pPr>
              <a:t>35</a:t>
            </a:fld>
            <a:endParaRPr lang="en-US"/>
          </a:p>
        </p:txBody>
      </p:sp>
      <p:sp>
        <p:nvSpPr>
          <p:cNvPr id="5" name="Rectangle 4"/>
          <p:cNvSpPr/>
          <p:nvPr/>
        </p:nvSpPr>
        <p:spPr>
          <a:xfrm>
            <a:off x="152400" y="76200"/>
            <a:ext cx="8915400" cy="6124754"/>
          </a:xfrm>
          <a:prstGeom prst="rect">
            <a:avLst/>
          </a:prstGeom>
          <a:solidFill>
            <a:schemeClr val="accent6">
              <a:lumMod val="40000"/>
              <a:lumOff val="60000"/>
            </a:schemeClr>
          </a:solidFill>
        </p:spPr>
        <p:txBody>
          <a:bodyPr wrap="square">
            <a:spAutoFit/>
          </a:bodyPr>
          <a:lstStyle/>
          <a:p>
            <a:r>
              <a:rPr lang="en-US" sz="4000" b="1" dirty="0">
                <a:latin typeface="Cambria" charset="0"/>
                <a:ea typeface="Cambria" charset="0"/>
                <a:cs typeface="Cambria" charset="0"/>
              </a:rPr>
              <a:t>THE.INVISIBLE.UNION</a:t>
            </a:r>
          </a:p>
          <a:p>
            <a:r>
              <a:rPr lang="en-US" sz="3200" dirty="0">
                <a:latin typeface="Cambria" charset="0"/>
                <a:ea typeface="Cambria" charset="0"/>
                <a:cs typeface="Cambria" charset="0"/>
              </a:rPr>
              <a:t>	302  And everything has been said, oh, even to the destruction of California, coming up now, and all these other things. And how I told them how many days it would be, how it would be where this big earthquake happened in Alaska, and </a:t>
            </a:r>
            <a:r>
              <a:rPr lang="en-US" sz="3200" b="1" dirty="0">
                <a:latin typeface="Cambria" charset="0"/>
                <a:ea typeface="Cambria" charset="0"/>
                <a:cs typeface="Cambria" charset="0"/>
              </a:rPr>
              <a:t>that would be the beginning of the sign of time, </a:t>
            </a:r>
            <a:r>
              <a:rPr lang="en-US" sz="3200" dirty="0">
                <a:latin typeface="Cambria" charset="0"/>
                <a:ea typeface="Cambria" charset="0"/>
                <a:cs typeface="Cambria" charset="0"/>
              </a:rPr>
              <a:t>and what would take place. And just word by word</a:t>
            </a:r>
            <a:r>
              <a:rPr lang="is-IS" sz="3200" dirty="0">
                <a:latin typeface="Cambria" charset="0"/>
                <a:ea typeface="Cambria" charset="0"/>
                <a:cs typeface="Cambria" charset="0"/>
              </a:rPr>
              <a:t>…</a:t>
            </a:r>
            <a:r>
              <a:rPr lang="en-US" sz="3200" dirty="0">
                <a:latin typeface="Cambria" charset="0"/>
                <a:ea typeface="Cambria" charset="0"/>
                <a:cs typeface="Cambria" charset="0"/>
              </a:rPr>
              <a:t> it's never failed one time</a:t>
            </a:r>
            <a:r>
              <a:rPr lang="is-IS" sz="3200" dirty="0">
                <a:latin typeface="Cambria" charset="0"/>
                <a:ea typeface="Cambria" charset="0"/>
                <a:cs typeface="Cambria" charset="0"/>
              </a:rPr>
              <a:t>… </a:t>
            </a:r>
            <a:r>
              <a:rPr lang="en-US" sz="3200" dirty="0">
                <a:latin typeface="Cambria" charset="0"/>
                <a:ea typeface="Cambria" charset="0"/>
                <a:cs typeface="Cambria" charset="0"/>
              </a:rPr>
              <a:t>And It can't fail, because It's God's Words. "And Heaven and earth will pass away, but It can't fail." </a:t>
            </a:r>
          </a:p>
          <a:p>
            <a:pPr algn="r"/>
            <a:r>
              <a:rPr lang="en-US" sz="3200" dirty="0">
                <a:latin typeface="Cambria" charset="0"/>
                <a:ea typeface="Cambria" charset="0"/>
                <a:cs typeface="Cambria" charset="0"/>
              </a:rPr>
              <a:t>65-1125</a:t>
            </a:r>
          </a:p>
        </p:txBody>
      </p:sp>
    </p:spTree>
    <p:extLst>
      <p:ext uri="{BB962C8B-B14F-4D97-AF65-F5344CB8AC3E}">
        <p14:creationId xmlns:p14="http://schemas.microsoft.com/office/powerpoint/2010/main" val="1257990455"/>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6/2018</a:t>
            </a:r>
          </a:p>
        </p:txBody>
      </p:sp>
      <p:sp>
        <p:nvSpPr>
          <p:cNvPr id="3" name="Footer Placeholder 2"/>
          <p:cNvSpPr>
            <a:spLocks noGrp="1"/>
          </p:cNvSpPr>
          <p:nvPr>
            <p:ph type="ftr" sz="quarter" idx="11"/>
          </p:nvPr>
        </p:nvSpPr>
        <p:spPr/>
        <p:txBody>
          <a:bodyPr/>
          <a:lstStyle/>
          <a:p>
            <a:pPr>
              <a:defRPr/>
            </a:pPr>
            <a:r>
              <a:rPr lang="en-US"/>
              <a:t>Pressure</a:t>
            </a:r>
          </a:p>
        </p:txBody>
      </p:sp>
      <p:sp>
        <p:nvSpPr>
          <p:cNvPr id="4" name="Slide Number Placeholder 3"/>
          <p:cNvSpPr>
            <a:spLocks noGrp="1"/>
          </p:cNvSpPr>
          <p:nvPr>
            <p:ph type="sldNum" sz="quarter" idx="12"/>
          </p:nvPr>
        </p:nvSpPr>
        <p:spPr/>
        <p:txBody>
          <a:bodyPr/>
          <a:lstStyle/>
          <a:p>
            <a:pPr>
              <a:defRPr/>
            </a:pPr>
            <a:fld id="{E74C2FBB-C388-4470-B62A-C7EB9167CE40}" type="slidenum">
              <a:rPr lang="en-US" smtClean="0"/>
              <a:pPr>
                <a:defRPr/>
              </a:pPr>
              <a:t>36</a:t>
            </a:fld>
            <a:endParaRPr lang="en-US"/>
          </a:p>
        </p:txBody>
      </p:sp>
      <p:sp>
        <p:nvSpPr>
          <p:cNvPr id="5" name="Rectangle 4"/>
          <p:cNvSpPr/>
          <p:nvPr/>
        </p:nvSpPr>
        <p:spPr>
          <a:xfrm>
            <a:off x="990600" y="58847"/>
            <a:ext cx="8001000" cy="6617196"/>
          </a:xfrm>
          <a:prstGeom prst="rect">
            <a:avLst/>
          </a:prstGeom>
          <a:solidFill>
            <a:schemeClr val="accent6">
              <a:lumMod val="40000"/>
              <a:lumOff val="60000"/>
            </a:schemeClr>
          </a:solidFill>
        </p:spPr>
        <p:txBody>
          <a:bodyPr wrap="square">
            <a:spAutoFit/>
          </a:bodyPr>
          <a:lstStyle/>
          <a:p>
            <a:r>
              <a:rPr lang="en-US" sz="4000" b="1" dirty="0">
                <a:latin typeface="Cambria" panose="02040503050406030204" pitchFamily="18" charset="0"/>
              </a:rPr>
              <a:t>LEADERSHIP</a:t>
            </a:r>
          </a:p>
          <a:p>
            <a:r>
              <a:rPr lang="en-US" sz="3200" dirty="0">
                <a:latin typeface="Cambria" panose="02040503050406030204" pitchFamily="18" charset="0"/>
              </a:rPr>
              <a:t>	326 Do you know what the Lord says about Los Angeles and these places here? "She's gone!" You remember what I told you, about two years ago, how that earthquake would come in Canada up here, Alaska? I also tell you that </a:t>
            </a:r>
            <a:r>
              <a:rPr lang="en-US" sz="3200" b="1" dirty="0">
                <a:latin typeface="Cambria" panose="02040503050406030204" pitchFamily="18" charset="0"/>
              </a:rPr>
              <a:t>"Hollywood and Los Angeles is sliding into the ocean. California, you're doomed! </a:t>
            </a:r>
            <a:r>
              <a:rPr lang="en-US" sz="3200" dirty="0">
                <a:latin typeface="Cambria" panose="02040503050406030204" pitchFamily="18" charset="0"/>
              </a:rPr>
              <a:t>Not only California; but you, world, you're doomed! Church, unless you get right with God, you're doomed!" THUS SAITH THE HOLY SPIRIT!</a:t>
            </a:r>
          </a:p>
          <a:p>
            <a:pPr algn="r"/>
            <a:r>
              <a:rPr lang="en-US" sz="3200" dirty="0">
                <a:latin typeface="Cambria" panose="02040503050406030204" pitchFamily="18" charset="0"/>
              </a:rPr>
              <a:t>65-1207</a:t>
            </a:r>
          </a:p>
        </p:txBody>
      </p:sp>
    </p:spTree>
    <p:extLst>
      <p:ext uri="{BB962C8B-B14F-4D97-AF65-F5344CB8AC3E}">
        <p14:creationId xmlns:p14="http://schemas.microsoft.com/office/powerpoint/2010/main" val="3533880131"/>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a:t>6/2018</a:t>
            </a:r>
          </a:p>
        </p:txBody>
      </p:sp>
      <p:sp>
        <p:nvSpPr>
          <p:cNvPr id="4" name="Slide Number Placeholder 3"/>
          <p:cNvSpPr>
            <a:spLocks noGrp="1"/>
          </p:cNvSpPr>
          <p:nvPr>
            <p:ph type="sldNum" sz="quarter" idx="11"/>
          </p:nvPr>
        </p:nvSpPr>
        <p:spPr/>
        <p:txBody>
          <a:bodyPr/>
          <a:lstStyle/>
          <a:p>
            <a:fld id="{E59D1554-FF15-42E1-838B-3798093E1972}" type="slidenum">
              <a:rPr lang="en-US" smtClean="0"/>
              <a:pPr/>
              <a:t>37</a:t>
            </a:fld>
            <a:endParaRPr lang="en-US"/>
          </a:p>
        </p:txBody>
      </p:sp>
      <p:sp>
        <p:nvSpPr>
          <p:cNvPr id="5" name="Footer Placeholder 4"/>
          <p:cNvSpPr>
            <a:spLocks noGrp="1"/>
          </p:cNvSpPr>
          <p:nvPr>
            <p:ph type="ftr" sz="quarter" idx="12"/>
          </p:nvPr>
        </p:nvSpPr>
        <p:spPr/>
        <p:txBody>
          <a:bodyPr/>
          <a:lstStyle/>
          <a:p>
            <a:r>
              <a:rPr lang="en-US"/>
              <a:t>Pressure</a:t>
            </a:r>
          </a:p>
        </p:txBody>
      </p:sp>
      <p:sp>
        <p:nvSpPr>
          <p:cNvPr id="7" name="Rectangle 6"/>
          <p:cNvSpPr/>
          <p:nvPr/>
        </p:nvSpPr>
        <p:spPr>
          <a:xfrm>
            <a:off x="1219200" y="22302"/>
            <a:ext cx="7620000" cy="6370975"/>
          </a:xfrm>
          <a:prstGeom prst="rect">
            <a:avLst/>
          </a:prstGeom>
          <a:solidFill>
            <a:schemeClr val="accent1"/>
          </a:solidFill>
        </p:spPr>
        <p:txBody>
          <a:bodyPr wrap="square">
            <a:spAutoFit/>
          </a:bodyPr>
          <a:lstStyle/>
          <a:p>
            <a:r>
              <a:rPr lang="en-US" sz="4800" b="1" dirty="0">
                <a:latin typeface="Cambria" charset="0"/>
                <a:ea typeface="Cambria" charset="0"/>
                <a:cs typeface="Cambria" charset="0"/>
              </a:rPr>
              <a:t>EZEKIEL 36:8-10</a:t>
            </a:r>
          </a:p>
          <a:p>
            <a:r>
              <a:rPr lang="en-US" sz="3600" dirty="0">
                <a:latin typeface="Cambria" charset="0"/>
                <a:ea typeface="Cambria" charset="0"/>
                <a:cs typeface="Cambria" charset="0"/>
              </a:rPr>
              <a:t>	</a:t>
            </a:r>
            <a:r>
              <a:rPr lang="en-US" sz="3600" i="1" dirty="0">
                <a:latin typeface="Cambria" charset="0"/>
                <a:ea typeface="Cambria" charset="0"/>
                <a:cs typeface="Cambria" charset="0"/>
              </a:rPr>
              <a:t>But ye, O mountains of Israel, ye shall shoot forth your branches, and yield your fruit to my people of Israel; for they are at hand to come. 9 For, behold, </a:t>
            </a:r>
            <a:r>
              <a:rPr lang="en-US" sz="3600" b="1" i="1" dirty="0">
                <a:latin typeface="Cambria" charset="0"/>
                <a:ea typeface="Cambria" charset="0"/>
                <a:cs typeface="Cambria" charset="0"/>
              </a:rPr>
              <a:t>I am for you, and I will turn unto you, </a:t>
            </a:r>
            <a:r>
              <a:rPr lang="en-US" sz="3600" i="1" dirty="0">
                <a:latin typeface="Cambria" charset="0"/>
                <a:ea typeface="Cambria" charset="0"/>
                <a:cs typeface="Cambria" charset="0"/>
              </a:rPr>
              <a:t>and ye shall be tilled and sown: 10 And I will multiply men upon you, all the house of Israel, even all of it: and the cities shall be inhabited, and the wastes shall be </a:t>
            </a:r>
            <a:r>
              <a:rPr lang="en-US" sz="3600" i="1" dirty="0" err="1">
                <a:latin typeface="Cambria" charset="0"/>
                <a:ea typeface="Cambria" charset="0"/>
                <a:cs typeface="Cambria" charset="0"/>
              </a:rPr>
              <a:t>builded</a:t>
            </a:r>
            <a:r>
              <a:rPr lang="en-US" sz="3600" i="1" dirty="0">
                <a:latin typeface="Cambria" charset="0"/>
                <a:ea typeface="Cambria" charset="0"/>
                <a:cs typeface="Cambria" charset="0"/>
              </a:rPr>
              <a:t>: </a:t>
            </a:r>
            <a:endParaRPr lang="en-US" sz="3600" dirty="0">
              <a:latin typeface="Cambria" charset="0"/>
              <a:ea typeface="Cambria" charset="0"/>
              <a:cs typeface="Cambria" charset="0"/>
            </a:endParaRPr>
          </a:p>
        </p:txBody>
      </p:sp>
    </p:spTree>
    <p:extLst>
      <p:ext uri="{BB962C8B-B14F-4D97-AF65-F5344CB8AC3E}">
        <p14:creationId xmlns:p14="http://schemas.microsoft.com/office/powerpoint/2010/main" val="318100395"/>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6/2018</a:t>
            </a:r>
          </a:p>
        </p:txBody>
      </p:sp>
      <p:sp>
        <p:nvSpPr>
          <p:cNvPr id="3" name="Slide Number Placeholder 2"/>
          <p:cNvSpPr>
            <a:spLocks noGrp="1"/>
          </p:cNvSpPr>
          <p:nvPr>
            <p:ph type="sldNum" sz="quarter" idx="11"/>
          </p:nvPr>
        </p:nvSpPr>
        <p:spPr/>
        <p:txBody>
          <a:bodyPr/>
          <a:lstStyle/>
          <a:p>
            <a:fld id="{E59D1554-FF15-42E1-838B-3798093E1972}" type="slidenum">
              <a:rPr lang="en-US" smtClean="0"/>
              <a:pPr/>
              <a:t>38</a:t>
            </a:fld>
            <a:endParaRPr lang="en-US"/>
          </a:p>
        </p:txBody>
      </p:sp>
      <p:sp>
        <p:nvSpPr>
          <p:cNvPr id="4" name="Footer Placeholder 3"/>
          <p:cNvSpPr>
            <a:spLocks noGrp="1"/>
          </p:cNvSpPr>
          <p:nvPr>
            <p:ph type="ftr" sz="quarter" idx="12"/>
          </p:nvPr>
        </p:nvSpPr>
        <p:spPr/>
        <p:txBody>
          <a:bodyPr/>
          <a:lstStyle/>
          <a:p>
            <a:r>
              <a:rPr lang="en-US"/>
              <a:t>Pressure</a:t>
            </a: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30921" y="0"/>
            <a:ext cx="5282157" cy="6858000"/>
          </a:xfrm>
          <a:prstGeom prst="rect">
            <a:avLst/>
          </a:prstGeom>
        </p:spPr>
      </p:pic>
    </p:spTree>
    <p:extLst>
      <p:ext uri="{BB962C8B-B14F-4D97-AF65-F5344CB8AC3E}">
        <p14:creationId xmlns:p14="http://schemas.microsoft.com/office/powerpoint/2010/main" val="2398510549"/>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6/2018</a:t>
            </a:r>
          </a:p>
        </p:txBody>
      </p:sp>
      <p:sp>
        <p:nvSpPr>
          <p:cNvPr id="3" name="Slide Number Placeholder 2"/>
          <p:cNvSpPr>
            <a:spLocks noGrp="1"/>
          </p:cNvSpPr>
          <p:nvPr>
            <p:ph type="sldNum" sz="quarter" idx="11"/>
          </p:nvPr>
        </p:nvSpPr>
        <p:spPr/>
        <p:txBody>
          <a:bodyPr/>
          <a:lstStyle/>
          <a:p>
            <a:fld id="{E59D1554-FF15-42E1-838B-3798093E1972}" type="slidenum">
              <a:rPr lang="en-US" smtClean="0"/>
              <a:pPr/>
              <a:t>39</a:t>
            </a:fld>
            <a:endParaRPr lang="en-US"/>
          </a:p>
        </p:txBody>
      </p:sp>
      <p:sp>
        <p:nvSpPr>
          <p:cNvPr id="4" name="Footer Placeholder 3"/>
          <p:cNvSpPr>
            <a:spLocks noGrp="1"/>
          </p:cNvSpPr>
          <p:nvPr>
            <p:ph type="ftr" sz="quarter" idx="12"/>
          </p:nvPr>
        </p:nvSpPr>
        <p:spPr/>
        <p:txBody>
          <a:bodyPr/>
          <a:lstStyle/>
          <a:p>
            <a:r>
              <a:rPr lang="en-US"/>
              <a:t>Pressure</a:t>
            </a:r>
          </a:p>
        </p:txBody>
      </p:sp>
      <p:sp>
        <p:nvSpPr>
          <p:cNvPr id="5" name="Rectangle 4"/>
          <p:cNvSpPr/>
          <p:nvPr/>
        </p:nvSpPr>
        <p:spPr>
          <a:xfrm>
            <a:off x="1143000" y="368637"/>
            <a:ext cx="7848600" cy="5324535"/>
          </a:xfrm>
          <a:prstGeom prst="rect">
            <a:avLst/>
          </a:prstGeom>
          <a:solidFill>
            <a:schemeClr val="bg1">
              <a:lumMod val="85000"/>
              <a:lumOff val="15000"/>
            </a:schemeClr>
          </a:solidFill>
        </p:spPr>
        <p:txBody>
          <a:bodyPr wrap="square">
            <a:spAutoFit/>
          </a:bodyPr>
          <a:lstStyle/>
          <a:p>
            <a:r>
              <a:rPr lang="en-US" sz="4000" b="1" dirty="0">
                <a:latin typeface="Cambria" charset="0"/>
                <a:ea typeface="Cambria" charset="0"/>
                <a:cs typeface="Cambria" charset="0"/>
              </a:rPr>
              <a:t>Older Americans Take Israel's Side, Younger Americans Don't </a:t>
            </a:r>
          </a:p>
          <a:p>
            <a:pPr lvl="1"/>
            <a:r>
              <a:rPr lang="en-US" sz="4000" dirty="0">
                <a:latin typeface="Cambria" charset="0"/>
                <a:ea typeface="Cambria" charset="0"/>
                <a:cs typeface="Cambria" charset="0"/>
              </a:rPr>
              <a:t>A 24 point majority of Americans over 65 say Israel's actions were justified (55-31), while a majority of 18-29 year-olds said the reverse (25-51).</a:t>
            </a:r>
          </a:p>
          <a:p>
            <a:pPr>
              <a:buFont typeface="Arial" charset="0"/>
              <a:buChar char="•"/>
            </a:pPr>
            <a:endParaRPr lang="en-US" sz="2000" dirty="0">
              <a:latin typeface="Cambria" charset="0"/>
              <a:ea typeface="Cambria" charset="0"/>
              <a:cs typeface="Cambria" charset="0"/>
            </a:endParaRPr>
          </a:p>
          <a:p>
            <a:pPr>
              <a:buFont typeface="Arial" charset="0"/>
              <a:buChar char="•"/>
            </a:pPr>
            <a:r>
              <a:rPr lang="en-US" sz="2000" dirty="0">
                <a:latin typeface="Cambria" charset="0"/>
                <a:ea typeface="Cambria" charset="0"/>
                <a:cs typeface="Cambria" charset="0"/>
              </a:rPr>
              <a:t>http://</a:t>
            </a:r>
            <a:r>
              <a:rPr lang="en-US" sz="2000" dirty="0" err="1">
                <a:latin typeface="Cambria" charset="0"/>
                <a:ea typeface="Cambria" charset="0"/>
                <a:cs typeface="Cambria" charset="0"/>
              </a:rPr>
              <a:t>www.vox.com</a:t>
            </a:r>
            <a:r>
              <a:rPr lang="en-US" sz="2000" dirty="0">
                <a:latin typeface="Cambria" charset="0"/>
                <a:ea typeface="Cambria" charset="0"/>
                <a:cs typeface="Cambria" charset="0"/>
              </a:rPr>
              <a:t>/2014/7/24/5934837/</a:t>
            </a:r>
            <a:r>
              <a:rPr lang="en-US" sz="2000" dirty="0" err="1">
                <a:latin typeface="Cambria" charset="0"/>
                <a:ea typeface="Cambria" charset="0"/>
                <a:cs typeface="Cambria" charset="0"/>
              </a:rPr>
              <a:t>gallup-israel-gaza-americans</a:t>
            </a:r>
            <a:endParaRPr lang="en-US" sz="2000" dirty="0">
              <a:latin typeface="Cambria" charset="0"/>
              <a:ea typeface="Cambria" charset="0"/>
              <a:cs typeface="Cambria" charset="0"/>
            </a:endParaRPr>
          </a:p>
        </p:txBody>
      </p:sp>
    </p:spTree>
    <p:extLst>
      <p:ext uri="{BB962C8B-B14F-4D97-AF65-F5344CB8AC3E}">
        <p14:creationId xmlns:p14="http://schemas.microsoft.com/office/powerpoint/2010/main" val="2732622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6/2018</a:t>
            </a:r>
          </a:p>
        </p:txBody>
      </p:sp>
      <p:sp>
        <p:nvSpPr>
          <p:cNvPr id="3" name="Footer Placeholder 2"/>
          <p:cNvSpPr>
            <a:spLocks noGrp="1"/>
          </p:cNvSpPr>
          <p:nvPr>
            <p:ph type="ftr" sz="quarter" idx="11"/>
          </p:nvPr>
        </p:nvSpPr>
        <p:spPr/>
        <p:txBody>
          <a:bodyPr/>
          <a:lstStyle/>
          <a:p>
            <a:pPr>
              <a:defRPr/>
            </a:pPr>
            <a:r>
              <a:rPr lang="en-US"/>
              <a:t>Pressure</a:t>
            </a:r>
          </a:p>
        </p:txBody>
      </p:sp>
      <p:sp>
        <p:nvSpPr>
          <p:cNvPr id="4" name="Slide Number Placeholder 3"/>
          <p:cNvSpPr>
            <a:spLocks noGrp="1"/>
          </p:cNvSpPr>
          <p:nvPr>
            <p:ph type="sldNum" sz="quarter" idx="12"/>
          </p:nvPr>
        </p:nvSpPr>
        <p:spPr/>
        <p:txBody>
          <a:bodyPr/>
          <a:lstStyle/>
          <a:p>
            <a:pPr>
              <a:defRPr/>
            </a:pPr>
            <a:fld id="{E74C2FBB-C388-4470-B62A-C7EB9167CE40}" type="slidenum">
              <a:rPr lang="en-US" smtClean="0"/>
              <a:pPr>
                <a:defRPr/>
              </a:pPr>
              <a:t>4</a:t>
            </a:fld>
            <a:endParaRPr lang="en-US"/>
          </a:p>
        </p:txBody>
      </p:sp>
      <p:sp>
        <p:nvSpPr>
          <p:cNvPr id="5" name="Rectangle 4"/>
          <p:cNvSpPr/>
          <p:nvPr/>
        </p:nvSpPr>
        <p:spPr>
          <a:xfrm>
            <a:off x="685800" y="152400"/>
            <a:ext cx="8382000" cy="6247864"/>
          </a:xfrm>
          <a:prstGeom prst="rect">
            <a:avLst/>
          </a:prstGeom>
          <a:solidFill>
            <a:schemeClr val="accent6">
              <a:lumMod val="40000"/>
              <a:lumOff val="60000"/>
            </a:schemeClr>
          </a:solidFill>
        </p:spPr>
        <p:txBody>
          <a:bodyPr wrap="square">
            <a:spAutoFit/>
          </a:bodyPr>
          <a:lstStyle/>
          <a:p>
            <a:r>
              <a:rPr lang="en-US" sz="3600" b="1" dirty="0">
                <a:latin typeface="Cambria" panose="02040503050406030204" pitchFamily="18" charset="0"/>
              </a:rPr>
              <a:t>EXPECTATIONS</a:t>
            </a:r>
          </a:p>
          <a:p>
            <a:r>
              <a:rPr lang="en-US" sz="2800" dirty="0">
                <a:latin typeface="Cambria" panose="02040503050406030204" pitchFamily="18" charset="0"/>
              </a:rPr>
              <a:t>	19  And we know that if we could draw a picture of the love of God, ten million times more than the seas of this earth, banked into one tube a few inches across would reach billions of miles beyond the stars. And thinking of the pressure that there would be on the bottom of that tube. How that water with all them billions of tons of pressure trying to press down, and yet the love of God is searching our hearts tonight, great powers of strength that He would like to find one little crevice to leak through, to come into our lives and give us this great power and unction beyond even man's understanding.</a:t>
            </a:r>
          </a:p>
          <a:p>
            <a:pPr algn="r"/>
            <a:r>
              <a:rPr lang="en-US" sz="2800" dirty="0">
                <a:latin typeface="Cambria" panose="02040503050406030204" pitchFamily="18" charset="0"/>
              </a:rPr>
              <a:t>51-0507</a:t>
            </a:r>
          </a:p>
        </p:txBody>
      </p:sp>
    </p:spTree>
    <p:extLst>
      <p:ext uri="{BB962C8B-B14F-4D97-AF65-F5344CB8AC3E}">
        <p14:creationId xmlns:p14="http://schemas.microsoft.com/office/powerpoint/2010/main" val="3332400257"/>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6/2018</a:t>
            </a:r>
          </a:p>
        </p:txBody>
      </p:sp>
      <p:sp>
        <p:nvSpPr>
          <p:cNvPr id="3" name="Slide Number Placeholder 2"/>
          <p:cNvSpPr>
            <a:spLocks noGrp="1"/>
          </p:cNvSpPr>
          <p:nvPr>
            <p:ph type="sldNum" sz="quarter" idx="11"/>
          </p:nvPr>
        </p:nvSpPr>
        <p:spPr/>
        <p:txBody>
          <a:bodyPr/>
          <a:lstStyle/>
          <a:p>
            <a:fld id="{E59D1554-FF15-42E1-838B-3798093E1972}" type="slidenum">
              <a:rPr lang="en-US" smtClean="0"/>
              <a:pPr/>
              <a:t>40</a:t>
            </a:fld>
            <a:endParaRPr lang="en-US"/>
          </a:p>
        </p:txBody>
      </p:sp>
      <p:sp>
        <p:nvSpPr>
          <p:cNvPr id="4" name="Footer Placeholder 3"/>
          <p:cNvSpPr>
            <a:spLocks noGrp="1"/>
          </p:cNvSpPr>
          <p:nvPr>
            <p:ph type="ftr" sz="quarter" idx="12"/>
          </p:nvPr>
        </p:nvSpPr>
        <p:spPr/>
        <p:txBody>
          <a:bodyPr/>
          <a:lstStyle/>
          <a:p>
            <a:r>
              <a:rPr lang="en-US"/>
              <a:t>Pressure</a:t>
            </a:r>
            <a:endParaRPr lang="en-US" dirty="0"/>
          </a:p>
        </p:txBody>
      </p:sp>
      <p:sp>
        <p:nvSpPr>
          <p:cNvPr id="5" name="Rectangle 4"/>
          <p:cNvSpPr/>
          <p:nvPr/>
        </p:nvSpPr>
        <p:spPr>
          <a:xfrm>
            <a:off x="152400" y="76200"/>
            <a:ext cx="8839200" cy="6217087"/>
          </a:xfrm>
          <a:prstGeom prst="rect">
            <a:avLst/>
          </a:prstGeom>
          <a:solidFill>
            <a:schemeClr val="accent1"/>
          </a:solidFill>
        </p:spPr>
        <p:txBody>
          <a:bodyPr wrap="square">
            <a:spAutoFit/>
          </a:bodyPr>
          <a:lstStyle/>
          <a:p>
            <a:r>
              <a:rPr lang="en-US" sz="3600" b="1" dirty="0">
                <a:latin typeface="Cambria" charset="0"/>
                <a:ea typeface="Cambria" charset="0"/>
                <a:cs typeface="Cambria" charset="0"/>
              </a:rPr>
              <a:t>ZECHARIAH 10:5-12</a:t>
            </a:r>
          </a:p>
          <a:p>
            <a:r>
              <a:rPr lang="en-US" sz="3200" dirty="0">
                <a:latin typeface="Cambria" charset="0"/>
                <a:ea typeface="Cambria" charset="0"/>
                <a:cs typeface="Cambria" charset="0"/>
              </a:rPr>
              <a:t>	</a:t>
            </a:r>
            <a:r>
              <a:rPr lang="en-US" sz="3000" i="1" dirty="0">
                <a:latin typeface="Cambria" charset="0"/>
                <a:ea typeface="Cambria" charset="0"/>
                <a:cs typeface="Cambria" charset="0"/>
              </a:rPr>
              <a:t>And they shall be as mighty men, which tread down their enemies in the mire of the streets in the battle: and they shall fight, because the LORD is with them, and the riders on horses shall be confounded. 6 And I will strengthen the house of Judah, and I will save the house of Joseph, and I will bring them again to place them; for I have mercy upon them: </a:t>
            </a:r>
            <a:r>
              <a:rPr lang="en-US" sz="3000" b="1" i="1" dirty="0">
                <a:latin typeface="Cambria" charset="0"/>
                <a:ea typeface="Cambria" charset="0"/>
                <a:cs typeface="Cambria" charset="0"/>
              </a:rPr>
              <a:t>and they shall be as though I had not cast them off: </a:t>
            </a:r>
            <a:r>
              <a:rPr lang="en-US" sz="3000" i="1" dirty="0">
                <a:latin typeface="Cambria" charset="0"/>
                <a:ea typeface="Cambria" charset="0"/>
                <a:cs typeface="Cambria" charset="0"/>
              </a:rPr>
              <a:t>for I am the LORD their God, and will hear them. 7 And they of Ephraim shall be like a mighty man, and their heart shall rejoice as through wine: yea, their children shall see it, and be glad; their heart shall rejoice in the Lord.</a:t>
            </a:r>
          </a:p>
        </p:txBody>
      </p:sp>
    </p:spTree>
    <p:extLst>
      <p:ext uri="{BB962C8B-B14F-4D97-AF65-F5344CB8AC3E}">
        <p14:creationId xmlns:p14="http://schemas.microsoft.com/office/powerpoint/2010/main" val="574392521"/>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6/2018</a:t>
            </a:r>
          </a:p>
        </p:txBody>
      </p:sp>
      <p:sp>
        <p:nvSpPr>
          <p:cNvPr id="3" name="Slide Number Placeholder 2"/>
          <p:cNvSpPr>
            <a:spLocks noGrp="1"/>
          </p:cNvSpPr>
          <p:nvPr>
            <p:ph type="sldNum" sz="quarter" idx="11"/>
          </p:nvPr>
        </p:nvSpPr>
        <p:spPr/>
        <p:txBody>
          <a:bodyPr/>
          <a:lstStyle/>
          <a:p>
            <a:fld id="{E59D1554-FF15-42E1-838B-3798093E1972}" type="slidenum">
              <a:rPr lang="en-US" smtClean="0"/>
              <a:pPr/>
              <a:t>41</a:t>
            </a:fld>
            <a:endParaRPr lang="en-US"/>
          </a:p>
        </p:txBody>
      </p:sp>
      <p:sp>
        <p:nvSpPr>
          <p:cNvPr id="4" name="Footer Placeholder 3"/>
          <p:cNvSpPr>
            <a:spLocks noGrp="1"/>
          </p:cNvSpPr>
          <p:nvPr>
            <p:ph type="ftr" sz="quarter" idx="12"/>
          </p:nvPr>
        </p:nvSpPr>
        <p:spPr/>
        <p:txBody>
          <a:bodyPr/>
          <a:lstStyle/>
          <a:p>
            <a:r>
              <a:rPr lang="en-US"/>
              <a:t>Pressure</a:t>
            </a:r>
          </a:p>
        </p:txBody>
      </p:sp>
      <p:sp>
        <p:nvSpPr>
          <p:cNvPr id="5" name="Rectangle 4"/>
          <p:cNvSpPr/>
          <p:nvPr/>
        </p:nvSpPr>
        <p:spPr>
          <a:xfrm>
            <a:off x="228600" y="76200"/>
            <a:ext cx="8839200" cy="6124754"/>
          </a:xfrm>
          <a:prstGeom prst="rect">
            <a:avLst/>
          </a:prstGeom>
          <a:solidFill>
            <a:schemeClr val="accent1"/>
          </a:solidFill>
        </p:spPr>
        <p:txBody>
          <a:bodyPr wrap="square">
            <a:spAutoFit/>
          </a:bodyPr>
          <a:lstStyle/>
          <a:p>
            <a:r>
              <a:rPr lang="en-US" sz="2800" i="1" dirty="0">
                <a:latin typeface="Cambria" charset="0"/>
                <a:ea typeface="Cambria" charset="0"/>
                <a:cs typeface="Cambria" charset="0"/>
              </a:rPr>
              <a:t>	8 I will hiss for them, and gather them; for I have redeemed them: </a:t>
            </a:r>
            <a:r>
              <a:rPr lang="en-US" sz="2800" b="1" i="1" dirty="0">
                <a:latin typeface="Cambria" charset="0"/>
                <a:ea typeface="Cambria" charset="0"/>
                <a:cs typeface="Cambria" charset="0"/>
              </a:rPr>
              <a:t>and they shall increase as they have increased. </a:t>
            </a:r>
            <a:r>
              <a:rPr lang="en-US" sz="2800" i="1" dirty="0">
                <a:latin typeface="Cambria" charset="0"/>
                <a:ea typeface="Cambria" charset="0"/>
                <a:cs typeface="Cambria" charset="0"/>
              </a:rPr>
              <a:t>9 And I will sow them among the people: and they shall remember me in far countries; and they shall live with their children, and turn again. 10 </a:t>
            </a:r>
            <a:r>
              <a:rPr lang="en-US" sz="2800" b="1" i="1" dirty="0">
                <a:latin typeface="Cambria" charset="0"/>
                <a:ea typeface="Cambria" charset="0"/>
                <a:cs typeface="Cambria" charset="0"/>
              </a:rPr>
              <a:t>I will bring them again also out of the land of Egypt, </a:t>
            </a:r>
            <a:r>
              <a:rPr lang="en-US" sz="2800" i="1" dirty="0">
                <a:latin typeface="Cambria" charset="0"/>
                <a:ea typeface="Cambria" charset="0"/>
                <a:cs typeface="Cambria" charset="0"/>
              </a:rPr>
              <a:t>and gather them out of Assyria; and I will bring them into the land of Gilead and Lebanon; and place shall not be found for them. </a:t>
            </a:r>
          </a:p>
          <a:p>
            <a:r>
              <a:rPr lang="en-US" sz="2800" i="1" dirty="0">
                <a:latin typeface="Cambria" charset="0"/>
                <a:ea typeface="Cambria" charset="0"/>
                <a:cs typeface="Cambria" charset="0"/>
              </a:rPr>
              <a:t>	11 And he shall pass through the sea with affliction, and shall smite the waves in the sea, and all the deeps of the river shall dry up: and the pride of Assyria shall be brought down, and the </a:t>
            </a:r>
            <a:r>
              <a:rPr lang="en-US" sz="2800" i="1" dirty="0" err="1">
                <a:latin typeface="Cambria" charset="0"/>
                <a:ea typeface="Cambria" charset="0"/>
                <a:cs typeface="Cambria" charset="0"/>
              </a:rPr>
              <a:t>sceptre</a:t>
            </a:r>
            <a:r>
              <a:rPr lang="en-US" sz="2800" i="1" dirty="0">
                <a:latin typeface="Cambria" charset="0"/>
                <a:ea typeface="Cambria" charset="0"/>
                <a:cs typeface="Cambria" charset="0"/>
              </a:rPr>
              <a:t> of Egypt shall depart away. 12 And I will strengthen them in the LORD; and they shall walk up and down in his name, </a:t>
            </a:r>
            <a:r>
              <a:rPr lang="en-US" sz="2800" i="1" dirty="0" err="1">
                <a:latin typeface="Cambria" charset="0"/>
                <a:ea typeface="Cambria" charset="0"/>
                <a:cs typeface="Cambria" charset="0"/>
              </a:rPr>
              <a:t>saith</a:t>
            </a:r>
            <a:r>
              <a:rPr lang="en-US" sz="2800" i="1" dirty="0">
                <a:latin typeface="Cambria" charset="0"/>
                <a:ea typeface="Cambria" charset="0"/>
                <a:cs typeface="Cambria" charset="0"/>
              </a:rPr>
              <a:t> the LORD.</a:t>
            </a:r>
          </a:p>
        </p:txBody>
      </p:sp>
    </p:spTree>
    <p:extLst>
      <p:ext uri="{BB962C8B-B14F-4D97-AF65-F5344CB8AC3E}">
        <p14:creationId xmlns:p14="http://schemas.microsoft.com/office/powerpoint/2010/main" val="876107182"/>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6/2018</a:t>
            </a:r>
          </a:p>
        </p:txBody>
      </p:sp>
      <p:sp>
        <p:nvSpPr>
          <p:cNvPr id="3" name="Slide Number Placeholder 2"/>
          <p:cNvSpPr>
            <a:spLocks noGrp="1"/>
          </p:cNvSpPr>
          <p:nvPr>
            <p:ph type="sldNum" sz="quarter" idx="11"/>
          </p:nvPr>
        </p:nvSpPr>
        <p:spPr/>
        <p:txBody>
          <a:bodyPr/>
          <a:lstStyle/>
          <a:p>
            <a:fld id="{E59D1554-FF15-42E1-838B-3798093E1972}" type="slidenum">
              <a:rPr lang="en-US" smtClean="0"/>
              <a:pPr/>
              <a:t>42</a:t>
            </a:fld>
            <a:endParaRPr lang="en-US"/>
          </a:p>
        </p:txBody>
      </p:sp>
      <p:sp>
        <p:nvSpPr>
          <p:cNvPr id="4" name="Footer Placeholder 3"/>
          <p:cNvSpPr>
            <a:spLocks noGrp="1"/>
          </p:cNvSpPr>
          <p:nvPr>
            <p:ph type="ftr" sz="quarter" idx="12"/>
          </p:nvPr>
        </p:nvSpPr>
        <p:spPr/>
        <p:txBody>
          <a:bodyPr/>
          <a:lstStyle/>
          <a:p>
            <a:r>
              <a:rPr lang="en-US"/>
              <a:t>Pressure</a:t>
            </a:r>
          </a:p>
        </p:txBody>
      </p:sp>
      <p:sp>
        <p:nvSpPr>
          <p:cNvPr id="6" name="Rectangle 5"/>
          <p:cNvSpPr/>
          <p:nvPr/>
        </p:nvSpPr>
        <p:spPr>
          <a:xfrm>
            <a:off x="914400" y="152400"/>
            <a:ext cx="8153400" cy="6309420"/>
          </a:xfrm>
          <a:prstGeom prst="rect">
            <a:avLst/>
          </a:prstGeom>
          <a:solidFill>
            <a:schemeClr val="accent1"/>
          </a:solidFill>
        </p:spPr>
        <p:txBody>
          <a:bodyPr wrap="square">
            <a:spAutoFit/>
          </a:bodyPr>
          <a:lstStyle/>
          <a:p>
            <a:r>
              <a:rPr lang="en-US" sz="4400" b="1" dirty="0">
                <a:latin typeface="Cambria" charset="0"/>
                <a:ea typeface="Cambria" charset="0"/>
                <a:cs typeface="Cambria" charset="0"/>
              </a:rPr>
              <a:t>ZECHARIAH 12:2 – 13:1</a:t>
            </a:r>
          </a:p>
          <a:p>
            <a:r>
              <a:rPr lang="en-US" sz="3600" dirty="0">
                <a:latin typeface="Cambria" charset="0"/>
                <a:ea typeface="Cambria" charset="0"/>
                <a:cs typeface="Cambria" charset="0"/>
              </a:rPr>
              <a:t>	</a:t>
            </a:r>
            <a:r>
              <a:rPr lang="en-US" sz="3600" i="1" dirty="0">
                <a:latin typeface="Cambria" charset="0"/>
                <a:ea typeface="Cambria" charset="0"/>
                <a:cs typeface="Cambria" charset="0"/>
              </a:rPr>
              <a:t>Behold, I will make Jerusalem a cup of trembling unto all the people round about, when they shall be in the siege both against Judah and against Jerusalem. 3 And in that day will I make Jerusalem a burdensome stone for all people: all that burden themselves with it shall be cut in pieces, though all the people of the earth be gathered together against it.</a:t>
            </a:r>
          </a:p>
        </p:txBody>
      </p:sp>
    </p:spTree>
    <p:extLst>
      <p:ext uri="{BB962C8B-B14F-4D97-AF65-F5344CB8AC3E}">
        <p14:creationId xmlns:p14="http://schemas.microsoft.com/office/powerpoint/2010/main" val="1585524042"/>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5"/>
          <p:cNvSpPr>
            <a:spLocks noGrp="1"/>
          </p:cNvSpPr>
          <p:nvPr>
            <p:ph type="sldNum" sz="quarter" idx="4294967295"/>
          </p:nvPr>
        </p:nvSpPr>
        <p:spPr>
          <a:xfrm>
            <a:off x="7886700" y="6543676"/>
            <a:ext cx="876300" cy="247650"/>
          </a:xfrm>
          <a:prstGeom prst="rect">
            <a:avLst/>
          </a:prstGeom>
        </p:spPr>
        <p:txBody>
          <a:bodyPr/>
          <a:lstStyle/>
          <a:p>
            <a:fld id="{ED1C937B-B34F-4FB7-90A5-B846E2CFD584}" type="slidenum">
              <a:rPr lang="en-US"/>
              <a:pPr/>
              <a:t>43</a:t>
            </a:fld>
            <a:endParaRPr lang="en-US"/>
          </a:p>
        </p:txBody>
      </p:sp>
      <p:sp>
        <p:nvSpPr>
          <p:cNvPr id="162820" name="Text Box 4"/>
          <p:cNvSpPr txBox="1">
            <a:spLocks noChangeArrowheads="1"/>
          </p:cNvSpPr>
          <p:nvPr/>
        </p:nvSpPr>
        <p:spPr bwMode="auto">
          <a:xfrm>
            <a:off x="1085850" y="138921"/>
            <a:ext cx="7829549" cy="6278642"/>
          </a:xfrm>
          <a:prstGeom prst="rect">
            <a:avLst/>
          </a:prstGeom>
          <a:noFill/>
          <a:ln>
            <a:noFill/>
          </a:ln>
          <a:effectLst/>
        </p:spPr>
        <p:txBody>
          <a:bodyPr wrap="square">
            <a:spAutoFit/>
          </a:bodyPr>
          <a:lstStyle/>
          <a:p>
            <a:pPr>
              <a:spcBef>
                <a:spcPct val="50000"/>
              </a:spcBef>
            </a:pPr>
            <a:r>
              <a:rPr lang="en-US" sz="5400" i="1" dirty="0">
                <a:latin typeface="Cambria" charset="0"/>
                <a:ea typeface="Cambria" charset="0"/>
                <a:cs typeface="Cambria" charset="0"/>
              </a:rPr>
              <a:t>What’s Coming:</a:t>
            </a:r>
          </a:p>
          <a:p>
            <a:pPr>
              <a:spcBef>
                <a:spcPct val="50000"/>
              </a:spcBef>
            </a:pPr>
            <a:r>
              <a:rPr lang="en-US" sz="4000" b="1" dirty="0">
                <a:latin typeface="Cambria" charset="0"/>
                <a:ea typeface="Cambria" charset="0"/>
                <a:cs typeface="Cambria" charset="0"/>
              </a:rPr>
              <a:t>LOOK.AWAY.TO.JESUS </a:t>
            </a:r>
            <a:r>
              <a:rPr lang="en-US" sz="3200" b="1" dirty="0">
                <a:latin typeface="Cambria" charset="0"/>
                <a:ea typeface="Cambria" charset="0"/>
                <a:cs typeface="Cambria" charset="0"/>
              </a:rPr>
              <a:t>   </a:t>
            </a:r>
            <a:br>
              <a:rPr lang="en-US" sz="3200" b="1" dirty="0">
                <a:latin typeface="Cambria" charset="0"/>
                <a:ea typeface="Cambria" charset="0"/>
                <a:cs typeface="Cambria" charset="0"/>
              </a:rPr>
            </a:br>
            <a:r>
              <a:rPr lang="en-US" sz="3200" b="1" dirty="0">
                <a:latin typeface="Cambria" charset="0"/>
                <a:ea typeface="Cambria" charset="0"/>
                <a:cs typeface="Cambria" charset="0"/>
              </a:rPr>
              <a:t>	It's tightening; </a:t>
            </a:r>
            <a:r>
              <a:rPr lang="en-US" sz="3200" dirty="0">
                <a:latin typeface="Cambria" charset="0"/>
                <a:ea typeface="Cambria" charset="0"/>
                <a:cs typeface="Cambria" charset="0"/>
              </a:rPr>
              <a:t>and then when that time comes, and the press comes to a place to where you're pressed out, then watch (what I am fixing to tell you in a few minutes) watch the third pull then. 	</a:t>
            </a:r>
          </a:p>
          <a:p>
            <a:pPr>
              <a:spcBef>
                <a:spcPct val="50000"/>
              </a:spcBef>
            </a:pPr>
            <a:r>
              <a:rPr lang="en-US" sz="3200" dirty="0">
                <a:latin typeface="Cambria" charset="0"/>
                <a:ea typeface="Cambria" charset="0"/>
                <a:cs typeface="Cambria" charset="0"/>
              </a:rPr>
              <a:t>	It'll be absolutely to the total lost, but it will be for the Bride and the church.</a:t>
            </a:r>
          </a:p>
          <a:p>
            <a:pPr algn="r">
              <a:spcBef>
                <a:spcPct val="50000"/>
              </a:spcBef>
            </a:pPr>
            <a:r>
              <a:rPr lang="en-US" sz="3200" b="1" dirty="0">
                <a:latin typeface="Cambria" charset="0"/>
                <a:ea typeface="Cambria" charset="0"/>
                <a:cs typeface="Cambria" charset="0"/>
              </a:rPr>
              <a:t>1963</a:t>
            </a:r>
            <a:endParaRPr lang="en-US" sz="3200" dirty="0">
              <a:latin typeface="Cambria" charset="0"/>
              <a:ea typeface="Cambria" charset="0"/>
              <a:cs typeface="Cambria" charset="0"/>
            </a:endParaRPr>
          </a:p>
        </p:txBody>
      </p:sp>
      <p:sp>
        <p:nvSpPr>
          <p:cNvPr id="2" name="Date Placeholder 1"/>
          <p:cNvSpPr>
            <a:spLocks noGrp="1"/>
          </p:cNvSpPr>
          <p:nvPr>
            <p:ph type="dt" sz="half" idx="4294967295"/>
          </p:nvPr>
        </p:nvSpPr>
        <p:spPr>
          <a:xfrm>
            <a:off x="352426" y="6543676"/>
            <a:ext cx="1466850" cy="247650"/>
          </a:xfrm>
          <a:prstGeom prst="rect">
            <a:avLst/>
          </a:prstGeom>
        </p:spPr>
        <p:txBody>
          <a:bodyPr/>
          <a:lstStyle/>
          <a:p>
            <a:r>
              <a:rPr lang="en-US"/>
              <a:t>6/2018</a:t>
            </a:r>
          </a:p>
        </p:txBody>
      </p:sp>
      <p:sp>
        <p:nvSpPr>
          <p:cNvPr id="4" name="Footer Placeholder 3"/>
          <p:cNvSpPr>
            <a:spLocks noGrp="1"/>
          </p:cNvSpPr>
          <p:nvPr>
            <p:ph type="ftr" sz="quarter" idx="4294967295"/>
          </p:nvPr>
        </p:nvSpPr>
        <p:spPr>
          <a:xfrm>
            <a:off x="1809749" y="6543676"/>
            <a:ext cx="4086225" cy="247650"/>
          </a:xfrm>
          <a:prstGeom prst="rect">
            <a:avLst/>
          </a:prstGeom>
        </p:spPr>
        <p:txBody>
          <a:bodyPr/>
          <a:lstStyle/>
          <a:p>
            <a:r>
              <a:rPr lang="en-US"/>
              <a:t>Pressure</a:t>
            </a:r>
          </a:p>
        </p:txBody>
      </p:sp>
    </p:spTree>
    <p:extLst>
      <p:ext uri="{BB962C8B-B14F-4D97-AF65-F5344CB8AC3E}">
        <p14:creationId xmlns:p14="http://schemas.microsoft.com/office/powerpoint/2010/main" val="1925481918"/>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sz="quarter" idx="4294967295"/>
          </p:nvPr>
        </p:nvSpPr>
        <p:spPr>
          <a:xfrm>
            <a:off x="1008814" y="533400"/>
            <a:ext cx="7815146" cy="5445125"/>
          </a:xfrm>
          <a:prstGeom prst="rect">
            <a:avLst/>
          </a:prstGeom>
          <a:solidFill>
            <a:schemeClr val="accent1"/>
          </a:solidFill>
        </p:spPr>
        <p:txBody>
          <a:bodyPr>
            <a:normAutofit fontScale="92500" lnSpcReduction="20000"/>
          </a:bodyPr>
          <a:lstStyle/>
          <a:p>
            <a:pPr>
              <a:buFont typeface="Wingdings" pitchFamily="2" charset="2"/>
              <a:buNone/>
            </a:pPr>
            <a:r>
              <a:rPr lang="en-US" sz="5800" b="1" dirty="0">
                <a:latin typeface="Cambria" charset="0"/>
                <a:ea typeface="Cambria" charset="0"/>
                <a:cs typeface="Cambria" charset="0"/>
              </a:rPr>
              <a:t>COD</a:t>
            </a:r>
          </a:p>
          <a:p>
            <a:pPr>
              <a:buFont typeface="Wingdings" pitchFamily="2" charset="2"/>
              <a:buNone/>
            </a:pPr>
            <a:r>
              <a:rPr lang="en-US" sz="3200" i="1" dirty="0">
                <a:latin typeface="Cambria" charset="0"/>
                <a:ea typeface="Cambria" charset="0"/>
                <a:cs typeface="Cambria" charset="0"/>
              </a:rPr>
              <a:t>276.</a:t>
            </a:r>
            <a:r>
              <a:rPr lang="en-US" sz="3800" i="1" dirty="0">
                <a:latin typeface="Cambria" charset="0"/>
                <a:ea typeface="Cambria" charset="0"/>
                <a:cs typeface="Cambria" charset="0"/>
              </a:rPr>
              <a:t> Bro. Branham, will the Bride go through the persecution as the early apostolic church did?</a:t>
            </a:r>
            <a:br>
              <a:rPr lang="en-US" sz="3200" dirty="0">
                <a:latin typeface="Cambria" charset="0"/>
                <a:ea typeface="Cambria" charset="0"/>
                <a:cs typeface="Cambria" charset="0"/>
              </a:rPr>
            </a:br>
            <a:r>
              <a:rPr lang="en-US" sz="3200" dirty="0">
                <a:latin typeface="Cambria" charset="0"/>
                <a:ea typeface="Cambria" charset="0"/>
                <a:cs typeface="Cambria" charset="0"/>
              </a:rPr>
              <a:t>	</a:t>
            </a:r>
            <a:r>
              <a:rPr lang="en-US" sz="3900" dirty="0">
                <a:latin typeface="Cambria" charset="0"/>
                <a:ea typeface="Cambria" charset="0"/>
                <a:cs typeface="Cambria" charset="0"/>
              </a:rPr>
              <a:t>No, I just explained that a few minutes ago. No, next thing is a rapture now. 	</a:t>
            </a:r>
          </a:p>
          <a:p>
            <a:pPr>
              <a:buFont typeface="Wingdings" pitchFamily="2" charset="2"/>
              <a:buNone/>
            </a:pPr>
            <a:r>
              <a:rPr lang="en-US" sz="3900" dirty="0">
                <a:latin typeface="Cambria" charset="0"/>
                <a:ea typeface="Cambria" charset="0"/>
                <a:cs typeface="Cambria" charset="0"/>
              </a:rPr>
              <a:t>		Remember, we're at the promised land; we're at the border. You understand the march of Israel?</a:t>
            </a:r>
          </a:p>
          <a:p>
            <a:pPr algn="r">
              <a:buFont typeface="Wingdings" pitchFamily="2" charset="2"/>
              <a:buNone/>
            </a:pPr>
            <a:r>
              <a:rPr lang="en-US" sz="4000" dirty="0">
                <a:latin typeface="Cambria" charset="0"/>
                <a:ea typeface="Cambria" charset="0"/>
                <a:cs typeface="Cambria" charset="0"/>
              </a:rPr>
              <a:t>64-0823</a:t>
            </a:r>
            <a:endParaRPr lang="en-US" sz="3900" dirty="0">
              <a:latin typeface="Cambria" charset="0"/>
              <a:ea typeface="Cambria" charset="0"/>
              <a:cs typeface="Cambria" charset="0"/>
            </a:endParaRPr>
          </a:p>
        </p:txBody>
      </p:sp>
      <p:sp>
        <p:nvSpPr>
          <p:cNvPr id="3" name="Slide Number Placeholder 5"/>
          <p:cNvSpPr>
            <a:spLocks noGrp="1"/>
          </p:cNvSpPr>
          <p:nvPr>
            <p:ph type="sldNum" sz="quarter" idx="4294967295"/>
          </p:nvPr>
        </p:nvSpPr>
        <p:spPr>
          <a:xfrm>
            <a:off x="7886700" y="6543676"/>
            <a:ext cx="876300" cy="247650"/>
          </a:xfrm>
          <a:prstGeom prst="rect">
            <a:avLst/>
          </a:prstGeom>
        </p:spPr>
        <p:txBody>
          <a:bodyPr/>
          <a:lstStyle/>
          <a:p>
            <a:fld id="{D90A8E65-6D31-43F4-A92C-E163A7724281}" type="slidenum">
              <a:rPr lang="en-US"/>
              <a:pPr/>
              <a:t>44</a:t>
            </a:fld>
            <a:endParaRPr lang="en-US"/>
          </a:p>
        </p:txBody>
      </p:sp>
      <p:sp>
        <p:nvSpPr>
          <p:cNvPr id="2" name="Date Placeholder 1"/>
          <p:cNvSpPr>
            <a:spLocks noGrp="1"/>
          </p:cNvSpPr>
          <p:nvPr>
            <p:ph type="dt" sz="half" idx="4294967295"/>
          </p:nvPr>
        </p:nvSpPr>
        <p:spPr>
          <a:xfrm>
            <a:off x="352426" y="6543676"/>
            <a:ext cx="1466850" cy="247650"/>
          </a:xfrm>
          <a:prstGeom prst="rect">
            <a:avLst/>
          </a:prstGeom>
        </p:spPr>
        <p:txBody>
          <a:bodyPr/>
          <a:lstStyle/>
          <a:p>
            <a:r>
              <a:rPr lang="en-US"/>
              <a:t>6/2018</a:t>
            </a:r>
          </a:p>
        </p:txBody>
      </p:sp>
      <p:sp>
        <p:nvSpPr>
          <p:cNvPr id="4" name="Footer Placeholder 3"/>
          <p:cNvSpPr>
            <a:spLocks noGrp="1"/>
          </p:cNvSpPr>
          <p:nvPr>
            <p:ph type="ftr" sz="quarter" idx="4294967295"/>
          </p:nvPr>
        </p:nvSpPr>
        <p:spPr>
          <a:xfrm>
            <a:off x="1809749" y="6543676"/>
            <a:ext cx="4086225" cy="247650"/>
          </a:xfrm>
          <a:prstGeom prst="rect">
            <a:avLst/>
          </a:prstGeom>
        </p:spPr>
        <p:txBody>
          <a:bodyPr/>
          <a:lstStyle/>
          <a:p>
            <a:r>
              <a:rPr lang="en-US"/>
              <a:t>Pressure</a:t>
            </a:r>
          </a:p>
        </p:txBody>
      </p:sp>
    </p:spTree>
    <p:extLst>
      <p:ext uri="{BB962C8B-B14F-4D97-AF65-F5344CB8AC3E}">
        <p14:creationId xmlns:p14="http://schemas.microsoft.com/office/powerpoint/2010/main" val="1143519183"/>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sz="quarter" idx="4294967295"/>
          </p:nvPr>
        </p:nvSpPr>
        <p:spPr>
          <a:xfrm>
            <a:off x="228600" y="22302"/>
            <a:ext cx="8763000" cy="5978525"/>
          </a:xfrm>
          <a:prstGeom prst="rect">
            <a:avLst/>
          </a:prstGeom>
          <a:solidFill>
            <a:schemeClr val="accent1"/>
          </a:solidFill>
        </p:spPr>
        <p:txBody>
          <a:bodyPr>
            <a:noAutofit/>
          </a:bodyPr>
          <a:lstStyle/>
          <a:p>
            <a:pPr>
              <a:buFont typeface="Wingdings" pitchFamily="2" charset="2"/>
              <a:buNone/>
            </a:pPr>
            <a:r>
              <a:rPr lang="en-US" sz="3600" b="1" dirty="0">
                <a:latin typeface="Cambria" charset="0"/>
                <a:ea typeface="Cambria" charset="0"/>
                <a:cs typeface="Cambria" charset="0"/>
              </a:rPr>
              <a:t>THERE.IS.A.MAN.HERE.THAT.CAN.TURN.ON.THE.LIGHT</a:t>
            </a:r>
            <a:r>
              <a:rPr lang="en-US" sz="3200" dirty="0">
                <a:latin typeface="Cambria" charset="0"/>
                <a:ea typeface="Cambria" charset="0"/>
                <a:cs typeface="Cambria" charset="0"/>
              </a:rPr>
              <a:t>  </a:t>
            </a:r>
            <a:br>
              <a:rPr lang="en-US" sz="2400" dirty="0">
                <a:latin typeface="Cambria" charset="0"/>
                <a:ea typeface="Cambria" charset="0"/>
                <a:cs typeface="Cambria" charset="0"/>
              </a:rPr>
            </a:br>
            <a:r>
              <a:rPr lang="en-US" sz="2400" dirty="0">
                <a:latin typeface="Cambria" charset="0"/>
                <a:ea typeface="Cambria" charset="0"/>
                <a:cs typeface="Cambria" charset="0"/>
              </a:rPr>
              <a:t>	</a:t>
            </a:r>
            <a:r>
              <a:rPr lang="en-US" sz="3200" dirty="0">
                <a:latin typeface="Cambria" charset="0"/>
                <a:ea typeface="Cambria" charset="0"/>
                <a:cs typeface="Cambria" charset="0"/>
              </a:rPr>
              <a:t>278  When the persecution comes, don't get scared; there's a Light said He'd catch His people away. She'll not go through the tribulation</a:t>
            </a:r>
            <a:r>
              <a:rPr lang="is-IS" sz="3200" dirty="0">
                <a:latin typeface="Cambria" charset="0"/>
                <a:ea typeface="Cambria" charset="0"/>
                <a:cs typeface="Cambria" charset="0"/>
              </a:rPr>
              <a:t>…</a:t>
            </a:r>
          </a:p>
          <a:p>
            <a:pPr>
              <a:buFont typeface="Wingdings" pitchFamily="2" charset="2"/>
              <a:buNone/>
            </a:pPr>
            <a:r>
              <a:rPr lang="is-IS" sz="3200" dirty="0">
                <a:latin typeface="Cambria" charset="0"/>
                <a:ea typeface="Cambria" charset="0"/>
                <a:cs typeface="Cambria" charset="0"/>
              </a:rPr>
              <a:t>		</a:t>
            </a:r>
            <a:r>
              <a:rPr lang="en-US" sz="3200" dirty="0">
                <a:latin typeface="Cambria" charset="0"/>
                <a:ea typeface="Cambria" charset="0"/>
                <a:cs typeface="Cambria" charset="0"/>
              </a:rPr>
              <a:t>She'll be caught away. </a:t>
            </a:r>
            <a:r>
              <a:rPr lang="en-US" sz="3200" i="1" dirty="0">
                <a:latin typeface="Cambria" charset="0"/>
                <a:ea typeface="Cambria" charset="0"/>
                <a:cs typeface="Cambria" charset="0"/>
              </a:rPr>
              <a:t>"How they going to do it, Bro. Branham?" </a:t>
            </a:r>
            <a:r>
              <a:rPr lang="en-US" sz="3200" dirty="0">
                <a:latin typeface="Cambria" charset="0"/>
                <a:ea typeface="Cambria" charset="0"/>
                <a:cs typeface="Cambria" charset="0"/>
              </a:rPr>
              <a:t>No matter how dark it gets, if you can't see your hand before you, just remember, there's a Man here that can turn on the Light, can rapture that church.</a:t>
            </a:r>
          </a:p>
          <a:p>
            <a:pPr algn="r"/>
            <a:r>
              <a:rPr lang="en-US" dirty="0">
                <a:latin typeface="Cambria" charset="0"/>
                <a:ea typeface="Cambria" charset="0"/>
                <a:cs typeface="Cambria" charset="0"/>
              </a:rPr>
              <a:t>63-1229</a:t>
            </a:r>
            <a:endParaRPr lang="en-US" sz="3200" dirty="0">
              <a:latin typeface="Cambria" charset="0"/>
              <a:ea typeface="Cambria" charset="0"/>
              <a:cs typeface="Cambria" charset="0"/>
            </a:endParaRPr>
          </a:p>
        </p:txBody>
      </p:sp>
      <p:sp>
        <p:nvSpPr>
          <p:cNvPr id="3" name="Slide Number Placeholder 5"/>
          <p:cNvSpPr>
            <a:spLocks noGrp="1"/>
          </p:cNvSpPr>
          <p:nvPr>
            <p:ph type="sldNum" sz="quarter" idx="4294967295"/>
          </p:nvPr>
        </p:nvSpPr>
        <p:spPr>
          <a:xfrm>
            <a:off x="7886700" y="6543676"/>
            <a:ext cx="876300" cy="247650"/>
          </a:xfrm>
          <a:prstGeom prst="rect">
            <a:avLst/>
          </a:prstGeom>
        </p:spPr>
        <p:txBody>
          <a:bodyPr/>
          <a:lstStyle/>
          <a:p>
            <a:fld id="{2D1EDB42-4C7E-47C6-9764-A8ACA266CFD5}" type="slidenum">
              <a:rPr lang="en-US"/>
              <a:pPr/>
              <a:t>45</a:t>
            </a:fld>
            <a:endParaRPr lang="en-US"/>
          </a:p>
        </p:txBody>
      </p:sp>
      <p:sp>
        <p:nvSpPr>
          <p:cNvPr id="2" name="Date Placeholder 1"/>
          <p:cNvSpPr>
            <a:spLocks noGrp="1"/>
          </p:cNvSpPr>
          <p:nvPr>
            <p:ph type="dt" sz="half" idx="4294967295"/>
          </p:nvPr>
        </p:nvSpPr>
        <p:spPr>
          <a:xfrm>
            <a:off x="352426" y="6543676"/>
            <a:ext cx="1466850" cy="247650"/>
          </a:xfrm>
          <a:prstGeom prst="rect">
            <a:avLst/>
          </a:prstGeom>
        </p:spPr>
        <p:txBody>
          <a:bodyPr/>
          <a:lstStyle/>
          <a:p>
            <a:r>
              <a:rPr lang="en-US"/>
              <a:t>6/2018</a:t>
            </a:r>
          </a:p>
        </p:txBody>
      </p:sp>
      <p:sp>
        <p:nvSpPr>
          <p:cNvPr id="4" name="Footer Placeholder 3"/>
          <p:cNvSpPr>
            <a:spLocks noGrp="1"/>
          </p:cNvSpPr>
          <p:nvPr>
            <p:ph type="ftr" sz="quarter" idx="4294967295"/>
          </p:nvPr>
        </p:nvSpPr>
        <p:spPr>
          <a:xfrm>
            <a:off x="1809749" y="6543676"/>
            <a:ext cx="4086225" cy="247650"/>
          </a:xfrm>
          <a:prstGeom prst="rect">
            <a:avLst/>
          </a:prstGeom>
        </p:spPr>
        <p:txBody>
          <a:bodyPr/>
          <a:lstStyle/>
          <a:p>
            <a:r>
              <a:rPr lang="en-US"/>
              <a:t>Pressure</a:t>
            </a:r>
          </a:p>
        </p:txBody>
      </p:sp>
    </p:spTree>
    <p:extLst>
      <p:ext uri="{BB962C8B-B14F-4D97-AF65-F5344CB8AC3E}">
        <p14:creationId xmlns:p14="http://schemas.microsoft.com/office/powerpoint/2010/main" val="1295751678"/>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a:t>6/2018</a:t>
            </a:r>
          </a:p>
        </p:txBody>
      </p:sp>
      <p:sp>
        <p:nvSpPr>
          <p:cNvPr id="5" name="Footer Placeholder 4"/>
          <p:cNvSpPr>
            <a:spLocks noGrp="1"/>
          </p:cNvSpPr>
          <p:nvPr>
            <p:ph type="ftr" sz="quarter" idx="11"/>
          </p:nvPr>
        </p:nvSpPr>
        <p:spPr/>
        <p:txBody>
          <a:bodyPr/>
          <a:lstStyle/>
          <a:p>
            <a:pPr>
              <a:defRPr/>
            </a:pPr>
            <a:r>
              <a:rPr lang="en-US"/>
              <a:t>Pressure</a:t>
            </a:r>
          </a:p>
        </p:txBody>
      </p:sp>
      <p:sp>
        <p:nvSpPr>
          <p:cNvPr id="6" name="Slide Number Placeholder 5"/>
          <p:cNvSpPr>
            <a:spLocks noGrp="1"/>
          </p:cNvSpPr>
          <p:nvPr>
            <p:ph type="sldNum" sz="quarter" idx="12"/>
          </p:nvPr>
        </p:nvSpPr>
        <p:spPr/>
        <p:txBody>
          <a:bodyPr/>
          <a:lstStyle/>
          <a:p>
            <a:pPr>
              <a:defRPr/>
            </a:pPr>
            <a:fld id="{ECA52841-1415-41AA-80A7-645F1A9285A6}" type="slidenum">
              <a:rPr lang="en-US" smtClean="0"/>
              <a:pPr>
                <a:defRPr/>
              </a:pPr>
              <a:t>46</a:t>
            </a:fld>
            <a:endParaRPr lang="en-US"/>
          </a:p>
        </p:txBody>
      </p:sp>
      <p:sp>
        <p:nvSpPr>
          <p:cNvPr id="8" name="Rectangle 7"/>
          <p:cNvSpPr/>
          <p:nvPr/>
        </p:nvSpPr>
        <p:spPr>
          <a:xfrm>
            <a:off x="838200" y="152400"/>
            <a:ext cx="8153400" cy="6309420"/>
          </a:xfrm>
          <a:prstGeom prst="rect">
            <a:avLst/>
          </a:prstGeom>
          <a:solidFill>
            <a:schemeClr val="accent6">
              <a:lumMod val="40000"/>
              <a:lumOff val="60000"/>
            </a:schemeClr>
          </a:solidFill>
        </p:spPr>
        <p:txBody>
          <a:bodyPr wrap="square">
            <a:spAutoFit/>
          </a:bodyPr>
          <a:lstStyle/>
          <a:p>
            <a:r>
              <a:rPr lang="en-US" sz="4000" b="1" dirty="0">
                <a:latin typeface="Cambria" panose="02040503050406030204" pitchFamily="18" charset="0"/>
              </a:rPr>
              <a:t>WHEN.THEIR.EYES.WERE.OPENEDTHEY.KNEW.HIM</a:t>
            </a:r>
          </a:p>
          <a:p>
            <a:r>
              <a:rPr lang="en-US" sz="3600" dirty="0">
                <a:latin typeface="Cambria" panose="02040503050406030204" pitchFamily="18" charset="0"/>
              </a:rPr>
              <a:t>	181 And now they won't believe if a godly minister, ordained of God, with the Gospel, can tell them. They still don't, won't believe it. Just so dull, dark!</a:t>
            </a:r>
            <a:r>
              <a:rPr lang="en-US" sz="3600" b="1" dirty="0">
                <a:latin typeface="Cambria" panose="02040503050406030204" pitchFamily="18" charset="0"/>
              </a:rPr>
              <a:t> Honest to goodness, the whole world, look like it's got a pressure on it. </a:t>
            </a:r>
            <a:r>
              <a:rPr lang="en-US" sz="3600" dirty="0">
                <a:latin typeface="Cambria" panose="02040503050406030204" pitchFamily="18" charset="0"/>
              </a:rPr>
              <a:t>Just, I don't know how to explain it, but it's here. Friends, wake up! It's later than we think.					64-0312</a:t>
            </a:r>
          </a:p>
        </p:txBody>
      </p:sp>
    </p:spTree>
    <p:extLst>
      <p:ext uri="{BB962C8B-B14F-4D97-AF65-F5344CB8AC3E}">
        <p14:creationId xmlns:p14="http://schemas.microsoft.com/office/powerpoint/2010/main" val="181077611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6/2018</a:t>
            </a:r>
          </a:p>
        </p:txBody>
      </p:sp>
      <p:sp>
        <p:nvSpPr>
          <p:cNvPr id="3" name="Footer Placeholder 2"/>
          <p:cNvSpPr>
            <a:spLocks noGrp="1"/>
          </p:cNvSpPr>
          <p:nvPr>
            <p:ph type="ftr" sz="quarter" idx="11"/>
          </p:nvPr>
        </p:nvSpPr>
        <p:spPr/>
        <p:txBody>
          <a:bodyPr/>
          <a:lstStyle/>
          <a:p>
            <a:pPr>
              <a:defRPr/>
            </a:pPr>
            <a:r>
              <a:rPr lang="en-US"/>
              <a:t>Pressure</a:t>
            </a:r>
          </a:p>
        </p:txBody>
      </p:sp>
      <p:sp>
        <p:nvSpPr>
          <p:cNvPr id="4" name="Slide Number Placeholder 3"/>
          <p:cNvSpPr>
            <a:spLocks noGrp="1"/>
          </p:cNvSpPr>
          <p:nvPr>
            <p:ph type="sldNum" sz="quarter" idx="12"/>
          </p:nvPr>
        </p:nvSpPr>
        <p:spPr/>
        <p:txBody>
          <a:bodyPr/>
          <a:lstStyle/>
          <a:p>
            <a:pPr>
              <a:defRPr/>
            </a:pPr>
            <a:fld id="{E74C2FBB-C388-4470-B62A-C7EB9167CE40}" type="slidenum">
              <a:rPr lang="en-US" smtClean="0"/>
              <a:pPr>
                <a:defRPr/>
              </a:pPr>
              <a:t>5</a:t>
            </a:fld>
            <a:endParaRPr lang="en-US"/>
          </a:p>
        </p:txBody>
      </p:sp>
      <p:sp>
        <p:nvSpPr>
          <p:cNvPr id="5" name="Rectangle 4"/>
          <p:cNvSpPr/>
          <p:nvPr/>
        </p:nvSpPr>
        <p:spPr>
          <a:xfrm>
            <a:off x="533400" y="457200"/>
            <a:ext cx="8473440" cy="5693866"/>
          </a:xfrm>
          <a:prstGeom prst="rect">
            <a:avLst/>
          </a:prstGeom>
        </p:spPr>
        <p:txBody>
          <a:bodyPr wrap="square">
            <a:spAutoFit/>
          </a:bodyPr>
          <a:lstStyle/>
          <a:p>
            <a:r>
              <a:rPr lang="en-US" sz="4400" b="1" dirty="0">
                <a:latin typeface="Cambria" panose="02040503050406030204" pitchFamily="18" charset="0"/>
              </a:rPr>
              <a:t>QUESTIONS &amp; ANSWERS</a:t>
            </a:r>
          </a:p>
          <a:p>
            <a:r>
              <a:rPr lang="en-US" sz="3200" dirty="0">
                <a:latin typeface="Cambria" panose="02040503050406030204" pitchFamily="18" charset="0"/>
              </a:rPr>
              <a:t>	74  And here the Bible speaks that the United States, come up like a lamb, freedom of religion, and directly they united those things together, </a:t>
            </a:r>
            <a:r>
              <a:rPr lang="en-US" sz="3200" dirty="0" err="1">
                <a:latin typeface="Cambria" panose="02040503050406030204" pitchFamily="18" charset="0"/>
              </a:rPr>
              <a:t>spake</a:t>
            </a:r>
            <a:r>
              <a:rPr lang="en-US" sz="3200" dirty="0">
                <a:latin typeface="Cambria" panose="02040503050406030204" pitchFamily="18" charset="0"/>
              </a:rPr>
              <a:t> like a dragon and exercised the same power the dragon had before him. That's the U.S.A.</a:t>
            </a:r>
          </a:p>
          <a:p>
            <a:r>
              <a:rPr lang="en-US" sz="3200" dirty="0">
                <a:latin typeface="Cambria" panose="02040503050406030204" pitchFamily="18" charset="0"/>
              </a:rPr>
              <a:t>	A minister said to me not long ago, a friend of mine, "Bro. Branham, God will never let the United States fall, because of the basis of its forefathers, founded on religion."</a:t>
            </a:r>
          </a:p>
        </p:txBody>
      </p:sp>
    </p:spTree>
    <p:extLst>
      <p:ext uri="{BB962C8B-B14F-4D97-AF65-F5344CB8AC3E}">
        <p14:creationId xmlns:p14="http://schemas.microsoft.com/office/powerpoint/2010/main" val="885723052"/>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6/2018</a:t>
            </a:r>
          </a:p>
        </p:txBody>
      </p:sp>
      <p:sp>
        <p:nvSpPr>
          <p:cNvPr id="3" name="Footer Placeholder 2"/>
          <p:cNvSpPr>
            <a:spLocks noGrp="1"/>
          </p:cNvSpPr>
          <p:nvPr>
            <p:ph type="ftr" sz="quarter" idx="11"/>
          </p:nvPr>
        </p:nvSpPr>
        <p:spPr/>
        <p:txBody>
          <a:bodyPr/>
          <a:lstStyle/>
          <a:p>
            <a:pPr>
              <a:defRPr/>
            </a:pPr>
            <a:r>
              <a:rPr lang="en-US"/>
              <a:t>Pressure</a:t>
            </a:r>
          </a:p>
        </p:txBody>
      </p:sp>
      <p:sp>
        <p:nvSpPr>
          <p:cNvPr id="4" name="Slide Number Placeholder 3"/>
          <p:cNvSpPr>
            <a:spLocks noGrp="1"/>
          </p:cNvSpPr>
          <p:nvPr>
            <p:ph type="sldNum" sz="quarter" idx="12"/>
          </p:nvPr>
        </p:nvSpPr>
        <p:spPr/>
        <p:txBody>
          <a:bodyPr/>
          <a:lstStyle/>
          <a:p>
            <a:pPr>
              <a:defRPr/>
            </a:pPr>
            <a:fld id="{E74C2FBB-C388-4470-B62A-C7EB9167CE40}" type="slidenum">
              <a:rPr lang="en-US" smtClean="0"/>
              <a:pPr>
                <a:defRPr/>
              </a:pPr>
              <a:t>6</a:t>
            </a:fld>
            <a:endParaRPr lang="en-US"/>
          </a:p>
        </p:txBody>
      </p:sp>
      <p:sp>
        <p:nvSpPr>
          <p:cNvPr id="5" name="Rectangle 4"/>
          <p:cNvSpPr/>
          <p:nvPr/>
        </p:nvSpPr>
        <p:spPr>
          <a:xfrm>
            <a:off x="533400" y="1371600"/>
            <a:ext cx="8382000" cy="3970318"/>
          </a:xfrm>
          <a:prstGeom prst="rect">
            <a:avLst/>
          </a:prstGeom>
        </p:spPr>
        <p:txBody>
          <a:bodyPr wrap="square">
            <a:spAutoFit/>
          </a:bodyPr>
          <a:lstStyle/>
          <a:p>
            <a:r>
              <a:rPr lang="en-US" sz="3600" dirty="0">
                <a:latin typeface="Cambria" panose="02040503050406030204" pitchFamily="18" charset="0"/>
              </a:rPr>
              <a:t>	I said, "He let the Jews, sure, carried away, and they had a lot better standing than we had." That's right</a:t>
            </a:r>
            <a:r>
              <a:rPr lang="en-US" sz="3600" b="1" dirty="0">
                <a:latin typeface="Cambria" panose="02040503050406030204" pitchFamily="18" charset="0"/>
              </a:rPr>
              <a:t>. God </a:t>
            </a:r>
            <a:r>
              <a:rPr lang="en-US" sz="3600" b="1" dirty="0" err="1">
                <a:latin typeface="Cambria" panose="02040503050406030204" pitchFamily="18" charset="0"/>
              </a:rPr>
              <a:t>ain't</a:t>
            </a:r>
            <a:r>
              <a:rPr lang="en-US" sz="3600" b="1" dirty="0">
                <a:latin typeface="Cambria" panose="02040503050406030204" pitchFamily="18" charset="0"/>
              </a:rPr>
              <a:t> no respect of some generation that's passed; you either walk the line or you're out of the Kingdom; that's all. </a:t>
            </a:r>
            <a:r>
              <a:rPr lang="en-US" sz="3600" dirty="0">
                <a:latin typeface="Cambria" panose="02040503050406030204" pitchFamily="18" charset="0"/>
              </a:rPr>
              <a:t> </a:t>
            </a:r>
          </a:p>
          <a:p>
            <a:pPr algn="r"/>
            <a:r>
              <a:rPr lang="en-US" sz="3600" dirty="0">
                <a:latin typeface="Cambria" panose="02040503050406030204" pitchFamily="18" charset="0"/>
              </a:rPr>
              <a:t>54-0515</a:t>
            </a:r>
          </a:p>
        </p:txBody>
      </p:sp>
    </p:spTree>
    <p:extLst>
      <p:ext uri="{BB962C8B-B14F-4D97-AF65-F5344CB8AC3E}">
        <p14:creationId xmlns:p14="http://schemas.microsoft.com/office/powerpoint/2010/main" val="2011347455"/>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D1D1C-9B82-4D29-A102-3ADD4D4FF0E4}"/>
              </a:ext>
            </a:extLst>
          </p:cNvPr>
          <p:cNvSpPr>
            <a:spLocks noGrp="1"/>
          </p:cNvSpPr>
          <p:nvPr>
            <p:ph type="dt" sz="half" idx="10"/>
          </p:nvPr>
        </p:nvSpPr>
        <p:spPr/>
        <p:txBody>
          <a:bodyPr/>
          <a:lstStyle/>
          <a:p>
            <a:pPr>
              <a:defRPr/>
            </a:pPr>
            <a:r>
              <a:rPr lang="en-US"/>
              <a:t>6/2018</a:t>
            </a:r>
          </a:p>
        </p:txBody>
      </p:sp>
      <p:sp>
        <p:nvSpPr>
          <p:cNvPr id="3" name="Footer Placeholder 2">
            <a:extLst>
              <a:ext uri="{FF2B5EF4-FFF2-40B4-BE49-F238E27FC236}">
                <a16:creationId xmlns:a16="http://schemas.microsoft.com/office/drawing/2014/main" id="{AF589CA9-DD7C-494F-BDD2-9A9B8D153AD4}"/>
              </a:ext>
            </a:extLst>
          </p:cNvPr>
          <p:cNvSpPr>
            <a:spLocks noGrp="1"/>
          </p:cNvSpPr>
          <p:nvPr>
            <p:ph type="ftr" sz="quarter" idx="11"/>
          </p:nvPr>
        </p:nvSpPr>
        <p:spPr/>
        <p:txBody>
          <a:bodyPr/>
          <a:lstStyle/>
          <a:p>
            <a:pPr>
              <a:defRPr/>
            </a:pPr>
            <a:r>
              <a:rPr lang="en-US"/>
              <a:t>Pressure</a:t>
            </a:r>
          </a:p>
        </p:txBody>
      </p:sp>
      <p:sp>
        <p:nvSpPr>
          <p:cNvPr id="4" name="Slide Number Placeholder 3">
            <a:extLst>
              <a:ext uri="{FF2B5EF4-FFF2-40B4-BE49-F238E27FC236}">
                <a16:creationId xmlns:a16="http://schemas.microsoft.com/office/drawing/2014/main" id="{B6702FCD-EB60-4DE7-A345-65D484EDADB5}"/>
              </a:ext>
            </a:extLst>
          </p:cNvPr>
          <p:cNvSpPr>
            <a:spLocks noGrp="1"/>
          </p:cNvSpPr>
          <p:nvPr>
            <p:ph type="sldNum" sz="quarter" idx="12"/>
          </p:nvPr>
        </p:nvSpPr>
        <p:spPr/>
        <p:txBody>
          <a:bodyPr/>
          <a:lstStyle/>
          <a:p>
            <a:pPr>
              <a:defRPr/>
            </a:pPr>
            <a:fld id="{E74C2FBB-C388-4470-B62A-C7EB9167CE40}" type="slidenum">
              <a:rPr lang="en-US" smtClean="0"/>
              <a:pPr>
                <a:defRPr/>
              </a:pPr>
              <a:t>7</a:t>
            </a:fld>
            <a:endParaRPr lang="en-US"/>
          </a:p>
        </p:txBody>
      </p:sp>
      <p:sp>
        <p:nvSpPr>
          <p:cNvPr id="5" name="Rectangle 4">
            <a:extLst>
              <a:ext uri="{FF2B5EF4-FFF2-40B4-BE49-F238E27FC236}">
                <a16:creationId xmlns:a16="http://schemas.microsoft.com/office/drawing/2014/main" id="{96A038E9-5066-4235-9331-E5290F05E5F7}"/>
              </a:ext>
            </a:extLst>
          </p:cNvPr>
          <p:cNvSpPr/>
          <p:nvPr/>
        </p:nvSpPr>
        <p:spPr>
          <a:xfrm>
            <a:off x="838200" y="304800"/>
            <a:ext cx="8010525" cy="5693866"/>
          </a:xfrm>
          <a:prstGeom prst="rect">
            <a:avLst/>
          </a:prstGeom>
        </p:spPr>
        <p:txBody>
          <a:bodyPr wrap="square">
            <a:spAutoFit/>
          </a:bodyPr>
          <a:lstStyle/>
          <a:p>
            <a:r>
              <a:rPr lang="en-US" sz="4000" b="1" dirty="0">
                <a:latin typeface="Cambria" panose="02040503050406030204" pitchFamily="18" charset="0"/>
                <a:ea typeface="Cambria" panose="02040503050406030204" pitchFamily="18" charset="0"/>
              </a:rPr>
              <a:t>GOD.HIDING.IN.SIMPLICITY</a:t>
            </a:r>
          </a:p>
          <a:p>
            <a:r>
              <a:rPr lang="en-US" sz="3600" dirty="0">
                <a:latin typeface="Cambria" panose="02040503050406030204" pitchFamily="18" charset="0"/>
                <a:ea typeface="Cambria" panose="02040503050406030204" pitchFamily="18" charset="0"/>
              </a:rPr>
              <a:t>	70 We are </a:t>
            </a:r>
            <a:r>
              <a:rPr lang="en-US" sz="3600" b="1" dirty="0">
                <a:latin typeface="Cambria" panose="02040503050406030204" pitchFamily="18" charset="0"/>
                <a:ea typeface="Cambria" panose="02040503050406030204" pitchFamily="18" charset="0"/>
              </a:rPr>
              <a:t>becoming a scientific age. </a:t>
            </a:r>
            <a:r>
              <a:rPr lang="en-US" sz="3600" dirty="0">
                <a:latin typeface="Cambria" panose="02040503050406030204" pitchFamily="18" charset="0"/>
                <a:ea typeface="Cambria" panose="02040503050406030204" pitchFamily="18" charset="0"/>
              </a:rPr>
              <a:t>Everything must be proven, scientifically. We're living in the age of science, "weaker than wiser…" </a:t>
            </a:r>
          </a:p>
          <a:p>
            <a:r>
              <a:rPr lang="en-US" sz="3600" dirty="0">
                <a:latin typeface="Cambria" panose="02040503050406030204" pitchFamily="18" charset="0"/>
                <a:ea typeface="Cambria" panose="02040503050406030204" pitchFamily="18" charset="0"/>
              </a:rPr>
              <a:t>	And we're living in that age. And more we probe into science, further we get away from God. You'll never be able to scientifically prove God. </a:t>
            </a:r>
          </a:p>
          <a:p>
            <a:pPr algn="r"/>
            <a:r>
              <a:rPr lang="en-US" sz="3600" dirty="0">
                <a:latin typeface="Cambria" panose="02040503050406030204" pitchFamily="18" charset="0"/>
                <a:ea typeface="Cambria" panose="02040503050406030204" pitchFamily="18" charset="0"/>
              </a:rPr>
              <a:t>63-0412</a:t>
            </a:r>
          </a:p>
        </p:txBody>
      </p:sp>
    </p:spTree>
    <p:extLst>
      <p:ext uri="{BB962C8B-B14F-4D97-AF65-F5344CB8AC3E}">
        <p14:creationId xmlns:p14="http://schemas.microsoft.com/office/powerpoint/2010/main" val="142007365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6/2018</a:t>
            </a:r>
          </a:p>
        </p:txBody>
      </p:sp>
      <p:sp>
        <p:nvSpPr>
          <p:cNvPr id="3" name="Footer Placeholder 2"/>
          <p:cNvSpPr>
            <a:spLocks noGrp="1"/>
          </p:cNvSpPr>
          <p:nvPr>
            <p:ph type="ftr" sz="quarter" idx="11"/>
          </p:nvPr>
        </p:nvSpPr>
        <p:spPr/>
        <p:txBody>
          <a:bodyPr/>
          <a:lstStyle/>
          <a:p>
            <a:pPr>
              <a:defRPr/>
            </a:pPr>
            <a:r>
              <a:rPr lang="en-US"/>
              <a:t>Pressure</a:t>
            </a:r>
          </a:p>
        </p:txBody>
      </p:sp>
      <p:sp>
        <p:nvSpPr>
          <p:cNvPr id="4" name="Slide Number Placeholder 3"/>
          <p:cNvSpPr>
            <a:spLocks noGrp="1"/>
          </p:cNvSpPr>
          <p:nvPr>
            <p:ph type="sldNum" sz="quarter" idx="12"/>
          </p:nvPr>
        </p:nvSpPr>
        <p:spPr/>
        <p:txBody>
          <a:bodyPr/>
          <a:lstStyle/>
          <a:p>
            <a:pPr>
              <a:defRPr/>
            </a:pPr>
            <a:fld id="{E74C2FBB-C388-4470-B62A-C7EB9167CE40}" type="slidenum">
              <a:rPr lang="en-US" smtClean="0"/>
              <a:pPr>
                <a:defRPr/>
              </a:pPr>
              <a:t>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a:xfrm>
            <a:off x="228600" y="304800"/>
            <a:ext cx="6019800" cy="892552"/>
          </a:xfrm>
          <a:prstGeom prst="rect">
            <a:avLst/>
          </a:prstGeom>
        </p:spPr>
        <p:txBody>
          <a:bodyPr wrap="square">
            <a:spAutoFit/>
          </a:bodyPr>
          <a:lstStyle/>
          <a:p>
            <a:r>
              <a:rPr lang="en-US" sz="3600" b="1" dirty="0">
                <a:latin typeface="Arial" panose="020B0604020202020204" pitchFamily="34" charset="0"/>
                <a:cs typeface="Arial" panose="020B0604020202020204" pitchFamily="34" charset="0"/>
              </a:rPr>
              <a:t>Boeing 747 -- 710,740 lbs.</a:t>
            </a:r>
          </a:p>
          <a:p>
            <a:r>
              <a:rPr lang="en-US" sz="1600" b="1" dirty="0">
                <a:latin typeface="Arial" panose="020B0604020202020204" pitchFamily="34" charset="0"/>
                <a:cs typeface="Arial" panose="020B0604020202020204" pitchFamily="34" charset="0"/>
              </a:rPr>
              <a:t> (LHR-IAD on Nov. 27, 2013)</a:t>
            </a:r>
          </a:p>
        </p:txBody>
      </p:sp>
    </p:spTree>
    <p:extLst>
      <p:ext uri="{BB962C8B-B14F-4D97-AF65-F5344CB8AC3E}">
        <p14:creationId xmlns:p14="http://schemas.microsoft.com/office/powerpoint/2010/main" val="149284549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6/2018</a:t>
            </a:r>
          </a:p>
        </p:txBody>
      </p:sp>
      <p:sp>
        <p:nvSpPr>
          <p:cNvPr id="3" name="Footer Placeholder 2"/>
          <p:cNvSpPr>
            <a:spLocks noGrp="1"/>
          </p:cNvSpPr>
          <p:nvPr>
            <p:ph type="ftr" sz="quarter" idx="11"/>
          </p:nvPr>
        </p:nvSpPr>
        <p:spPr/>
        <p:txBody>
          <a:bodyPr/>
          <a:lstStyle/>
          <a:p>
            <a:pPr>
              <a:defRPr/>
            </a:pPr>
            <a:r>
              <a:rPr lang="en-US"/>
              <a:t>Pressure</a:t>
            </a:r>
          </a:p>
        </p:txBody>
      </p:sp>
      <p:sp>
        <p:nvSpPr>
          <p:cNvPr id="4" name="Slide Number Placeholder 3"/>
          <p:cNvSpPr>
            <a:spLocks noGrp="1"/>
          </p:cNvSpPr>
          <p:nvPr>
            <p:ph type="sldNum" sz="quarter" idx="12"/>
          </p:nvPr>
        </p:nvSpPr>
        <p:spPr/>
        <p:txBody>
          <a:bodyPr/>
          <a:lstStyle/>
          <a:p>
            <a:pPr>
              <a:defRPr/>
            </a:pPr>
            <a:fld id="{E74C2FBB-C388-4470-B62A-C7EB9167CE40}" type="slidenum">
              <a:rPr lang="en-US" smtClean="0"/>
              <a:pPr>
                <a:defRPr/>
              </a:pPr>
              <a:t>9</a:t>
            </a:fld>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3251200" cy="2438400"/>
          </a:xfrm>
          <a:prstGeom prst="rect">
            <a:avLst/>
          </a:prstGeom>
        </p:spPr>
      </p:pic>
      <p:pic>
        <p:nvPicPr>
          <p:cNvPr id="6" name="Picture 5"/>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72688" y="2129303"/>
            <a:ext cx="3251200" cy="2438400"/>
          </a:xfrm>
          <a:prstGeom prst="rect">
            <a:avLst/>
          </a:prstGeom>
        </p:spPr>
      </p:pic>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14800" y="0"/>
            <a:ext cx="3251200" cy="2438400"/>
          </a:xfrm>
          <a:prstGeom prst="rect">
            <a:avLst/>
          </a:prstGeom>
        </p:spPr>
      </p:pic>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514774" y="2129303"/>
            <a:ext cx="3251200" cy="2438400"/>
          </a:xfrm>
          <a:prstGeom prst="rect">
            <a:avLst/>
          </a:prstGeom>
        </p:spPr>
      </p:pic>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42988" y="4193555"/>
            <a:ext cx="3251200" cy="2438400"/>
          </a:xfrm>
          <a:prstGeom prst="rect">
            <a:avLst/>
          </a:prstGeom>
        </p:spPr>
      </p:pic>
      <p:pic>
        <p:nvPicPr>
          <p:cNvPr id="10" name="Picture 9"/>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103428" y="4193555"/>
            <a:ext cx="3251200" cy="2438400"/>
          </a:xfrm>
          <a:prstGeom prst="rect">
            <a:avLst/>
          </a:prstGeom>
        </p:spPr>
      </p:pic>
      <p:sp>
        <p:nvSpPr>
          <p:cNvPr id="11" name="TextBox 10"/>
          <p:cNvSpPr txBox="1"/>
          <p:nvPr/>
        </p:nvSpPr>
        <p:spPr>
          <a:xfrm>
            <a:off x="2711365" y="228600"/>
            <a:ext cx="6058069" cy="646331"/>
          </a:xfrm>
          <a:prstGeom prst="rect">
            <a:avLst/>
          </a:prstGeom>
          <a:solidFill>
            <a:schemeClr val="accent6">
              <a:lumMod val="40000"/>
              <a:lumOff val="60000"/>
            </a:schemeClr>
          </a:solidFill>
        </p:spPr>
        <p:txBody>
          <a:bodyPr wrap="none" rtlCol="0">
            <a:spAutoFit/>
          </a:bodyPr>
          <a:lstStyle/>
          <a:p>
            <a:r>
              <a:rPr lang="en-US" sz="3600" b="1" dirty="0">
                <a:latin typeface="Arial" panose="020B0604020202020204" pitchFamily="34" charset="0"/>
                <a:cs typeface="Arial" panose="020B0604020202020204" pitchFamily="34" charset="0"/>
              </a:rPr>
              <a:t>4,265,000 pounds of Cargo</a:t>
            </a:r>
          </a:p>
        </p:txBody>
      </p:sp>
    </p:spTree>
    <p:extLst>
      <p:ext uri="{BB962C8B-B14F-4D97-AF65-F5344CB8AC3E}">
        <p14:creationId xmlns:p14="http://schemas.microsoft.com/office/powerpoint/2010/main" val="11417995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Presentation for report on country">
  <a:themeElements>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fontScheme name="Global">
      <a:majorFont>
        <a:latin typeface="Century Schoolbook"/>
        <a:ea typeface=""/>
        <a:cs typeface="Times New Roman"/>
      </a:majorFont>
      <a:minorFont>
        <a:latin typeface="Century Schoolbook"/>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Global 1">
        <a:dk1>
          <a:srgbClr val="000000"/>
        </a:dk1>
        <a:lt1>
          <a:srgbClr val="FFFFCC"/>
        </a:lt1>
        <a:dk2>
          <a:srgbClr val="4D4D4D"/>
        </a:dk2>
        <a:lt2>
          <a:srgbClr val="FFCC00"/>
        </a:lt2>
        <a:accent1>
          <a:srgbClr val="FF9900"/>
        </a:accent1>
        <a:accent2>
          <a:srgbClr val="CC9900"/>
        </a:accent2>
        <a:accent3>
          <a:srgbClr val="B2B2B2"/>
        </a:accent3>
        <a:accent4>
          <a:srgbClr val="DADAAE"/>
        </a:accent4>
        <a:accent5>
          <a:srgbClr val="FFCAAA"/>
        </a:accent5>
        <a:accent6>
          <a:srgbClr val="B98A00"/>
        </a:accent6>
        <a:hlink>
          <a:srgbClr val="898743"/>
        </a:hlink>
        <a:folHlink>
          <a:srgbClr val="666633"/>
        </a:folHlink>
      </a:clrScheme>
      <a:clrMap bg1="dk2" tx1="lt1" bg2="dk1" tx2="lt2" accent1="accent1" accent2="accent2" accent3="accent3" accent4="accent4" accent5="accent5" accent6="accent6" hlink="hlink" folHlink="folHlink"/>
    </a:extraClrScheme>
    <a:extraClrScheme>
      <a:clrScheme name="Global 2">
        <a:dk1>
          <a:srgbClr val="000000"/>
        </a:dk1>
        <a:lt1>
          <a:srgbClr val="FFFFFF"/>
        </a:lt1>
        <a:dk2>
          <a:srgbClr val="CC6600"/>
        </a:dk2>
        <a:lt2>
          <a:srgbClr val="FFFFFF"/>
        </a:lt2>
        <a:accent1>
          <a:srgbClr val="FFFFCC"/>
        </a:accent1>
        <a:accent2>
          <a:srgbClr val="B5E0E3"/>
        </a:accent2>
        <a:accent3>
          <a:srgbClr val="FFFFFF"/>
        </a:accent3>
        <a:accent4>
          <a:srgbClr val="000000"/>
        </a:accent4>
        <a:accent5>
          <a:srgbClr val="FFFFE2"/>
        </a:accent5>
        <a:accent6>
          <a:srgbClr val="A4CBCE"/>
        </a:accent6>
        <a:hlink>
          <a:srgbClr val="E5D093"/>
        </a:hlink>
        <a:folHlink>
          <a:srgbClr val="CCB374"/>
        </a:folHlink>
      </a:clrScheme>
      <a:clrMap bg1="lt1" tx1="dk1" bg2="lt2" tx2="dk2" accent1="accent1" accent2="accent2" accent3="accent3" accent4="accent4" accent5="accent5" accent6="accent6" hlink="hlink" folHlink="folHlink"/>
    </a:extraClrScheme>
    <a:extraClrScheme>
      <a:clrScheme name="Global 3">
        <a:dk1>
          <a:srgbClr val="000000"/>
        </a:dk1>
        <a:lt1>
          <a:srgbClr val="FFFFFF"/>
        </a:lt1>
        <a:dk2>
          <a:srgbClr val="000000"/>
        </a:dk2>
        <a:lt2>
          <a:srgbClr val="FFFFFF"/>
        </a:lt2>
        <a:accent1>
          <a:srgbClr val="F8F8F8"/>
        </a:accent1>
        <a:accent2>
          <a:srgbClr val="969696"/>
        </a:accent2>
        <a:accent3>
          <a:srgbClr val="FFFFFF"/>
        </a:accent3>
        <a:accent4>
          <a:srgbClr val="000000"/>
        </a:accent4>
        <a:accent5>
          <a:srgbClr val="FBFBFB"/>
        </a:accent5>
        <a:accent6>
          <a:srgbClr val="878787"/>
        </a:accent6>
        <a:hlink>
          <a:srgbClr val="DDDDDD"/>
        </a:hlink>
        <a:folHlink>
          <a:srgbClr val="B2B2B2"/>
        </a:folHlink>
      </a:clrScheme>
      <a:clrMap bg1="lt1" tx1="dk1" bg2="lt2" tx2="dk2" accent1="accent1" accent2="accent2" accent3="accent3" accent4="accent4" accent5="accent5" accent6="accent6" hlink="hlink" folHlink="folHlink"/>
    </a:extraClrScheme>
    <a:extraClrScheme>
      <a:clrScheme name="Global 4">
        <a:dk1>
          <a:srgbClr val="000000"/>
        </a:dk1>
        <a:lt1>
          <a:srgbClr val="FFFFFF"/>
        </a:lt1>
        <a:dk2>
          <a:srgbClr val="000066"/>
        </a:dk2>
        <a:lt2>
          <a:srgbClr val="FFFFFF"/>
        </a:lt2>
        <a:accent1>
          <a:srgbClr val="FFFFCC"/>
        </a:accent1>
        <a:accent2>
          <a:srgbClr val="B5E0E3"/>
        </a:accent2>
        <a:accent3>
          <a:srgbClr val="FFFFFF"/>
        </a:accent3>
        <a:accent4>
          <a:srgbClr val="000000"/>
        </a:accent4>
        <a:accent5>
          <a:srgbClr val="FFFFE2"/>
        </a:accent5>
        <a:accent6>
          <a:srgbClr val="A4CBCE"/>
        </a:accent6>
        <a:hlink>
          <a:srgbClr val="BFDFFF"/>
        </a:hlink>
        <a:folHlink>
          <a:srgbClr val="99CCFF"/>
        </a:folHlink>
      </a:clrScheme>
      <a:clrMap bg1="lt1" tx1="dk1" bg2="lt2" tx2="dk2" accent1="accent1" accent2="accent2" accent3="accent3" accent4="accent4" accent5="accent5" accent6="accent6" hlink="hlink" folHlink="folHlink"/>
    </a:extraClrScheme>
    <a:extraClrScheme>
      <a:clrScheme name="Global 5">
        <a:dk1>
          <a:srgbClr val="000000"/>
        </a:dk1>
        <a:lt1>
          <a:srgbClr val="E9E6D9"/>
        </a:lt1>
        <a:dk2>
          <a:srgbClr val="666633"/>
        </a:dk2>
        <a:lt2>
          <a:srgbClr val="CEC7AA"/>
        </a:lt2>
        <a:accent1>
          <a:srgbClr val="FFFFCC"/>
        </a:accent1>
        <a:accent2>
          <a:srgbClr val="B5E0E3"/>
        </a:accent2>
        <a:accent3>
          <a:srgbClr val="F2F0E9"/>
        </a:accent3>
        <a:accent4>
          <a:srgbClr val="000000"/>
        </a:accent4>
        <a:accent5>
          <a:srgbClr val="FFFFE2"/>
        </a:accent5>
        <a:accent6>
          <a:srgbClr val="A4CBCE"/>
        </a:accent6>
        <a:hlink>
          <a:srgbClr val="B6AB82"/>
        </a:hlink>
        <a:folHlink>
          <a:srgbClr val="A0925E"/>
        </a:folHlink>
      </a:clrScheme>
      <a:clrMap bg1="lt1" tx1="dk1" bg2="lt2" tx2="dk2" accent1="accent1" accent2="accent2" accent3="accent3" accent4="accent4" accent5="accent5" accent6="accent6" hlink="hlink" folHlink="folHlink"/>
    </a:extraClrScheme>
    <a:extraClrScheme>
      <a:clrScheme name="Global 6">
        <a:dk1>
          <a:srgbClr val="1B3753"/>
        </a:dk1>
        <a:lt1>
          <a:srgbClr val="EAEAEA"/>
        </a:lt1>
        <a:dk2>
          <a:srgbClr val="336699"/>
        </a:dk2>
        <a:lt2>
          <a:srgbClr val="FFFFCC"/>
        </a:lt2>
        <a:accent1>
          <a:srgbClr val="BA8E46"/>
        </a:accent1>
        <a:accent2>
          <a:srgbClr val="46C0AF"/>
        </a:accent2>
        <a:accent3>
          <a:srgbClr val="ADB8CA"/>
        </a:accent3>
        <a:accent4>
          <a:srgbClr val="C8C8C8"/>
        </a:accent4>
        <a:accent5>
          <a:srgbClr val="D9C6B0"/>
        </a:accent5>
        <a:accent6>
          <a:srgbClr val="3FAE9E"/>
        </a:accent6>
        <a:hlink>
          <a:srgbClr val="93ACC3"/>
        </a:hlink>
        <a:folHlink>
          <a:srgbClr val="7897B4"/>
        </a:folHlink>
      </a:clrScheme>
      <a:clrMap bg1="dk2" tx1="lt1" bg2="dk1" tx2="lt2" accent1="accent1" accent2="accent2" accent3="accent3" accent4="accent4" accent5="accent5" accent6="accent6" hlink="hlink" folHlink="folHlink"/>
    </a:extraClrScheme>
    <a:extraClrScheme>
      <a:clrScheme name="Global 7">
        <a:dk1>
          <a:srgbClr val="000000"/>
        </a:dk1>
        <a:lt1>
          <a:srgbClr val="FFFFFF"/>
        </a:lt1>
        <a:dk2>
          <a:srgbClr val="000000"/>
        </a:dk2>
        <a:lt2>
          <a:srgbClr val="FFFFFF"/>
        </a:lt2>
        <a:accent1>
          <a:srgbClr val="FFFFCC"/>
        </a:accent1>
        <a:accent2>
          <a:srgbClr val="FFCC99"/>
        </a:accent2>
        <a:accent3>
          <a:srgbClr val="FFFFFF"/>
        </a:accent3>
        <a:accent4>
          <a:srgbClr val="000000"/>
        </a:accent4>
        <a:accent5>
          <a:srgbClr val="FFFFE2"/>
        </a:accent5>
        <a:accent6>
          <a:srgbClr val="E7B98A"/>
        </a:accent6>
        <a:hlink>
          <a:srgbClr val="FF9999"/>
        </a:hlink>
        <a:folHlink>
          <a:srgbClr val="E06360"/>
        </a:folHlink>
      </a:clrScheme>
      <a:clrMap bg1="lt1" tx1="dk1" bg2="lt2" tx2="dk2" accent1="accent1" accent2="accent2" accent3="accent3" accent4="accent4" accent5="accent5" accent6="accent6" hlink="hlink" folHlink="folHlink"/>
    </a:extraClrScheme>
    <a:extraClrScheme>
      <a:clrScheme name="Global 8">
        <a:dk1>
          <a:srgbClr val="000000"/>
        </a:dk1>
        <a:lt1>
          <a:srgbClr val="EAEAEA"/>
        </a:lt1>
        <a:dk2>
          <a:srgbClr val="17118B"/>
        </a:dk2>
        <a:lt2>
          <a:srgbClr val="FFFFCC"/>
        </a:lt2>
        <a:accent1>
          <a:srgbClr val="B2B2B2"/>
        </a:accent1>
        <a:accent2>
          <a:srgbClr val="54ABB2"/>
        </a:accent2>
        <a:accent3>
          <a:srgbClr val="ABAAC4"/>
        </a:accent3>
        <a:accent4>
          <a:srgbClr val="C8C8C8"/>
        </a:accent4>
        <a:accent5>
          <a:srgbClr val="D5D5D5"/>
        </a:accent5>
        <a:accent6>
          <a:srgbClr val="4B9BA1"/>
        </a:accent6>
        <a:hlink>
          <a:srgbClr val="4F49A3"/>
        </a:hlink>
        <a:folHlink>
          <a:srgbClr val="2E257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3031</TotalTime>
  <Words>569</Words>
  <Application>Microsoft Macintosh PowerPoint</Application>
  <PresentationFormat>On-screen Show (4:3)</PresentationFormat>
  <Paragraphs>242</Paragraphs>
  <Slides>46</Slides>
  <Notes>3</Notes>
  <HiddenSlides>0</HiddenSlides>
  <MMClips>0</MMClips>
  <ScaleCrop>false</ScaleCrop>
  <HeadingPairs>
    <vt:vector size="8" baseType="variant">
      <vt:variant>
        <vt:lpstr>Fonts Used</vt:lpstr>
      </vt:variant>
      <vt:variant>
        <vt:i4>11</vt:i4>
      </vt:variant>
      <vt:variant>
        <vt:lpstr>Theme</vt:lpstr>
      </vt:variant>
      <vt:variant>
        <vt:i4>1</vt:i4>
      </vt:variant>
      <vt:variant>
        <vt:lpstr>Slide Titles</vt:lpstr>
      </vt:variant>
      <vt:variant>
        <vt:i4>46</vt:i4>
      </vt:variant>
      <vt:variant>
        <vt:lpstr>Custom Shows</vt:lpstr>
      </vt:variant>
      <vt:variant>
        <vt:i4>1</vt:i4>
      </vt:variant>
    </vt:vector>
  </HeadingPairs>
  <TitlesOfParts>
    <vt:vector size="59" baseType="lpstr">
      <vt:lpstr>Albertus</vt:lpstr>
      <vt:lpstr>Albertus Extra Bold</vt:lpstr>
      <vt:lpstr>Arial</vt:lpstr>
      <vt:lpstr>Berlin Sans FB Demi</vt:lpstr>
      <vt:lpstr>Calibri</vt:lpstr>
      <vt:lpstr>Cambria</vt:lpstr>
      <vt:lpstr>Century Schoolbook</vt:lpstr>
      <vt:lpstr>Stencil</vt:lpstr>
      <vt:lpstr>Tahoma</vt:lpstr>
      <vt:lpstr>Times New Roman</vt:lpstr>
      <vt:lpstr>Wingdings</vt:lpstr>
      <vt:lpstr>Presentation for report on country</vt:lpstr>
      <vt:lpstr>Pressure!    MATTHEW 27:51 And, behold, the veil of the  temple was rent in twain from  the top to the bottom;  and the earth did quake,  and the rocks rent;</vt:lpstr>
      <vt:lpstr>Birthdays &amp; Anniversaries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Cloverdale Custom Show 1</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Your Country</dc:title>
  <dc:creator>BARRY COFFEY</dc:creator>
  <cp:lastModifiedBy>Barry Coffey</cp:lastModifiedBy>
  <cp:revision>195</cp:revision>
  <cp:lastPrinted>1601-01-01T00:00:00Z</cp:lastPrinted>
  <dcterms:created xsi:type="dcterms:W3CDTF">2007-06-26T15:40:08Z</dcterms:created>
  <dcterms:modified xsi:type="dcterms:W3CDTF">2018-06-24T14:57:27Z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TC010183711033</vt:lpwstr>
  </property>
</Properties>
</file>