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44" r:id="rId1"/>
  </p:sldMasterIdLst>
  <p:notesMasterIdLst>
    <p:notesMasterId r:id="rId21"/>
  </p:notesMasterIdLst>
  <p:sldIdLst>
    <p:sldId id="256" r:id="rId2"/>
    <p:sldId id="258" r:id="rId3"/>
    <p:sldId id="268" r:id="rId4"/>
    <p:sldId id="269" r:id="rId5"/>
    <p:sldId id="267" r:id="rId6"/>
    <p:sldId id="259" r:id="rId7"/>
    <p:sldId id="260" r:id="rId8"/>
    <p:sldId id="261" r:id="rId9"/>
    <p:sldId id="270" r:id="rId10"/>
    <p:sldId id="271" r:id="rId11"/>
    <p:sldId id="272" r:id="rId12"/>
    <p:sldId id="273" r:id="rId13"/>
    <p:sldId id="265" r:id="rId14"/>
    <p:sldId id="263" r:id="rId15"/>
    <p:sldId id="264" r:id="rId16"/>
    <p:sldId id="262" r:id="rId17"/>
    <p:sldId id="274" r:id="rId18"/>
    <p:sldId id="275"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04"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36323-412E-40DE-AE72-7F98530B1773}" type="datetimeFigureOut">
              <a:rPr lang="en-US" smtClean="0"/>
              <a:t>7/22/2018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D060A2-AA91-45B5-BF83-B54FBD02DFB3}" type="slidenum">
              <a:rPr lang="en-US" smtClean="0"/>
              <a:t>‹#›</a:t>
            </a:fld>
            <a:endParaRPr lang="en-US"/>
          </a:p>
        </p:txBody>
      </p:sp>
    </p:spTree>
    <p:extLst>
      <p:ext uri="{BB962C8B-B14F-4D97-AF65-F5344CB8AC3E}">
        <p14:creationId xmlns:p14="http://schemas.microsoft.com/office/powerpoint/2010/main" val="403283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r>
              <a:rPr lang="en-US"/>
              <a:t>7/22/2018</a:t>
            </a:r>
            <a:endParaRPr lang="en-US" dirty="0"/>
          </a:p>
        </p:txBody>
      </p:sp>
      <p:sp>
        <p:nvSpPr>
          <p:cNvPr id="8" name="Footer Placeholder 7"/>
          <p:cNvSpPr>
            <a:spLocks noGrp="1"/>
          </p:cNvSpPr>
          <p:nvPr>
            <p:ph type="ftr" sz="quarter" idx="11"/>
          </p:nvPr>
        </p:nvSpPr>
        <p:spPr/>
        <p:txBody>
          <a:bodyPr/>
          <a:lstStyle/>
          <a:p>
            <a:r>
              <a:rPr lang="en-US"/>
              <a:t>While We Wait</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809477106"/>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7/22/2018</a:t>
            </a:r>
            <a:endParaRPr lang="en-US" dirty="0"/>
          </a:p>
        </p:txBody>
      </p:sp>
      <p:sp>
        <p:nvSpPr>
          <p:cNvPr id="5" name="Footer Placeholder 4"/>
          <p:cNvSpPr>
            <a:spLocks noGrp="1"/>
          </p:cNvSpPr>
          <p:nvPr>
            <p:ph type="ftr" sz="quarter" idx="11"/>
          </p:nvPr>
        </p:nvSpPr>
        <p:spPr/>
        <p:txBody>
          <a:bodyPr/>
          <a:lstStyle/>
          <a:p>
            <a:r>
              <a:rPr lang="en-US"/>
              <a:t>While We Wait</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31120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7/22/2018</a:t>
            </a:r>
            <a:endParaRPr lang="en-US" dirty="0"/>
          </a:p>
        </p:txBody>
      </p:sp>
      <p:sp>
        <p:nvSpPr>
          <p:cNvPr id="5" name="Footer Placeholder 4"/>
          <p:cNvSpPr>
            <a:spLocks noGrp="1"/>
          </p:cNvSpPr>
          <p:nvPr>
            <p:ph type="ftr" sz="quarter" idx="11"/>
          </p:nvPr>
        </p:nvSpPr>
        <p:spPr/>
        <p:txBody>
          <a:bodyPr/>
          <a:lstStyle/>
          <a:p>
            <a:r>
              <a:rPr lang="en-US"/>
              <a:t>While We Wait</a:t>
            </a:r>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301485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7/22/2018</a:t>
            </a:r>
            <a:endParaRPr lang="en-US" dirty="0"/>
          </a:p>
        </p:txBody>
      </p:sp>
      <p:sp>
        <p:nvSpPr>
          <p:cNvPr id="8" name="Footer Placeholder 7"/>
          <p:cNvSpPr>
            <a:spLocks noGrp="1"/>
          </p:cNvSpPr>
          <p:nvPr>
            <p:ph type="ftr" sz="quarter" idx="11"/>
          </p:nvPr>
        </p:nvSpPr>
        <p:spPr/>
        <p:txBody>
          <a:bodyPr/>
          <a:lstStyle/>
          <a:p>
            <a:r>
              <a:rPr lang="en-US"/>
              <a:t>While We Wait</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1831365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r>
              <a:rPr lang="en-US"/>
              <a:t>7/22/2018</a:t>
            </a:r>
            <a:endParaRPr lang="en-US" dirty="0"/>
          </a:p>
        </p:txBody>
      </p:sp>
      <p:sp>
        <p:nvSpPr>
          <p:cNvPr id="8" name="Footer Placeholder 7"/>
          <p:cNvSpPr>
            <a:spLocks noGrp="1"/>
          </p:cNvSpPr>
          <p:nvPr>
            <p:ph type="ftr" sz="quarter" idx="11"/>
          </p:nvPr>
        </p:nvSpPr>
        <p:spPr/>
        <p:txBody>
          <a:bodyPr/>
          <a:lstStyle/>
          <a:p>
            <a:r>
              <a:rPr lang="en-US"/>
              <a:t>While We Wait</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75176027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r>
              <a:rPr lang="en-US"/>
              <a:t>7/22/2018</a:t>
            </a:r>
            <a:endParaRPr lang="en-US" dirty="0"/>
          </a:p>
        </p:txBody>
      </p:sp>
      <p:sp>
        <p:nvSpPr>
          <p:cNvPr id="9" name="Footer Placeholder 8"/>
          <p:cNvSpPr>
            <a:spLocks noGrp="1"/>
          </p:cNvSpPr>
          <p:nvPr>
            <p:ph type="ftr" sz="quarter" idx="11"/>
          </p:nvPr>
        </p:nvSpPr>
        <p:spPr/>
        <p:txBody>
          <a:bodyPr/>
          <a:lstStyle/>
          <a:p>
            <a:r>
              <a:rPr lang="en-US"/>
              <a:t>While We Wait</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528457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r>
              <a:rPr lang="en-US"/>
              <a:t>7/22/2018</a:t>
            </a:r>
            <a:endParaRPr lang="en-US" dirty="0"/>
          </a:p>
        </p:txBody>
      </p:sp>
      <p:sp>
        <p:nvSpPr>
          <p:cNvPr id="8" name="Footer Placeholder 7"/>
          <p:cNvSpPr>
            <a:spLocks noGrp="1"/>
          </p:cNvSpPr>
          <p:nvPr>
            <p:ph type="ftr" sz="quarter" idx="11"/>
          </p:nvPr>
        </p:nvSpPr>
        <p:spPr/>
        <p:txBody>
          <a:bodyPr/>
          <a:lstStyle/>
          <a:p>
            <a:r>
              <a:rPr lang="en-US"/>
              <a:t>While We Wait</a:t>
            </a:r>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3880829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7/22/2018</a:t>
            </a:r>
            <a:endParaRPr lang="en-US" dirty="0"/>
          </a:p>
        </p:txBody>
      </p:sp>
      <p:sp>
        <p:nvSpPr>
          <p:cNvPr id="4" name="Footer Placeholder 3"/>
          <p:cNvSpPr>
            <a:spLocks noGrp="1"/>
          </p:cNvSpPr>
          <p:nvPr>
            <p:ph type="ftr" sz="quarter" idx="11"/>
          </p:nvPr>
        </p:nvSpPr>
        <p:spPr/>
        <p:txBody>
          <a:bodyPr/>
          <a:lstStyle/>
          <a:p>
            <a:r>
              <a:rPr lang="en-US"/>
              <a:t>While We Wait</a:t>
            </a:r>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25178259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7/22/2018</a:t>
            </a:r>
            <a:endParaRPr lang="en-US" dirty="0"/>
          </a:p>
        </p:txBody>
      </p:sp>
      <p:sp>
        <p:nvSpPr>
          <p:cNvPr id="3" name="Footer Placeholder 2"/>
          <p:cNvSpPr>
            <a:spLocks noGrp="1"/>
          </p:cNvSpPr>
          <p:nvPr>
            <p:ph type="ftr" sz="quarter" idx="11"/>
          </p:nvPr>
        </p:nvSpPr>
        <p:spPr/>
        <p:txBody>
          <a:bodyPr/>
          <a:lstStyle/>
          <a:p>
            <a:r>
              <a:rPr lang="en-US"/>
              <a:t>While We Wait</a:t>
            </a:r>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7808924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r>
              <a:rPr lang="en-US"/>
              <a:t>7/22/2018</a:t>
            </a:r>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While We Wait</a:t>
            </a:r>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415165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r>
              <a:rPr lang="en-US"/>
              <a:t>7/22/2018</a:t>
            </a:r>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r>
              <a:rPr lang="en-US"/>
              <a:t>While We Wait</a:t>
            </a:r>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smtClean="0"/>
              <a:t>‹#›</a:t>
            </a:fld>
            <a:endParaRPr lang="en-US" dirty="0"/>
          </a:p>
        </p:txBody>
      </p:sp>
    </p:spTree>
    <p:extLst>
      <p:ext uri="{BB962C8B-B14F-4D97-AF65-F5344CB8AC3E}">
        <p14:creationId xmlns:p14="http://schemas.microsoft.com/office/powerpoint/2010/main" val="373176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5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r>
              <a:rPr lang="en-US"/>
              <a:t>7/22/2018</a:t>
            </a:r>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r>
              <a:rPr lang="en-US"/>
              <a:t>While We Wait</a:t>
            </a:r>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smtClean="0"/>
              <a:pPr/>
              <a:t>‹#›</a:t>
            </a:fld>
            <a:endParaRPr lang="en-US" dirty="0"/>
          </a:p>
        </p:txBody>
      </p:sp>
    </p:spTree>
    <p:extLst>
      <p:ext uri="{BB962C8B-B14F-4D97-AF65-F5344CB8AC3E}">
        <p14:creationId xmlns:p14="http://schemas.microsoft.com/office/powerpoint/2010/main" val="3689653943"/>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F07F2B-0261-49B1-89CC-20687F580085}"/>
              </a:ext>
            </a:extLst>
          </p:cNvPr>
          <p:cNvSpPr>
            <a:spLocks noGrp="1"/>
          </p:cNvSpPr>
          <p:nvPr>
            <p:ph type="ctrTitle"/>
          </p:nvPr>
        </p:nvSpPr>
        <p:spPr>
          <a:xfrm>
            <a:off x="4871720" y="988741"/>
            <a:ext cx="7117080" cy="4880518"/>
          </a:xfrm>
          <a:noFill/>
          <a:ln>
            <a:noFill/>
          </a:ln>
        </p:spPr>
        <p:txBody>
          <a:bodyPr wrap="square">
            <a:normAutofit/>
          </a:bodyPr>
          <a:lstStyle/>
          <a:p>
            <a:pPr algn="l"/>
            <a:r>
              <a:rPr lang="en-US" sz="6600" spc="-150" dirty="0">
                <a:solidFill>
                  <a:schemeClr val="tx1"/>
                </a:solidFill>
              </a:rPr>
              <a:t>While We Wait…</a:t>
            </a:r>
          </a:p>
        </p:txBody>
      </p:sp>
      <p:sp>
        <p:nvSpPr>
          <p:cNvPr id="13" name="Rectangle 12">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438656"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15" name="Rectangle 14">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438656" y="0"/>
            <a:ext cx="321564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079A52B9-9BB7-45E7-A996-C1C0F3FE6C35}"/>
              </a:ext>
            </a:extLst>
          </p:cNvPr>
          <p:cNvSpPr>
            <a:spLocks noGrp="1"/>
          </p:cNvSpPr>
          <p:nvPr>
            <p:ph type="subTitle" idx="1"/>
          </p:nvPr>
        </p:nvSpPr>
        <p:spPr>
          <a:xfrm>
            <a:off x="1656080" y="1422400"/>
            <a:ext cx="2834640" cy="4805680"/>
          </a:xfrm>
        </p:spPr>
        <p:txBody>
          <a:bodyPr anchor="ctr">
            <a:normAutofit/>
          </a:bodyPr>
          <a:lstStyle/>
          <a:p>
            <a:pPr algn="r"/>
            <a:r>
              <a:rPr lang="en-US" sz="2300" b="1" dirty="0">
                <a:solidFill>
                  <a:srgbClr val="FFFFFF"/>
                </a:solidFill>
              </a:rPr>
              <a:t>I SAMUEL 13:8</a:t>
            </a:r>
          </a:p>
          <a:p>
            <a:pPr algn="r"/>
            <a:r>
              <a:rPr lang="en-US" i="1" dirty="0">
                <a:solidFill>
                  <a:srgbClr val="FFFFFF"/>
                </a:solidFill>
              </a:rPr>
              <a:t>And he tarried seven days, according to the set time that Samuel had appointed: but Samuel came not to Gilgal; and the people were scattered from him. 9  And Saul said, Bring hither a burnt offering to me, and peace offerings. And he offered the burnt offering.</a:t>
            </a:r>
          </a:p>
        </p:txBody>
      </p:sp>
    </p:spTree>
    <p:extLst>
      <p:ext uri="{BB962C8B-B14F-4D97-AF65-F5344CB8AC3E}">
        <p14:creationId xmlns:p14="http://schemas.microsoft.com/office/powerpoint/2010/main" val="2015783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B93715-3B81-4C55-9BFC-98A64FE4959C}"/>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D34DA61B-9012-4E5A-B6A1-14132FB7F801}"/>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E99687C6-3013-4BC9-ACD0-E7FE9B6D2AD5}"/>
              </a:ext>
            </a:extLst>
          </p:cNvPr>
          <p:cNvSpPr>
            <a:spLocks noGrp="1"/>
          </p:cNvSpPr>
          <p:nvPr>
            <p:ph type="sldNum" sz="quarter" idx="12"/>
          </p:nvPr>
        </p:nvSpPr>
        <p:spPr/>
        <p:txBody>
          <a:bodyPr/>
          <a:lstStyle/>
          <a:p>
            <a:fld id="{8A7A6979-0714-4377-B894-6BE4C2D6E202}" type="slidenum">
              <a:rPr lang="en-US" smtClean="0"/>
              <a:t>10</a:t>
            </a:fld>
            <a:endParaRPr lang="en-US" dirty="0"/>
          </a:p>
        </p:txBody>
      </p:sp>
      <p:sp>
        <p:nvSpPr>
          <p:cNvPr id="5" name="Rectangle 4">
            <a:extLst>
              <a:ext uri="{FF2B5EF4-FFF2-40B4-BE49-F238E27FC236}">
                <a16:creationId xmlns:a16="http://schemas.microsoft.com/office/drawing/2014/main" id="{CEEA4C60-C9EF-45CF-A7B5-2D63925A8F69}"/>
              </a:ext>
            </a:extLst>
          </p:cNvPr>
          <p:cNvSpPr/>
          <p:nvPr/>
        </p:nvSpPr>
        <p:spPr>
          <a:xfrm>
            <a:off x="325120" y="213361"/>
            <a:ext cx="11521440" cy="4708981"/>
          </a:xfrm>
          <a:prstGeom prst="rect">
            <a:avLst/>
          </a:prstGeom>
        </p:spPr>
        <p:txBody>
          <a:bodyPr wrap="square">
            <a:spAutoFit/>
          </a:bodyPr>
          <a:lstStyle/>
          <a:p>
            <a:r>
              <a:rPr lang="en-US" sz="4800" b="1" dirty="0">
                <a:solidFill>
                  <a:schemeClr val="bg1"/>
                </a:solidFill>
              </a:rPr>
              <a:t>MARK 4:37-39</a:t>
            </a:r>
          </a:p>
          <a:p>
            <a:r>
              <a:rPr lang="en-US" sz="3600" i="1" dirty="0">
                <a:solidFill>
                  <a:schemeClr val="bg1"/>
                </a:solidFill>
              </a:rPr>
              <a:t>	And there arose a great storm of wind, and the waves beat into the ship, so that it was now full. 38 And he was in the hinder part of the ship, </a:t>
            </a:r>
            <a:r>
              <a:rPr lang="en-US" sz="3600" i="1" dirty="0">
                <a:solidFill>
                  <a:srgbClr val="FFFF00"/>
                </a:solidFill>
              </a:rPr>
              <a:t>asleep on a pillow: </a:t>
            </a:r>
            <a:r>
              <a:rPr lang="en-US" sz="3600" i="1" dirty="0">
                <a:solidFill>
                  <a:schemeClr val="bg1"/>
                </a:solidFill>
              </a:rPr>
              <a:t>and they awake him, and say unto him, Master, </a:t>
            </a:r>
            <a:r>
              <a:rPr lang="en-US" sz="3600" i="1" dirty="0" err="1">
                <a:solidFill>
                  <a:schemeClr val="bg1"/>
                </a:solidFill>
              </a:rPr>
              <a:t>carest</a:t>
            </a:r>
            <a:r>
              <a:rPr lang="en-US" sz="3600" i="1" dirty="0">
                <a:solidFill>
                  <a:schemeClr val="bg1"/>
                </a:solidFill>
              </a:rPr>
              <a:t> thou not that we perish? 39 And he arose, and rebuked the wind, and said unto the sea, Peace, be still. And the wind ceased, and there was a great calm. </a:t>
            </a:r>
          </a:p>
        </p:txBody>
      </p:sp>
    </p:spTree>
    <p:extLst>
      <p:ext uri="{BB962C8B-B14F-4D97-AF65-F5344CB8AC3E}">
        <p14:creationId xmlns:p14="http://schemas.microsoft.com/office/powerpoint/2010/main" val="3585544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FDF844A-0F8A-4793-9879-11760E7CA0AE}"/>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B9B09CB2-5C0D-46B5-8CCC-6A801B91F90F}"/>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84FAFD97-8AA9-4CD0-8E63-225A39E521A0}"/>
              </a:ext>
            </a:extLst>
          </p:cNvPr>
          <p:cNvSpPr>
            <a:spLocks noGrp="1"/>
          </p:cNvSpPr>
          <p:nvPr>
            <p:ph type="sldNum" sz="quarter" idx="12"/>
          </p:nvPr>
        </p:nvSpPr>
        <p:spPr/>
        <p:txBody>
          <a:bodyPr/>
          <a:lstStyle/>
          <a:p>
            <a:fld id="{8A7A6979-0714-4377-B894-6BE4C2D6E202}" type="slidenum">
              <a:rPr lang="en-US" smtClean="0"/>
              <a:t>11</a:t>
            </a:fld>
            <a:endParaRPr lang="en-US" dirty="0"/>
          </a:p>
        </p:txBody>
      </p:sp>
      <p:sp>
        <p:nvSpPr>
          <p:cNvPr id="5" name="Rectangle 4">
            <a:extLst>
              <a:ext uri="{FF2B5EF4-FFF2-40B4-BE49-F238E27FC236}">
                <a16:creationId xmlns:a16="http://schemas.microsoft.com/office/drawing/2014/main" id="{9D9C64D1-CE79-456C-BF72-FEC46501A869}"/>
              </a:ext>
            </a:extLst>
          </p:cNvPr>
          <p:cNvSpPr/>
          <p:nvPr/>
        </p:nvSpPr>
        <p:spPr>
          <a:xfrm>
            <a:off x="223520" y="121920"/>
            <a:ext cx="11836400" cy="7509748"/>
          </a:xfrm>
          <a:prstGeom prst="rect">
            <a:avLst/>
          </a:prstGeom>
        </p:spPr>
        <p:txBody>
          <a:bodyPr wrap="square">
            <a:spAutoFit/>
          </a:bodyPr>
          <a:lstStyle/>
          <a:p>
            <a:r>
              <a:rPr lang="en-US" sz="4000" b="1" dirty="0">
                <a:solidFill>
                  <a:schemeClr val="bg1"/>
                </a:solidFill>
              </a:rPr>
              <a:t>EXODUS 2:23-24</a:t>
            </a:r>
          </a:p>
          <a:p>
            <a:r>
              <a:rPr lang="en-US" sz="3200" dirty="0">
                <a:solidFill>
                  <a:schemeClr val="bg1"/>
                </a:solidFill>
              </a:rPr>
              <a:t>	</a:t>
            </a:r>
            <a:r>
              <a:rPr lang="en-US" sz="3400" i="1" dirty="0">
                <a:solidFill>
                  <a:schemeClr val="bg1"/>
                </a:solidFill>
              </a:rPr>
              <a:t>And it came to pass in process of time, that the king of Egypt died: and the children of Israel sighed by reason of the bondage, and they cried, and their cry came up unto God by reason of the bondage. 24 And God heard their groaning, and God remembered his covenant with Abraham, with Isaac, and with Jacob.</a:t>
            </a:r>
          </a:p>
          <a:p>
            <a:endParaRPr lang="en-US" sz="3200" i="1" dirty="0">
              <a:solidFill>
                <a:schemeClr val="bg1"/>
              </a:solidFill>
            </a:endParaRPr>
          </a:p>
          <a:p>
            <a:r>
              <a:rPr lang="en-US" sz="4000" b="1" dirty="0">
                <a:solidFill>
                  <a:schemeClr val="bg1"/>
                </a:solidFill>
              </a:rPr>
              <a:t>EXODUS 3:2</a:t>
            </a:r>
          </a:p>
          <a:p>
            <a:r>
              <a:rPr lang="en-US" sz="3200" i="1" dirty="0">
                <a:solidFill>
                  <a:schemeClr val="bg1"/>
                </a:solidFill>
              </a:rPr>
              <a:t>	</a:t>
            </a:r>
            <a:r>
              <a:rPr lang="en-US" sz="3400" i="1" dirty="0">
                <a:solidFill>
                  <a:schemeClr val="bg1"/>
                </a:solidFill>
              </a:rPr>
              <a:t>And the angel of the LORD appeared unto him in a flame of fire out of the midst of a bush: and he looked, and, behold, the bush burned with fire, and the bush was not consumed.</a:t>
            </a:r>
          </a:p>
          <a:p>
            <a:endParaRPr lang="en-US" sz="3200" i="1" dirty="0"/>
          </a:p>
          <a:p>
            <a:endParaRPr lang="en-US" sz="3200" i="1" dirty="0"/>
          </a:p>
        </p:txBody>
      </p:sp>
    </p:spTree>
    <p:extLst>
      <p:ext uri="{BB962C8B-B14F-4D97-AF65-F5344CB8AC3E}">
        <p14:creationId xmlns:p14="http://schemas.microsoft.com/office/powerpoint/2010/main" val="4185548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A69FF98-8FA0-4E80-A715-C4FF2859CDAA}"/>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1A9F0E24-7B7B-46CF-80B3-C5CAF8CA92CA}"/>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1B10373C-ABA7-45F2-8430-92B04F2DE69D}"/>
              </a:ext>
            </a:extLst>
          </p:cNvPr>
          <p:cNvSpPr>
            <a:spLocks noGrp="1"/>
          </p:cNvSpPr>
          <p:nvPr>
            <p:ph type="sldNum" sz="quarter" idx="12"/>
          </p:nvPr>
        </p:nvSpPr>
        <p:spPr/>
        <p:txBody>
          <a:bodyPr/>
          <a:lstStyle/>
          <a:p>
            <a:fld id="{8A7A6979-0714-4377-B894-6BE4C2D6E202}" type="slidenum">
              <a:rPr lang="en-US" smtClean="0"/>
              <a:t>12</a:t>
            </a:fld>
            <a:endParaRPr lang="en-US" dirty="0"/>
          </a:p>
        </p:txBody>
      </p:sp>
      <p:sp>
        <p:nvSpPr>
          <p:cNvPr id="5" name="Rectangle 4">
            <a:extLst>
              <a:ext uri="{FF2B5EF4-FFF2-40B4-BE49-F238E27FC236}">
                <a16:creationId xmlns:a16="http://schemas.microsoft.com/office/drawing/2014/main" id="{37B61F29-9CBA-43A5-98C1-FDB625BA6EA3}"/>
              </a:ext>
            </a:extLst>
          </p:cNvPr>
          <p:cNvSpPr/>
          <p:nvPr/>
        </p:nvSpPr>
        <p:spPr>
          <a:xfrm>
            <a:off x="233680" y="223520"/>
            <a:ext cx="11714480" cy="5201424"/>
          </a:xfrm>
          <a:prstGeom prst="rect">
            <a:avLst/>
          </a:prstGeom>
        </p:spPr>
        <p:txBody>
          <a:bodyPr wrap="square">
            <a:spAutoFit/>
          </a:bodyPr>
          <a:lstStyle/>
          <a:p>
            <a:r>
              <a:rPr lang="en-US" sz="4400" b="1" dirty="0">
                <a:solidFill>
                  <a:schemeClr val="bg1"/>
                </a:solidFill>
              </a:rPr>
              <a:t>EXODUS 2:12-14</a:t>
            </a:r>
          </a:p>
          <a:p>
            <a:r>
              <a:rPr lang="en-US" sz="3600" i="1" dirty="0">
                <a:solidFill>
                  <a:schemeClr val="bg1"/>
                </a:solidFill>
              </a:rPr>
              <a:t>	And he looked this way and that way, and when he saw that there was no man, he slew the Egyptian, and hid him in the sand. 13 And when he went out the second day, behold, two men of the Hebrews strove together: and he said to him that did the wrong, Wherefore </a:t>
            </a:r>
            <a:r>
              <a:rPr lang="en-US" sz="3600" i="1" dirty="0" err="1">
                <a:solidFill>
                  <a:schemeClr val="bg1"/>
                </a:solidFill>
              </a:rPr>
              <a:t>smitest</a:t>
            </a:r>
            <a:r>
              <a:rPr lang="en-US" sz="3600" i="1" dirty="0">
                <a:solidFill>
                  <a:schemeClr val="bg1"/>
                </a:solidFill>
              </a:rPr>
              <a:t> thou thy fellow? 14 And he said, Who made thee a prince and a judge over us? </a:t>
            </a:r>
            <a:r>
              <a:rPr lang="en-US" sz="3600" i="1" dirty="0" err="1">
                <a:solidFill>
                  <a:schemeClr val="bg1"/>
                </a:solidFill>
              </a:rPr>
              <a:t>intendest</a:t>
            </a:r>
            <a:r>
              <a:rPr lang="en-US" sz="3600" i="1" dirty="0">
                <a:solidFill>
                  <a:schemeClr val="bg1"/>
                </a:solidFill>
              </a:rPr>
              <a:t> thou to kill me, as thou </a:t>
            </a:r>
            <a:r>
              <a:rPr lang="en-US" sz="3600" i="1" dirty="0" err="1">
                <a:solidFill>
                  <a:schemeClr val="bg1"/>
                </a:solidFill>
              </a:rPr>
              <a:t>killedst</a:t>
            </a:r>
            <a:r>
              <a:rPr lang="en-US" sz="3600" i="1" dirty="0">
                <a:solidFill>
                  <a:schemeClr val="bg1"/>
                </a:solidFill>
              </a:rPr>
              <a:t> the Egyptian? And Moses feared, and said, Surely this thing is known.</a:t>
            </a:r>
          </a:p>
        </p:txBody>
      </p:sp>
    </p:spTree>
    <p:extLst>
      <p:ext uri="{BB962C8B-B14F-4D97-AF65-F5344CB8AC3E}">
        <p14:creationId xmlns:p14="http://schemas.microsoft.com/office/powerpoint/2010/main" val="8062121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7F8C26A-A896-4AAD-AD39-69C5EB1F16DB}"/>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D724476D-6039-4E6B-AC0B-DE83D156E6D8}"/>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4A4FAF49-9919-49C5-9A15-64971BA1391E}"/>
              </a:ext>
            </a:extLst>
          </p:cNvPr>
          <p:cNvSpPr>
            <a:spLocks noGrp="1"/>
          </p:cNvSpPr>
          <p:nvPr>
            <p:ph type="sldNum" sz="quarter" idx="12"/>
          </p:nvPr>
        </p:nvSpPr>
        <p:spPr/>
        <p:txBody>
          <a:bodyPr/>
          <a:lstStyle/>
          <a:p>
            <a:fld id="{8A7A6979-0714-4377-B894-6BE4C2D6E202}" type="slidenum">
              <a:rPr lang="en-US" smtClean="0"/>
              <a:t>13</a:t>
            </a:fld>
            <a:endParaRPr lang="en-US" dirty="0"/>
          </a:p>
        </p:txBody>
      </p:sp>
      <p:pic>
        <p:nvPicPr>
          <p:cNvPr id="1026" name="Picture 2" descr="https://upload.wikimedia.org/wikipedia/commons/thumb/4/4b/Sovk_%28Suchus%2C_Cronos%2C_Satrune%29%2C_N372.2.jpg/220px-Sovk_%28Suchus%2C_Cronos%2C_Satrune%29%2C_N372.2.jpg">
            <a:extLst>
              <a:ext uri="{FF2B5EF4-FFF2-40B4-BE49-F238E27FC236}">
                <a16:creationId xmlns:a16="http://schemas.microsoft.com/office/drawing/2014/main" id="{4C14F9B0-6B70-4E70-9444-56607F385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7064" y="190337"/>
            <a:ext cx="2947592" cy="467595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0E95F16F-9479-47F2-9DE7-E7037595A06B}"/>
              </a:ext>
            </a:extLst>
          </p:cNvPr>
          <p:cNvSpPr/>
          <p:nvPr/>
        </p:nvSpPr>
        <p:spPr>
          <a:xfrm>
            <a:off x="3541986" y="295216"/>
            <a:ext cx="8362950" cy="5693866"/>
          </a:xfrm>
          <a:prstGeom prst="rect">
            <a:avLst/>
          </a:prstGeom>
        </p:spPr>
        <p:txBody>
          <a:bodyPr wrap="square">
            <a:spAutoFit/>
          </a:bodyPr>
          <a:lstStyle/>
          <a:p>
            <a:r>
              <a:rPr lang="en-US" sz="4400" b="1" dirty="0">
                <a:solidFill>
                  <a:schemeClr val="bg1"/>
                </a:solidFill>
                <a:latin typeface="Arial" panose="020B0604020202020204" pitchFamily="34" charset="0"/>
              </a:rPr>
              <a:t>Sobek</a:t>
            </a:r>
            <a:r>
              <a:rPr lang="en-US" sz="4400" dirty="0">
                <a:solidFill>
                  <a:schemeClr val="bg1"/>
                </a:solidFill>
                <a:latin typeface="Arial" panose="020B0604020202020204" pitchFamily="34" charset="0"/>
              </a:rPr>
              <a:t> </a:t>
            </a:r>
          </a:p>
          <a:p>
            <a:r>
              <a:rPr lang="en-US" sz="3200" dirty="0">
                <a:solidFill>
                  <a:schemeClr val="bg1"/>
                </a:solidFill>
                <a:latin typeface="Arial" panose="020B0604020202020204" pitchFamily="34" charset="0"/>
              </a:rPr>
              <a:t>	An ancient Egyptian deity with a complex and fluid nature.</a:t>
            </a:r>
            <a:r>
              <a:rPr lang="en-US" sz="3200" baseline="30000" dirty="0">
                <a:solidFill>
                  <a:schemeClr val="bg1"/>
                </a:solidFill>
                <a:latin typeface="Arial" panose="020B0604020202020204" pitchFamily="34" charset="0"/>
              </a:rPr>
              <a:t> </a:t>
            </a:r>
            <a:r>
              <a:rPr lang="en-US" sz="3200" dirty="0">
                <a:solidFill>
                  <a:schemeClr val="bg1"/>
                </a:solidFill>
                <a:latin typeface="Arial" panose="020B0604020202020204" pitchFamily="34" charset="0"/>
              </a:rPr>
              <a:t>He is associated with the Nile crocodile and is either represented in its form or as a human with a crocodile head. 	Sobek was also associated with pharaonic power, fertility, and military prowess, but served additionally as a protective deity with apotropaic qualities, invoked particularly for protection against the dangers presented by the Nile.</a:t>
            </a:r>
            <a:endParaRPr lang="en-US" sz="3200" dirty="0">
              <a:solidFill>
                <a:schemeClr val="bg1"/>
              </a:solidFill>
            </a:endParaRPr>
          </a:p>
        </p:txBody>
      </p:sp>
    </p:spTree>
    <p:extLst>
      <p:ext uri="{BB962C8B-B14F-4D97-AF65-F5344CB8AC3E}">
        <p14:creationId xmlns:p14="http://schemas.microsoft.com/office/powerpoint/2010/main" val="11109241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D8ABAD-EDEB-4AB3-94AE-1E45864FCB0E}"/>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798012E9-9D30-409E-AECD-60D3BD79D5A6}"/>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6C3AEA4B-E33E-4B18-85DB-AD367B5FED8E}"/>
              </a:ext>
            </a:extLst>
          </p:cNvPr>
          <p:cNvSpPr>
            <a:spLocks noGrp="1"/>
          </p:cNvSpPr>
          <p:nvPr>
            <p:ph type="sldNum" sz="quarter" idx="12"/>
          </p:nvPr>
        </p:nvSpPr>
        <p:spPr/>
        <p:txBody>
          <a:bodyPr/>
          <a:lstStyle/>
          <a:p>
            <a:fld id="{8A7A6979-0714-4377-B894-6BE4C2D6E202}" type="slidenum">
              <a:rPr lang="en-US" smtClean="0"/>
              <a:t>14</a:t>
            </a:fld>
            <a:endParaRPr lang="en-US" dirty="0"/>
          </a:p>
        </p:txBody>
      </p:sp>
      <p:sp>
        <p:nvSpPr>
          <p:cNvPr id="5" name="Rectangle 4">
            <a:extLst>
              <a:ext uri="{FF2B5EF4-FFF2-40B4-BE49-F238E27FC236}">
                <a16:creationId xmlns:a16="http://schemas.microsoft.com/office/drawing/2014/main" id="{1CC31CC2-2EB8-4BFE-AF16-723960FF3152}"/>
              </a:ext>
            </a:extLst>
          </p:cNvPr>
          <p:cNvSpPr/>
          <p:nvPr/>
        </p:nvSpPr>
        <p:spPr>
          <a:xfrm>
            <a:off x="203200" y="0"/>
            <a:ext cx="11785600" cy="6974582"/>
          </a:xfrm>
          <a:prstGeom prst="rect">
            <a:avLst/>
          </a:prstGeom>
        </p:spPr>
        <p:txBody>
          <a:bodyPr wrap="square">
            <a:spAutoFit/>
          </a:bodyPr>
          <a:lstStyle/>
          <a:p>
            <a:r>
              <a:rPr lang="en-US" sz="4400" b="1" dirty="0">
                <a:solidFill>
                  <a:schemeClr val="bg1"/>
                </a:solidFill>
              </a:rPr>
              <a:t>THE.CHURCH.OF.THE.LIVING.GOD</a:t>
            </a:r>
          </a:p>
          <a:p>
            <a:r>
              <a:rPr lang="en-US" sz="3600" dirty="0">
                <a:solidFill>
                  <a:schemeClr val="bg1"/>
                </a:solidFill>
              </a:rPr>
              <a:t>	30 Where the Lord leads me, I try to go. And it's hard, in one way, but it's so sweet. At nighttime, when you lay your head on the pillow, know you've done your level best to do something for somebody, no matter how much scorn there is to bear and how much cross there is. All this isn't a flowery bed of ease, friend. </a:t>
            </a:r>
          </a:p>
          <a:p>
            <a:r>
              <a:rPr lang="en-US" sz="3600" dirty="0">
                <a:solidFill>
                  <a:schemeClr val="bg1"/>
                </a:solidFill>
              </a:rPr>
              <a:t>	At nighttime, the struggles. And sometimes when demons has been ordered from people, and them fighting, and that person believing, then they'll haunt right back at you at night like that. Better know what you're doing</a:t>
            </a:r>
            <a:r>
              <a:rPr lang="en-US" sz="3200" dirty="0">
                <a:solidFill>
                  <a:schemeClr val="bg1"/>
                </a:solidFill>
              </a:rPr>
              <a:t>. </a:t>
            </a:r>
          </a:p>
          <a:p>
            <a:pPr algn="r"/>
            <a:r>
              <a:rPr lang="en-US" sz="3200" dirty="0">
                <a:solidFill>
                  <a:schemeClr val="bg1"/>
                </a:solidFill>
              </a:rPr>
              <a:t>51-0727</a:t>
            </a:r>
          </a:p>
        </p:txBody>
      </p:sp>
    </p:spTree>
    <p:extLst>
      <p:ext uri="{BB962C8B-B14F-4D97-AF65-F5344CB8AC3E}">
        <p14:creationId xmlns:p14="http://schemas.microsoft.com/office/powerpoint/2010/main" val="15572040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14591F-7DE6-4257-A8E0-D6CE0E3ECC2A}"/>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45743121-3722-4314-A042-F5C47410D58C}"/>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C4CBC579-685F-4DC9-ABF3-EA822E471B05}"/>
              </a:ext>
            </a:extLst>
          </p:cNvPr>
          <p:cNvSpPr>
            <a:spLocks noGrp="1"/>
          </p:cNvSpPr>
          <p:nvPr>
            <p:ph type="sldNum" sz="quarter" idx="12"/>
          </p:nvPr>
        </p:nvSpPr>
        <p:spPr/>
        <p:txBody>
          <a:bodyPr/>
          <a:lstStyle/>
          <a:p>
            <a:fld id="{8A7A6979-0714-4377-B894-6BE4C2D6E202}" type="slidenum">
              <a:rPr lang="en-US" smtClean="0"/>
              <a:t>15</a:t>
            </a:fld>
            <a:endParaRPr lang="en-US" dirty="0"/>
          </a:p>
        </p:txBody>
      </p:sp>
      <p:sp>
        <p:nvSpPr>
          <p:cNvPr id="5" name="Rectangle 4">
            <a:extLst>
              <a:ext uri="{FF2B5EF4-FFF2-40B4-BE49-F238E27FC236}">
                <a16:creationId xmlns:a16="http://schemas.microsoft.com/office/drawing/2014/main" id="{E335CD53-DAAB-426A-9CEA-76A7BB2822F5}"/>
              </a:ext>
            </a:extLst>
          </p:cNvPr>
          <p:cNvSpPr/>
          <p:nvPr/>
        </p:nvSpPr>
        <p:spPr>
          <a:xfrm>
            <a:off x="152400" y="0"/>
            <a:ext cx="11811000" cy="6555641"/>
          </a:xfrm>
          <a:prstGeom prst="rect">
            <a:avLst/>
          </a:prstGeom>
        </p:spPr>
        <p:txBody>
          <a:bodyPr wrap="square">
            <a:spAutoFit/>
          </a:bodyPr>
          <a:lstStyle/>
          <a:p>
            <a:r>
              <a:rPr lang="en-US" sz="4400" b="1" dirty="0">
                <a:solidFill>
                  <a:schemeClr val="bg1"/>
                </a:solidFill>
              </a:rPr>
              <a:t>THE.MANIAC.OF.GADARA</a:t>
            </a:r>
          </a:p>
          <a:p>
            <a:r>
              <a:rPr lang="en-US" sz="3600" dirty="0">
                <a:solidFill>
                  <a:schemeClr val="bg1"/>
                </a:solidFill>
              </a:rPr>
              <a:t>	</a:t>
            </a:r>
            <a:r>
              <a:rPr lang="en-US" sz="3400" dirty="0">
                <a:solidFill>
                  <a:schemeClr val="bg1"/>
                </a:solidFill>
              </a:rPr>
              <a:t>19 I get physically wore out, </a:t>
            </a:r>
            <a:r>
              <a:rPr lang="en-US" sz="3400" dirty="0" err="1">
                <a:solidFill>
                  <a:schemeClr val="bg1"/>
                </a:solidFill>
              </a:rPr>
              <a:t>difficults</a:t>
            </a:r>
            <a:r>
              <a:rPr lang="en-US" sz="3400" dirty="0">
                <a:solidFill>
                  <a:schemeClr val="bg1"/>
                </a:solidFill>
              </a:rPr>
              <a:t>, things an ordinary person doesn't have. You can imagine how Satan fights at me day and night, all the time.</a:t>
            </a:r>
            <a:r>
              <a:rPr lang="en-US" sz="3400" dirty="0">
                <a:solidFill>
                  <a:srgbClr val="FFFF00"/>
                </a:solidFill>
              </a:rPr>
              <a:t> Cast those demons out and they haunt at you. </a:t>
            </a:r>
            <a:r>
              <a:rPr lang="en-US" sz="3400" dirty="0">
                <a:solidFill>
                  <a:schemeClr val="bg1"/>
                </a:solidFill>
              </a:rPr>
              <a:t>But I love people, with all my heart. And people know that. </a:t>
            </a:r>
            <a:r>
              <a:rPr lang="en-US" sz="3400" dirty="0">
                <a:solidFill>
                  <a:srgbClr val="FFFF00"/>
                </a:solidFill>
              </a:rPr>
              <a:t>And I have never let my ministry get to a big place, to where it would look like it would be big. </a:t>
            </a:r>
            <a:r>
              <a:rPr lang="en-US" sz="3400" dirty="0">
                <a:solidFill>
                  <a:schemeClr val="bg1"/>
                </a:solidFill>
              </a:rPr>
              <a:t>It might go to my head. My ministry's been kept little. </a:t>
            </a:r>
          </a:p>
          <a:p>
            <a:r>
              <a:rPr lang="en-US" sz="3400" dirty="0">
                <a:solidFill>
                  <a:schemeClr val="bg1"/>
                </a:solidFill>
              </a:rPr>
              <a:t>	And I deal with a few people and about time the crowd gets built up, I move off somewhere else, and just go somewhere else. Because my whole motive is this: to please my heavenly Father. </a:t>
            </a:r>
            <a:r>
              <a:rPr lang="en-US" sz="3200" dirty="0">
                <a:solidFill>
                  <a:schemeClr val="bg1"/>
                </a:solidFill>
              </a:rPr>
              <a:t>																	54-0720</a:t>
            </a:r>
          </a:p>
        </p:txBody>
      </p:sp>
    </p:spTree>
    <p:extLst>
      <p:ext uri="{BB962C8B-B14F-4D97-AF65-F5344CB8AC3E}">
        <p14:creationId xmlns:p14="http://schemas.microsoft.com/office/powerpoint/2010/main" val="33506219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346B3B-481F-4C8B-A36D-D8E240F6E60D}"/>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BBE758A5-8328-477B-B6ED-9F3F7F943F4B}"/>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771D8161-B365-46AC-ACD2-712C51E3D04E}"/>
              </a:ext>
            </a:extLst>
          </p:cNvPr>
          <p:cNvSpPr>
            <a:spLocks noGrp="1"/>
          </p:cNvSpPr>
          <p:nvPr>
            <p:ph type="sldNum" sz="quarter" idx="12"/>
          </p:nvPr>
        </p:nvSpPr>
        <p:spPr/>
        <p:txBody>
          <a:bodyPr/>
          <a:lstStyle/>
          <a:p>
            <a:fld id="{8A7A6979-0714-4377-B894-6BE4C2D6E202}" type="slidenum">
              <a:rPr lang="en-US" smtClean="0"/>
              <a:t>16</a:t>
            </a:fld>
            <a:endParaRPr lang="en-US" dirty="0"/>
          </a:p>
        </p:txBody>
      </p:sp>
      <p:sp>
        <p:nvSpPr>
          <p:cNvPr id="5" name="Rectangle 4">
            <a:extLst>
              <a:ext uri="{FF2B5EF4-FFF2-40B4-BE49-F238E27FC236}">
                <a16:creationId xmlns:a16="http://schemas.microsoft.com/office/drawing/2014/main" id="{B6772812-35F8-4F81-8441-28EFBC340A35}"/>
              </a:ext>
            </a:extLst>
          </p:cNvPr>
          <p:cNvSpPr/>
          <p:nvPr/>
        </p:nvSpPr>
        <p:spPr>
          <a:xfrm>
            <a:off x="231227" y="105104"/>
            <a:ext cx="11803117" cy="6309420"/>
          </a:xfrm>
          <a:prstGeom prst="rect">
            <a:avLst/>
          </a:prstGeom>
        </p:spPr>
        <p:txBody>
          <a:bodyPr wrap="square">
            <a:spAutoFit/>
          </a:bodyPr>
          <a:lstStyle/>
          <a:p>
            <a:r>
              <a:rPr lang="en-US" sz="4400" b="1" dirty="0">
                <a:solidFill>
                  <a:schemeClr val="bg1"/>
                </a:solidFill>
              </a:rPr>
              <a:t>THE.ANGEL.AND.THE.COMMISSION</a:t>
            </a:r>
          </a:p>
          <a:p>
            <a:r>
              <a:rPr lang="en-US" sz="3600" dirty="0">
                <a:solidFill>
                  <a:schemeClr val="bg1"/>
                </a:solidFill>
              </a:rPr>
              <a:t>	18  I was laying there. I was wakened up all at once. And I looked, and I thought, "My, it's daylight already. Wait, the window's back here. That's the side of the wall."</a:t>
            </a:r>
          </a:p>
          <a:p>
            <a:r>
              <a:rPr lang="en-US" sz="3600" dirty="0">
                <a:solidFill>
                  <a:schemeClr val="bg1"/>
                </a:solidFill>
              </a:rPr>
              <a:t>	I looked again; it was a white cloud, milling like this. I said, "Oh, I see." It was the Angel of the Lord coming in the room.</a:t>
            </a:r>
          </a:p>
          <a:p>
            <a:r>
              <a:rPr lang="en-US" sz="3600" dirty="0">
                <a:solidFill>
                  <a:schemeClr val="bg1"/>
                </a:solidFill>
              </a:rPr>
              <a:t>	Many times demons has followed me in the room. I've felt their flesh rubbing me, and bells and things, when haunt at me half the night nearly.</a:t>
            </a:r>
          </a:p>
          <a:p>
            <a:pPr algn="r"/>
            <a:r>
              <a:rPr lang="en-US" sz="3600" dirty="0">
                <a:solidFill>
                  <a:schemeClr val="bg1"/>
                </a:solidFill>
              </a:rPr>
              <a:t>50-0821</a:t>
            </a:r>
          </a:p>
        </p:txBody>
      </p:sp>
    </p:spTree>
    <p:extLst>
      <p:ext uri="{BB962C8B-B14F-4D97-AF65-F5344CB8AC3E}">
        <p14:creationId xmlns:p14="http://schemas.microsoft.com/office/powerpoint/2010/main" val="134111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7934EA-DF66-42CF-B2DD-234B0A5536AF}"/>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BA8106BE-DD1C-49F7-853D-1D7857918623}"/>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C14FF90B-AF89-4198-A68C-5E459B503902}"/>
              </a:ext>
            </a:extLst>
          </p:cNvPr>
          <p:cNvSpPr>
            <a:spLocks noGrp="1"/>
          </p:cNvSpPr>
          <p:nvPr>
            <p:ph type="sldNum" sz="quarter" idx="12"/>
          </p:nvPr>
        </p:nvSpPr>
        <p:spPr/>
        <p:txBody>
          <a:bodyPr/>
          <a:lstStyle/>
          <a:p>
            <a:fld id="{8A7A6979-0714-4377-B894-6BE4C2D6E202}" type="slidenum">
              <a:rPr lang="en-US" smtClean="0"/>
              <a:t>17</a:t>
            </a:fld>
            <a:endParaRPr lang="en-US" dirty="0"/>
          </a:p>
        </p:txBody>
      </p:sp>
      <p:sp>
        <p:nvSpPr>
          <p:cNvPr id="5" name="Rectangle 4">
            <a:extLst>
              <a:ext uri="{FF2B5EF4-FFF2-40B4-BE49-F238E27FC236}">
                <a16:creationId xmlns:a16="http://schemas.microsoft.com/office/drawing/2014/main" id="{E60E14C8-E99F-4CDF-8AD6-2959629D3E50}"/>
              </a:ext>
            </a:extLst>
          </p:cNvPr>
          <p:cNvSpPr/>
          <p:nvPr/>
        </p:nvSpPr>
        <p:spPr>
          <a:xfrm>
            <a:off x="314960" y="152400"/>
            <a:ext cx="11551920" cy="4647426"/>
          </a:xfrm>
          <a:prstGeom prst="rect">
            <a:avLst/>
          </a:prstGeom>
        </p:spPr>
        <p:txBody>
          <a:bodyPr wrap="square">
            <a:spAutoFit/>
          </a:bodyPr>
          <a:lstStyle/>
          <a:p>
            <a:r>
              <a:rPr lang="en-US" sz="4400" b="1" dirty="0">
                <a:solidFill>
                  <a:schemeClr val="bg1"/>
                </a:solidFill>
              </a:rPr>
              <a:t>QUESTIONS.AND.ANSWERS </a:t>
            </a:r>
            <a:r>
              <a:rPr lang="en-US" sz="2400" dirty="0">
                <a:solidFill>
                  <a:schemeClr val="bg1"/>
                </a:solidFill>
              </a:rPr>
              <a:t>61-0112 </a:t>
            </a:r>
          </a:p>
          <a:p>
            <a:r>
              <a:rPr lang="en-US" sz="3200" dirty="0">
                <a:solidFill>
                  <a:schemeClr val="bg1"/>
                </a:solidFill>
              </a:rPr>
              <a:t>	</a:t>
            </a:r>
            <a:r>
              <a:rPr lang="en-US" sz="3600" dirty="0">
                <a:solidFill>
                  <a:schemeClr val="bg1"/>
                </a:solidFill>
              </a:rPr>
              <a:t>26 I have heard you say I should be back in the ministry, and I have thought upon it myself, but have waited upon some definitely word from Him about it. Up to date it hasn't come. Now, since I know the end is so near, </a:t>
            </a:r>
            <a:r>
              <a:rPr lang="en-US" sz="3600" dirty="0">
                <a:solidFill>
                  <a:srgbClr val="FFFF00"/>
                </a:solidFill>
              </a:rPr>
              <a:t>should I still wait for the Lord Jesus to speak to me?</a:t>
            </a:r>
            <a:r>
              <a:rPr lang="en-US" sz="3600" dirty="0">
                <a:solidFill>
                  <a:schemeClr val="bg1"/>
                </a:solidFill>
              </a:rPr>
              <a:t> Or, would He be pleased to tell you what to tell me, since I know you are His spokesman for this day?</a:t>
            </a:r>
            <a:endParaRPr lang="en-US" sz="3200" dirty="0">
              <a:solidFill>
                <a:schemeClr val="bg1"/>
              </a:solidFill>
            </a:endParaRPr>
          </a:p>
        </p:txBody>
      </p:sp>
    </p:spTree>
    <p:extLst>
      <p:ext uri="{BB962C8B-B14F-4D97-AF65-F5344CB8AC3E}">
        <p14:creationId xmlns:p14="http://schemas.microsoft.com/office/powerpoint/2010/main" val="19778210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789F4E5-0C77-4FCB-A3C1-4E5637997E4D}"/>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C7BF4566-C900-4F25-8E33-EAB928A59D4C}"/>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CC9E1945-F725-4513-AECE-967386E022C6}"/>
              </a:ext>
            </a:extLst>
          </p:cNvPr>
          <p:cNvSpPr>
            <a:spLocks noGrp="1"/>
          </p:cNvSpPr>
          <p:nvPr>
            <p:ph type="sldNum" sz="quarter" idx="12"/>
          </p:nvPr>
        </p:nvSpPr>
        <p:spPr/>
        <p:txBody>
          <a:bodyPr/>
          <a:lstStyle/>
          <a:p>
            <a:fld id="{8A7A6979-0714-4377-B894-6BE4C2D6E202}" type="slidenum">
              <a:rPr lang="en-US" smtClean="0"/>
              <a:t>18</a:t>
            </a:fld>
            <a:endParaRPr lang="en-US" dirty="0"/>
          </a:p>
        </p:txBody>
      </p:sp>
      <p:sp>
        <p:nvSpPr>
          <p:cNvPr id="5" name="Rectangle 4">
            <a:extLst>
              <a:ext uri="{FF2B5EF4-FFF2-40B4-BE49-F238E27FC236}">
                <a16:creationId xmlns:a16="http://schemas.microsoft.com/office/drawing/2014/main" id="{83B25A53-DDF0-4D1D-B51F-0B8B0AA0B6CE}"/>
              </a:ext>
            </a:extLst>
          </p:cNvPr>
          <p:cNvSpPr/>
          <p:nvPr/>
        </p:nvSpPr>
        <p:spPr>
          <a:xfrm>
            <a:off x="223520" y="91440"/>
            <a:ext cx="11765280" cy="5632311"/>
          </a:xfrm>
          <a:prstGeom prst="rect">
            <a:avLst/>
          </a:prstGeom>
        </p:spPr>
        <p:txBody>
          <a:bodyPr wrap="square">
            <a:spAutoFit/>
          </a:bodyPr>
          <a:lstStyle/>
          <a:p>
            <a:r>
              <a:rPr lang="en-US" sz="3600" dirty="0">
                <a:solidFill>
                  <a:schemeClr val="bg1"/>
                </a:solidFill>
              </a:rPr>
              <a:t>	I believe God would speak right straight to him. We're not too big but what He can speak to us. And He'll speak to us, all right. I tell you, if He told me, then the brother might say, "</a:t>
            </a:r>
            <a:r>
              <a:rPr lang="en-US" sz="3600" i="1" dirty="0">
                <a:solidFill>
                  <a:schemeClr val="bg1"/>
                </a:solidFill>
              </a:rPr>
              <a:t>Well, He told Brother Branham so; praise God."</a:t>
            </a:r>
          </a:p>
          <a:p>
            <a:r>
              <a:rPr lang="en-US" sz="3600" dirty="0">
                <a:solidFill>
                  <a:schemeClr val="bg1"/>
                </a:solidFill>
              </a:rPr>
              <a:t>	But you see, it </a:t>
            </a:r>
            <a:r>
              <a:rPr lang="en-US" sz="3600" dirty="0" err="1">
                <a:solidFill>
                  <a:schemeClr val="bg1"/>
                </a:solidFill>
              </a:rPr>
              <a:t>ain't</a:t>
            </a:r>
            <a:r>
              <a:rPr lang="en-US" sz="3600" dirty="0">
                <a:solidFill>
                  <a:schemeClr val="bg1"/>
                </a:solidFill>
              </a:rPr>
              <a:t> Brother Branham giving you the call; it's the Lord Jesus giving you the call. And if it's the Lord Jesus giving you the call, He'll do the speaking. I could speak to you to your ears, but when Christ calls you to the ministry it's in your heart. That's where the thing has to anchor and you can't get away from it.</a:t>
            </a:r>
          </a:p>
        </p:txBody>
      </p:sp>
    </p:spTree>
    <p:extLst>
      <p:ext uri="{BB962C8B-B14F-4D97-AF65-F5344CB8AC3E}">
        <p14:creationId xmlns:p14="http://schemas.microsoft.com/office/powerpoint/2010/main" val="6789329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E3B6900-9972-4808-9947-DED93DBF287A}"/>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7073E67F-3DCC-42B6-A4A7-2DD6EB211579}"/>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984905C2-60FC-4F60-AD5F-226094ECA81D}"/>
              </a:ext>
            </a:extLst>
          </p:cNvPr>
          <p:cNvSpPr>
            <a:spLocks noGrp="1"/>
          </p:cNvSpPr>
          <p:nvPr>
            <p:ph type="sldNum" sz="quarter" idx="12"/>
          </p:nvPr>
        </p:nvSpPr>
        <p:spPr/>
        <p:txBody>
          <a:bodyPr/>
          <a:lstStyle/>
          <a:p>
            <a:fld id="{8A7A6979-0714-4377-B894-6BE4C2D6E202}" type="slidenum">
              <a:rPr lang="en-US" smtClean="0"/>
              <a:t>19</a:t>
            </a:fld>
            <a:endParaRPr lang="en-US" dirty="0"/>
          </a:p>
        </p:txBody>
      </p:sp>
    </p:spTree>
    <p:extLst>
      <p:ext uri="{BB962C8B-B14F-4D97-AF65-F5344CB8AC3E}">
        <p14:creationId xmlns:p14="http://schemas.microsoft.com/office/powerpoint/2010/main" val="3000681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B2B6AF9-FD2B-4E7C-BFF0-1CFAE633FD5B}"/>
              </a:ext>
            </a:extLst>
          </p:cNvPr>
          <p:cNvSpPr>
            <a:spLocks noGrp="1"/>
          </p:cNvSpPr>
          <p:nvPr>
            <p:ph type="dt" sz="half" idx="10"/>
          </p:nvPr>
        </p:nvSpPr>
        <p:spPr/>
        <p:txBody>
          <a:bodyPr/>
          <a:lstStyle/>
          <a:p>
            <a:r>
              <a:rPr lang="en-US"/>
              <a:t>7/22/2018</a:t>
            </a:r>
            <a:endParaRPr lang="en-US" dirty="0"/>
          </a:p>
        </p:txBody>
      </p:sp>
      <p:sp>
        <p:nvSpPr>
          <p:cNvPr id="5" name="Footer Placeholder 4">
            <a:extLst>
              <a:ext uri="{FF2B5EF4-FFF2-40B4-BE49-F238E27FC236}">
                <a16:creationId xmlns:a16="http://schemas.microsoft.com/office/drawing/2014/main" id="{56664D5E-8043-42FC-A455-671851721B4A}"/>
              </a:ext>
            </a:extLst>
          </p:cNvPr>
          <p:cNvSpPr>
            <a:spLocks noGrp="1"/>
          </p:cNvSpPr>
          <p:nvPr>
            <p:ph type="ftr" sz="quarter" idx="11"/>
          </p:nvPr>
        </p:nvSpPr>
        <p:spPr/>
        <p:txBody>
          <a:bodyPr/>
          <a:lstStyle/>
          <a:p>
            <a:r>
              <a:rPr lang="en-US"/>
              <a:t>While We Wait</a:t>
            </a:r>
            <a:endParaRPr lang="en-US" dirty="0"/>
          </a:p>
        </p:txBody>
      </p:sp>
      <p:sp>
        <p:nvSpPr>
          <p:cNvPr id="6" name="Slide Number Placeholder 5">
            <a:extLst>
              <a:ext uri="{FF2B5EF4-FFF2-40B4-BE49-F238E27FC236}">
                <a16:creationId xmlns:a16="http://schemas.microsoft.com/office/drawing/2014/main" id="{A0F12475-259C-4AEA-9A5A-CA68F8B1E5D7}"/>
              </a:ext>
            </a:extLst>
          </p:cNvPr>
          <p:cNvSpPr>
            <a:spLocks noGrp="1"/>
          </p:cNvSpPr>
          <p:nvPr>
            <p:ph type="sldNum" sz="quarter" idx="12"/>
          </p:nvPr>
        </p:nvSpPr>
        <p:spPr/>
        <p:txBody>
          <a:bodyPr/>
          <a:lstStyle/>
          <a:p>
            <a:fld id="{8A7A6979-0714-4377-B894-6BE4C2D6E202}" type="slidenum">
              <a:rPr lang="en-US" smtClean="0"/>
              <a:pPr/>
              <a:t>2</a:t>
            </a:fld>
            <a:endParaRPr lang="en-US" dirty="0"/>
          </a:p>
        </p:txBody>
      </p:sp>
      <p:sp>
        <p:nvSpPr>
          <p:cNvPr id="7" name="Rectangle 6">
            <a:extLst>
              <a:ext uri="{FF2B5EF4-FFF2-40B4-BE49-F238E27FC236}">
                <a16:creationId xmlns:a16="http://schemas.microsoft.com/office/drawing/2014/main" id="{C309A9F7-8768-43D8-B9BD-DC0790296848}"/>
              </a:ext>
            </a:extLst>
          </p:cNvPr>
          <p:cNvSpPr/>
          <p:nvPr/>
        </p:nvSpPr>
        <p:spPr>
          <a:xfrm>
            <a:off x="233680" y="30480"/>
            <a:ext cx="11805920" cy="6617196"/>
          </a:xfrm>
          <a:prstGeom prst="rect">
            <a:avLst/>
          </a:prstGeom>
        </p:spPr>
        <p:txBody>
          <a:bodyPr wrap="square">
            <a:spAutoFit/>
          </a:bodyPr>
          <a:lstStyle/>
          <a:p>
            <a:r>
              <a:rPr lang="en-US" sz="4000" b="1" dirty="0">
                <a:solidFill>
                  <a:schemeClr val="bg1"/>
                </a:solidFill>
              </a:rPr>
              <a:t>FAITH</a:t>
            </a:r>
          </a:p>
          <a:p>
            <a:r>
              <a:rPr lang="en-US" sz="3200" dirty="0">
                <a:solidFill>
                  <a:schemeClr val="bg1"/>
                </a:solidFill>
              </a:rPr>
              <a:t>	30 Then if we are God's children… heirs of the kingdom, heirs of Abraham, we should walk as our father Abraham walked, and call those things which are not as though they were, if God has said they were. If God said they are then we don't know</a:t>
            </a:r>
            <a:r>
              <a:rPr lang="en-US" sz="3200" i="1" dirty="0">
                <a:solidFill>
                  <a:schemeClr val="bg1"/>
                </a:solidFill>
              </a:rPr>
              <a:t> how </a:t>
            </a:r>
            <a:r>
              <a:rPr lang="en-US" sz="3200" dirty="0">
                <a:solidFill>
                  <a:schemeClr val="bg1"/>
                </a:solidFill>
              </a:rPr>
              <a:t>it's going to be; but God said so, so we just believe it and move forward, walking by faith. What a beautiful life.</a:t>
            </a:r>
          </a:p>
          <a:p>
            <a:r>
              <a:rPr lang="en-US" sz="3200" dirty="0">
                <a:solidFill>
                  <a:schemeClr val="bg1"/>
                </a:solidFill>
              </a:rPr>
              <a:t>	</a:t>
            </a:r>
            <a:r>
              <a:rPr lang="en-US" sz="3200" dirty="0">
                <a:solidFill>
                  <a:srgbClr val="FFFF00"/>
                </a:solidFill>
              </a:rPr>
              <a:t>Just think, Abraham at a hundred years old, yet many </a:t>
            </a:r>
            <a:r>
              <a:rPr lang="en-US" sz="3200" dirty="0" err="1">
                <a:solidFill>
                  <a:srgbClr val="FFFF00"/>
                </a:solidFill>
              </a:rPr>
              <a:t>disap-pointments</a:t>
            </a:r>
            <a:r>
              <a:rPr lang="en-US" sz="3200" dirty="0">
                <a:solidFill>
                  <a:srgbClr val="FFFF00"/>
                </a:solidFill>
              </a:rPr>
              <a:t>, many upsets like all Christians do, waiting on the promise... </a:t>
            </a:r>
            <a:r>
              <a:rPr lang="en-US" sz="3200" dirty="0">
                <a:solidFill>
                  <a:schemeClr val="bg1"/>
                </a:solidFill>
              </a:rPr>
              <a:t>The Bible said that he staggered not at the promise of God through unbelief. There's many things taken place: famine, distress, but Abraham didn't stagger. He still believed that God was going to give him the baby. 								53-1213 </a:t>
            </a:r>
          </a:p>
        </p:txBody>
      </p:sp>
    </p:spTree>
    <p:extLst>
      <p:ext uri="{BB962C8B-B14F-4D97-AF65-F5344CB8AC3E}">
        <p14:creationId xmlns:p14="http://schemas.microsoft.com/office/powerpoint/2010/main" val="104419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40EDA2-9C14-494D-8395-FE9CC7E4D177}"/>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22B9D9EB-1EFF-4761-8F49-5E193CD96764}"/>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50947E7C-4736-4930-AED4-C9DF4FFD85EF}"/>
              </a:ext>
            </a:extLst>
          </p:cNvPr>
          <p:cNvSpPr>
            <a:spLocks noGrp="1"/>
          </p:cNvSpPr>
          <p:nvPr>
            <p:ph type="sldNum" sz="quarter" idx="12"/>
          </p:nvPr>
        </p:nvSpPr>
        <p:spPr/>
        <p:txBody>
          <a:bodyPr/>
          <a:lstStyle/>
          <a:p>
            <a:fld id="{8A7A6979-0714-4377-B894-6BE4C2D6E202}" type="slidenum">
              <a:rPr lang="en-US" smtClean="0"/>
              <a:t>3</a:t>
            </a:fld>
            <a:endParaRPr lang="en-US" dirty="0"/>
          </a:p>
        </p:txBody>
      </p:sp>
      <p:sp>
        <p:nvSpPr>
          <p:cNvPr id="5" name="Rectangle 4">
            <a:extLst>
              <a:ext uri="{FF2B5EF4-FFF2-40B4-BE49-F238E27FC236}">
                <a16:creationId xmlns:a16="http://schemas.microsoft.com/office/drawing/2014/main" id="{BDD5D245-6B72-4FF4-A008-9075CCD35D82}"/>
              </a:ext>
            </a:extLst>
          </p:cNvPr>
          <p:cNvSpPr/>
          <p:nvPr/>
        </p:nvSpPr>
        <p:spPr>
          <a:xfrm>
            <a:off x="264160" y="203200"/>
            <a:ext cx="11816080" cy="6001643"/>
          </a:xfrm>
          <a:prstGeom prst="rect">
            <a:avLst/>
          </a:prstGeom>
        </p:spPr>
        <p:txBody>
          <a:bodyPr wrap="square">
            <a:spAutoFit/>
          </a:bodyPr>
          <a:lstStyle/>
          <a:p>
            <a:r>
              <a:rPr lang="en-US" sz="4400" b="1" dirty="0">
                <a:solidFill>
                  <a:schemeClr val="bg1"/>
                </a:solidFill>
              </a:rPr>
              <a:t>GENESIS 12:7</a:t>
            </a:r>
            <a:endParaRPr lang="en-US" sz="3600" i="1" dirty="0">
              <a:solidFill>
                <a:schemeClr val="bg1"/>
              </a:solidFill>
            </a:endParaRPr>
          </a:p>
          <a:p>
            <a:r>
              <a:rPr lang="en-US" sz="3600" i="1" dirty="0">
                <a:solidFill>
                  <a:schemeClr val="bg1"/>
                </a:solidFill>
              </a:rPr>
              <a:t>	And the LORD appeared unto Abram </a:t>
            </a:r>
            <a:r>
              <a:rPr lang="en-US" sz="2800" dirty="0">
                <a:solidFill>
                  <a:schemeClr val="bg1"/>
                </a:solidFill>
              </a:rPr>
              <a:t>(75)</a:t>
            </a:r>
            <a:r>
              <a:rPr lang="en-US" sz="3600" i="1" dirty="0">
                <a:solidFill>
                  <a:schemeClr val="bg1"/>
                </a:solidFill>
              </a:rPr>
              <a:t>, and said, Unto thy seed will I give this land: and there </a:t>
            </a:r>
            <a:r>
              <a:rPr lang="en-US" sz="3600" i="1" dirty="0" err="1">
                <a:solidFill>
                  <a:schemeClr val="bg1"/>
                </a:solidFill>
              </a:rPr>
              <a:t>builded</a:t>
            </a:r>
            <a:r>
              <a:rPr lang="en-US" sz="3600" i="1" dirty="0">
                <a:solidFill>
                  <a:schemeClr val="bg1"/>
                </a:solidFill>
              </a:rPr>
              <a:t> he an altar unto the LORD, who appeared unto him.</a:t>
            </a:r>
          </a:p>
          <a:p>
            <a:endParaRPr lang="en-US" sz="4400" b="1" dirty="0">
              <a:solidFill>
                <a:schemeClr val="bg1"/>
              </a:solidFill>
            </a:endParaRPr>
          </a:p>
          <a:p>
            <a:r>
              <a:rPr lang="en-US" sz="4400" b="1" dirty="0">
                <a:solidFill>
                  <a:schemeClr val="bg1"/>
                </a:solidFill>
              </a:rPr>
              <a:t>GENESIS 21:2</a:t>
            </a:r>
          </a:p>
          <a:p>
            <a:r>
              <a:rPr lang="en-US" sz="3600" i="1" dirty="0">
                <a:solidFill>
                  <a:schemeClr val="bg1"/>
                </a:solidFill>
              </a:rPr>
              <a:t>	For Sarah conceived, and bare Abraham a son in his old age </a:t>
            </a:r>
            <a:r>
              <a:rPr lang="en-US" sz="2800" dirty="0">
                <a:solidFill>
                  <a:schemeClr val="bg1"/>
                </a:solidFill>
              </a:rPr>
              <a:t>(100)</a:t>
            </a:r>
            <a:r>
              <a:rPr lang="en-US" sz="3600" i="1" dirty="0">
                <a:solidFill>
                  <a:schemeClr val="bg1"/>
                </a:solidFill>
              </a:rPr>
              <a:t>, at the set time of which God had spoken to him. 3 And Abraham called the name of his son that was born unto him, whom Sarah bare to him, Isaac.</a:t>
            </a:r>
          </a:p>
        </p:txBody>
      </p:sp>
    </p:spTree>
    <p:extLst>
      <p:ext uri="{BB962C8B-B14F-4D97-AF65-F5344CB8AC3E}">
        <p14:creationId xmlns:p14="http://schemas.microsoft.com/office/powerpoint/2010/main" val="2786265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F1B8AA-6B28-47D3-AE87-E5F05F5CE2B0}"/>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C23CD703-6D1B-4191-BDB4-DAFD015E170A}"/>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9E86E385-B36E-41A7-BA20-37715587DB57}"/>
              </a:ext>
            </a:extLst>
          </p:cNvPr>
          <p:cNvSpPr>
            <a:spLocks noGrp="1"/>
          </p:cNvSpPr>
          <p:nvPr>
            <p:ph type="sldNum" sz="quarter" idx="12"/>
          </p:nvPr>
        </p:nvSpPr>
        <p:spPr/>
        <p:txBody>
          <a:bodyPr/>
          <a:lstStyle/>
          <a:p>
            <a:fld id="{8A7A6979-0714-4377-B894-6BE4C2D6E202}" type="slidenum">
              <a:rPr lang="en-US" smtClean="0"/>
              <a:t>4</a:t>
            </a:fld>
            <a:endParaRPr lang="en-US" dirty="0"/>
          </a:p>
        </p:txBody>
      </p:sp>
      <p:sp>
        <p:nvSpPr>
          <p:cNvPr id="5" name="Rectangle 4">
            <a:extLst>
              <a:ext uri="{FF2B5EF4-FFF2-40B4-BE49-F238E27FC236}">
                <a16:creationId xmlns:a16="http://schemas.microsoft.com/office/drawing/2014/main" id="{C12902FD-5C93-440F-B930-076F879BDA24}"/>
              </a:ext>
            </a:extLst>
          </p:cNvPr>
          <p:cNvSpPr/>
          <p:nvPr/>
        </p:nvSpPr>
        <p:spPr>
          <a:xfrm>
            <a:off x="579120" y="295216"/>
            <a:ext cx="11257280" cy="4154984"/>
          </a:xfrm>
          <a:prstGeom prst="rect">
            <a:avLst/>
          </a:prstGeom>
        </p:spPr>
        <p:txBody>
          <a:bodyPr wrap="square">
            <a:spAutoFit/>
          </a:bodyPr>
          <a:lstStyle/>
          <a:p>
            <a:r>
              <a:rPr lang="en-US" sz="4800" b="1" dirty="0">
                <a:solidFill>
                  <a:schemeClr val="bg1"/>
                </a:solidFill>
              </a:rPr>
              <a:t>GENESIS 16:1</a:t>
            </a:r>
          </a:p>
          <a:p>
            <a:r>
              <a:rPr lang="en-US" sz="3600" i="1" dirty="0">
                <a:solidFill>
                  <a:schemeClr val="bg1"/>
                </a:solidFill>
              </a:rPr>
              <a:t>	Now Sarai Abram's wife bare him no children: and she had an handmaid, an Egyptian, whose name was Hagar. 2 And Sarai said unto Abram, Behold now, the LORD hath restrained me from bearing: I pray thee, go in unto my maid; it may be that I may obtain children by her. And Abram hearkened to the voice of Sarai.</a:t>
            </a:r>
          </a:p>
        </p:txBody>
      </p:sp>
    </p:spTree>
    <p:extLst>
      <p:ext uri="{BB962C8B-B14F-4D97-AF65-F5344CB8AC3E}">
        <p14:creationId xmlns:p14="http://schemas.microsoft.com/office/powerpoint/2010/main" val="18692909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6FD1F336-A643-48BE-9AFE-C8B9C217A36F}"/>
              </a:ext>
            </a:extLst>
          </p:cNvPr>
          <p:cNvSpPr>
            <a:spLocks noGrp="1"/>
          </p:cNvSpPr>
          <p:nvPr>
            <p:ph type="dt" sz="half" idx="10"/>
          </p:nvPr>
        </p:nvSpPr>
        <p:spPr/>
        <p:txBody>
          <a:bodyPr/>
          <a:lstStyle/>
          <a:p>
            <a:r>
              <a:rPr lang="en-US"/>
              <a:t>7/22/2018</a:t>
            </a:r>
            <a:endParaRPr lang="en-US" dirty="0"/>
          </a:p>
        </p:txBody>
      </p:sp>
      <p:sp>
        <p:nvSpPr>
          <p:cNvPr id="5" name="Footer Placeholder 4">
            <a:extLst>
              <a:ext uri="{FF2B5EF4-FFF2-40B4-BE49-F238E27FC236}">
                <a16:creationId xmlns:a16="http://schemas.microsoft.com/office/drawing/2014/main" id="{48FC5BFE-83F8-4340-B4A3-1E58E9776A03}"/>
              </a:ext>
            </a:extLst>
          </p:cNvPr>
          <p:cNvSpPr>
            <a:spLocks noGrp="1"/>
          </p:cNvSpPr>
          <p:nvPr>
            <p:ph type="ftr" sz="quarter" idx="11"/>
          </p:nvPr>
        </p:nvSpPr>
        <p:spPr/>
        <p:txBody>
          <a:bodyPr/>
          <a:lstStyle/>
          <a:p>
            <a:r>
              <a:rPr lang="en-US"/>
              <a:t>While We Wait</a:t>
            </a:r>
            <a:endParaRPr lang="en-US" dirty="0"/>
          </a:p>
        </p:txBody>
      </p:sp>
      <p:sp>
        <p:nvSpPr>
          <p:cNvPr id="6" name="Slide Number Placeholder 5">
            <a:extLst>
              <a:ext uri="{FF2B5EF4-FFF2-40B4-BE49-F238E27FC236}">
                <a16:creationId xmlns:a16="http://schemas.microsoft.com/office/drawing/2014/main" id="{2499E31E-7E0F-47BF-BE47-F3E195369693}"/>
              </a:ext>
            </a:extLst>
          </p:cNvPr>
          <p:cNvSpPr>
            <a:spLocks noGrp="1"/>
          </p:cNvSpPr>
          <p:nvPr>
            <p:ph type="sldNum" sz="quarter" idx="12"/>
          </p:nvPr>
        </p:nvSpPr>
        <p:spPr/>
        <p:txBody>
          <a:bodyPr/>
          <a:lstStyle/>
          <a:p>
            <a:fld id="{8A7A6979-0714-4377-B894-6BE4C2D6E202}" type="slidenum">
              <a:rPr lang="en-US" smtClean="0"/>
              <a:pPr/>
              <a:t>5</a:t>
            </a:fld>
            <a:endParaRPr lang="en-US" dirty="0"/>
          </a:p>
        </p:txBody>
      </p:sp>
      <p:sp>
        <p:nvSpPr>
          <p:cNvPr id="7" name="Rectangle 6">
            <a:extLst>
              <a:ext uri="{FF2B5EF4-FFF2-40B4-BE49-F238E27FC236}">
                <a16:creationId xmlns:a16="http://schemas.microsoft.com/office/drawing/2014/main" id="{E4364718-9DC4-4E33-B48C-F08F99D72618}"/>
              </a:ext>
            </a:extLst>
          </p:cNvPr>
          <p:cNvSpPr/>
          <p:nvPr/>
        </p:nvSpPr>
        <p:spPr>
          <a:xfrm>
            <a:off x="264160" y="172720"/>
            <a:ext cx="11694160" cy="5878532"/>
          </a:xfrm>
          <a:prstGeom prst="rect">
            <a:avLst/>
          </a:prstGeom>
        </p:spPr>
        <p:txBody>
          <a:bodyPr wrap="square">
            <a:spAutoFit/>
          </a:bodyPr>
          <a:lstStyle/>
          <a:p>
            <a:r>
              <a:rPr lang="en-US" sz="4400" b="1" dirty="0">
                <a:solidFill>
                  <a:schemeClr val="bg1"/>
                </a:solidFill>
              </a:rPr>
              <a:t>I CORINTHIANS 15:5-6</a:t>
            </a:r>
          </a:p>
          <a:p>
            <a:r>
              <a:rPr lang="en-US" sz="3200" i="1" dirty="0">
                <a:solidFill>
                  <a:schemeClr val="bg1"/>
                </a:solidFill>
              </a:rPr>
              <a:t>	And that he was seen of Cephas, then of the twelve: 6 After that, he was seen of above five hundred brethren at once; of whom the greater part remain unto this present, but some are fallen asleep. </a:t>
            </a:r>
          </a:p>
          <a:p>
            <a:endParaRPr lang="en-US" sz="3200" i="1" dirty="0">
              <a:solidFill>
                <a:schemeClr val="bg1"/>
              </a:solidFill>
            </a:endParaRPr>
          </a:p>
          <a:p>
            <a:r>
              <a:rPr lang="en-US" sz="4400" b="1" dirty="0">
                <a:solidFill>
                  <a:schemeClr val="bg1"/>
                </a:solidFill>
              </a:rPr>
              <a:t>ACTS 1:14-15</a:t>
            </a:r>
          </a:p>
          <a:p>
            <a:r>
              <a:rPr lang="en-US" sz="3200" dirty="0">
                <a:solidFill>
                  <a:schemeClr val="bg1"/>
                </a:solidFill>
              </a:rPr>
              <a:t>	</a:t>
            </a:r>
            <a:r>
              <a:rPr lang="en-US" sz="3200" i="1" dirty="0">
                <a:solidFill>
                  <a:schemeClr val="bg1"/>
                </a:solidFill>
              </a:rPr>
              <a:t>These all continued with one accord in prayer and supplication, with the women, and Mary the mother of Jesus, and with his brethren.  15 And in those days Peter stood up in the midst of the disciples, and said, (the number of names together were about an hundred and twenty,) </a:t>
            </a:r>
          </a:p>
        </p:txBody>
      </p:sp>
    </p:spTree>
    <p:extLst>
      <p:ext uri="{BB962C8B-B14F-4D97-AF65-F5344CB8AC3E}">
        <p14:creationId xmlns:p14="http://schemas.microsoft.com/office/powerpoint/2010/main" val="2976465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 calcmode="lin" valueType="num">
                                      <p:cBhvr additive="base">
                                        <p:cTn id="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7">
                                            <p:txEl>
                                              <p:pRg st="4" end="4"/>
                                            </p:txEl>
                                          </p:spTgt>
                                        </p:tgtEl>
                                        <p:attrNameLst>
                                          <p:attrName>style.visibility</p:attrName>
                                        </p:attrNameLst>
                                      </p:cBhvr>
                                      <p:to>
                                        <p:strVal val="visible"/>
                                      </p:to>
                                    </p:set>
                                    <p:anim calcmode="lin" valueType="num">
                                      <p:cBhvr additive="base">
                                        <p:cTn id="1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A0C4D0-AFC0-48B8-9F01-DD86CAD4DC70}"/>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877DED1C-B229-4EC2-8743-6A792E405C73}"/>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960DC696-C849-4266-AB9F-30DD87E9CCA4}"/>
              </a:ext>
            </a:extLst>
          </p:cNvPr>
          <p:cNvSpPr>
            <a:spLocks noGrp="1"/>
          </p:cNvSpPr>
          <p:nvPr>
            <p:ph type="sldNum" sz="quarter" idx="12"/>
          </p:nvPr>
        </p:nvSpPr>
        <p:spPr/>
        <p:txBody>
          <a:bodyPr/>
          <a:lstStyle/>
          <a:p>
            <a:fld id="{8A7A6979-0714-4377-B894-6BE4C2D6E202}" type="slidenum">
              <a:rPr lang="en-US" smtClean="0"/>
              <a:t>6</a:t>
            </a:fld>
            <a:endParaRPr lang="en-US" dirty="0"/>
          </a:p>
        </p:txBody>
      </p:sp>
      <p:sp useBgFill="1">
        <p:nvSpPr>
          <p:cNvPr id="5" name="Rectangle 4">
            <a:extLst>
              <a:ext uri="{FF2B5EF4-FFF2-40B4-BE49-F238E27FC236}">
                <a16:creationId xmlns:a16="http://schemas.microsoft.com/office/drawing/2014/main" id="{F488ABD7-4497-4115-9195-5A74AFD23090}"/>
              </a:ext>
            </a:extLst>
          </p:cNvPr>
          <p:cNvSpPr/>
          <p:nvPr/>
        </p:nvSpPr>
        <p:spPr>
          <a:xfrm>
            <a:off x="325120" y="142240"/>
            <a:ext cx="11653520" cy="4955203"/>
          </a:xfrm>
          <a:prstGeom prst="rect">
            <a:avLst/>
          </a:prstGeom>
        </p:spPr>
        <p:txBody>
          <a:bodyPr wrap="square">
            <a:spAutoFit/>
          </a:bodyPr>
          <a:lstStyle/>
          <a:p>
            <a:r>
              <a:rPr lang="en-US" sz="4400" b="1" dirty="0">
                <a:solidFill>
                  <a:schemeClr val="bg1"/>
                </a:solidFill>
              </a:rPr>
              <a:t>MARRIAGE.AND.DIVORCE</a:t>
            </a:r>
          </a:p>
          <a:p>
            <a:r>
              <a:rPr lang="en-US" sz="4000" dirty="0">
                <a:solidFill>
                  <a:schemeClr val="bg1"/>
                </a:solidFill>
              </a:rPr>
              <a:t>	284 This is an awful strong thing, I didn't know how to bring it out. What will I do, when I got men and women sitting in my congregation, some of them has been married twice or three times? Good men and good women, all mixed up! What done it? False teaching, exactly, not waiting on the Lord.</a:t>
            </a:r>
            <a:endParaRPr lang="en-US" sz="3200" dirty="0">
              <a:solidFill>
                <a:schemeClr val="bg1"/>
              </a:solidFill>
            </a:endParaRPr>
          </a:p>
          <a:p>
            <a:pPr algn="r"/>
            <a:r>
              <a:rPr lang="en-US" sz="3200" dirty="0">
                <a:solidFill>
                  <a:schemeClr val="bg1"/>
                </a:solidFill>
              </a:rPr>
              <a:t>65-0221</a:t>
            </a:r>
          </a:p>
        </p:txBody>
      </p:sp>
    </p:spTree>
    <p:extLst>
      <p:ext uri="{BB962C8B-B14F-4D97-AF65-F5344CB8AC3E}">
        <p14:creationId xmlns:p14="http://schemas.microsoft.com/office/powerpoint/2010/main" val="3828043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A249E9-F9BB-439B-BBC8-EA043AAFC6F3}"/>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CA9FE999-4D2E-4B4D-BC51-D4243A23616E}"/>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79BC04EA-0F9A-40AA-B39B-D898E25EEAA5}"/>
              </a:ext>
            </a:extLst>
          </p:cNvPr>
          <p:cNvSpPr>
            <a:spLocks noGrp="1"/>
          </p:cNvSpPr>
          <p:nvPr>
            <p:ph type="sldNum" sz="quarter" idx="12"/>
          </p:nvPr>
        </p:nvSpPr>
        <p:spPr/>
        <p:txBody>
          <a:bodyPr/>
          <a:lstStyle/>
          <a:p>
            <a:fld id="{8A7A6979-0714-4377-B894-6BE4C2D6E202}" type="slidenum">
              <a:rPr lang="en-US" smtClean="0"/>
              <a:t>7</a:t>
            </a:fld>
            <a:endParaRPr lang="en-US" dirty="0"/>
          </a:p>
        </p:txBody>
      </p:sp>
      <p:sp useBgFill="1">
        <p:nvSpPr>
          <p:cNvPr id="5" name="Rectangle 4">
            <a:extLst>
              <a:ext uri="{FF2B5EF4-FFF2-40B4-BE49-F238E27FC236}">
                <a16:creationId xmlns:a16="http://schemas.microsoft.com/office/drawing/2014/main" id="{1CD1C0A5-8634-46AA-8BA9-8B3F6C19C27C}"/>
              </a:ext>
            </a:extLst>
          </p:cNvPr>
          <p:cNvSpPr/>
          <p:nvPr/>
        </p:nvSpPr>
        <p:spPr>
          <a:xfrm>
            <a:off x="121920" y="91440"/>
            <a:ext cx="11866880" cy="6617196"/>
          </a:xfrm>
          <a:prstGeom prst="rect">
            <a:avLst/>
          </a:prstGeom>
        </p:spPr>
        <p:txBody>
          <a:bodyPr wrap="square">
            <a:spAutoFit/>
          </a:bodyPr>
          <a:lstStyle/>
          <a:p>
            <a:r>
              <a:rPr lang="en-US" sz="4000" b="1" dirty="0">
                <a:solidFill>
                  <a:schemeClr val="bg1"/>
                </a:solidFill>
              </a:rPr>
              <a:t>PRESENT.STAGE.OF.MY.MINISTRY</a:t>
            </a:r>
          </a:p>
          <a:p>
            <a:r>
              <a:rPr lang="en-US" sz="3200" dirty="0">
                <a:solidFill>
                  <a:schemeClr val="bg1"/>
                </a:solidFill>
              </a:rPr>
              <a:t>	 33 But, you see, it's continually come closer and closer to the image of man, and man was a reflection of God. And that's the reason that maybe grass become </a:t>
            </a:r>
            <a:r>
              <a:rPr lang="en-US" sz="3200" dirty="0" err="1">
                <a:solidFill>
                  <a:schemeClr val="bg1"/>
                </a:solidFill>
              </a:rPr>
              <a:t>evoluted</a:t>
            </a:r>
            <a:r>
              <a:rPr lang="en-US" sz="3200" dirty="0">
                <a:solidFill>
                  <a:schemeClr val="bg1"/>
                </a:solidFill>
              </a:rPr>
              <a:t>, from grass come flowers, from flowers come shrubs, from shrubs come tree. Why? 	It's a picture of the Tree of Life standing on the other side. And everything on this side that's natural is a shadow of the Super-natural or the Eternal on the other side. Therefore, as long as there's a born-again Christian on the earth, and we got a body here like this, it's the very reflection of one that's waiting on the other side where there is no death and sorrow. And that's what makes our hearts hunger for such as that. Something in us that calls out. 																						62-0908 </a:t>
            </a:r>
          </a:p>
        </p:txBody>
      </p:sp>
    </p:spTree>
    <p:extLst>
      <p:ext uri="{BB962C8B-B14F-4D97-AF65-F5344CB8AC3E}">
        <p14:creationId xmlns:p14="http://schemas.microsoft.com/office/powerpoint/2010/main" val="4265528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1A5DBCE-FFF2-4CE7-A493-5F6F4A0F296D}"/>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FB1FDB87-8D8F-457A-A0B9-3FD344A5EED3}"/>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C9FDF852-CA67-4790-A6B5-5F2D2130EE0E}"/>
              </a:ext>
            </a:extLst>
          </p:cNvPr>
          <p:cNvSpPr>
            <a:spLocks noGrp="1"/>
          </p:cNvSpPr>
          <p:nvPr>
            <p:ph type="sldNum" sz="quarter" idx="12"/>
          </p:nvPr>
        </p:nvSpPr>
        <p:spPr/>
        <p:txBody>
          <a:bodyPr/>
          <a:lstStyle/>
          <a:p>
            <a:fld id="{8A7A6979-0714-4377-B894-6BE4C2D6E202}" type="slidenum">
              <a:rPr lang="en-US" smtClean="0"/>
              <a:t>8</a:t>
            </a:fld>
            <a:endParaRPr lang="en-US" dirty="0"/>
          </a:p>
        </p:txBody>
      </p:sp>
      <p:sp>
        <p:nvSpPr>
          <p:cNvPr id="5" name="Rectangle 4">
            <a:extLst>
              <a:ext uri="{FF2B5EF4-FFF2-40B4-BE49-F238E27FC236}">
                <a16:creationId xmlns:a16="http://schemas.microsoft.com/office/drawing/2014/main" id="{82FA130E-857C-4E80-A03A-5F890FB85005}"/>
              </a:ext>
            </a:extLst>
          </p:cNvPr>
          <p:cNvSpPr/>
          <p:nvPr/>
        </p:nvSpPr>
        <p:spPr>
          <a:xfrm>
            <a:off x="178675" y="94593"/>
            <a:ext cx="11813627" cy="6032421"/>
          </a:xfrm>
          <a:prstGeom prst="rect">
            <a:avLst/>
          </a:prstGeom>
        </p:spPr>
        <p:txBody>
          <a:bodyPr wrap="square">
            <a:spAutoFit/>
          </a:bodyPr>
          <a:lstStyle/>
          <a:p>
            <a:r>
              <a:rPr lang="en-US" sz="4800" b="1" dirty="0">
                <a:solidFill>
                  <a:schemeClr val="bg1"/>
                </a:solidFill>
              </a:rPr>
              <a:t>THE.TESTIMONY.OF.A.TRUE.WITNESS</a:t>
            </a:r>
          </a:p>
          <a:p>
            <a:r>
              <a:rPr lang="en-US" sz="3200" dirty="0">
                <a:solidFill>
                  <a:schemeClr val="bg1"/>
                </a:solidFill>
              </a:rPr>
              <a:t>	</a:t>
            </a:r>
            <a:r>
              <a:rPr lang="en-US" sz="3400" dirty="0">
                <a:solidFill>
                  <a:schemeClr val="bg1"/>
                </a:solidFill>
              </a:rPr>
              <a:t>204  This church today is trying to save itself, with its own good works. "</a:t>
            </a:r>
            <a:r>
              <a:rPr lang="en-US" sz="3400" i="1" dirty="0">
                <a:solidFill>
                  <a:schemeClr val="bg1"/>
                </a:solidFill>
              </a:rPr>
              <a:t>Oh, I'm a Christian, I must be real sweet. I must do this</a:t>
            </a:r>
            <a:r>
              <a:rPr lang="en-US" sz="3400" dirty="0">
                <a:solidFill>
                  <a:schemeClr val="bg1"/>
                </a:solidFill>
              </a:rPr>
              <a:t>." But that first church, what was they doing? </a:t>
            </a:r>
            <a:r>
              <a:rPr lang="en-US" sz="3400" dirty="0">
                <a:solidFill>
                  <a:srgbClr val="FFFF00"/>
                </a:solidFill>
              </a:rPr>
              <a:t>Waiting. </a:t>
            </a:r>
            <a:r>
              <a:rPr lang="en-US" sz="3400" dirty="0">
                <a:solidFill>
                  <a:schemeClr val="bg1"/>
                </a:solidFill>
              </a:rPr>
              <a:t>Not trying to change themselves, but was waiting for God Himself to come and change them from Pharisees to witnesses.</a:t>
            </a:r>
          </a:p>
          <a:p>
            <a:r>
              <a:rPr lang="en-US" sz="3400" dirty="0">
                <a:solidFill>
                  <a:schemeClr val="bg1"/>
                </a:solidFill>
              </a:rPr>
              <a:t>	And what we need today is another waiting on the Holy Ghost, the Witness of God to come change us from a bunch of Pharisees, cold and starched, to witnesses of the resurrection of Jesus Christ. Hallelujah. </a:t>
            </a:r>
          </a:p>
          <a:p>
            <a:pPr algn="r"/>
            <a:r>
              <a:rPr lang="en-US" sz="3200" dirty="0">
                <a:solidFill>
                  <a:schemeClr val="bg1"/>
                </a:solidFill>
              </a:rPr>
              <a:t>61-1105 </a:t>
            </a:r>
          </a:p>
        </p:txBody>
      </p:sp>
    </p:spTree>
    <p:extLst>
      <p:ext uri="{BB962C8B-B14F-4D97-AF65-F5344CB8AC3E}">
        <p14:creationId xmlns:p14="http://schemas.microsoft.com/office/powerpoint/2010/main" val="1524728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8E40D7-3FFE-4EE9-9B12-D5AFC267107E}"/>
              </a:ext>
            </a:extLst>
          </p:cNvPr>
          <p:cNvSpPr>
            <a:spLocks noGrp="1"/>
          </p:cNvSpPr>
          <p:nvPr>
            <p:ph type="dt" sz="half" idx="10"/>
          </p:nvPr>
        </p:nvSpPr>
        <p:spPr/>
        <p:txBody>
          <a:bodyPr/>
          <a:lstStyle/>
          <a:p>
            <a:r>
              <a:rPr lang="en-US"/>
              <a:t>7/22/2018</a:t>
            </a:r>
            <a:endParaRPr lang="en-US" dirty="0"/>
          </a:p>
        </p:txBody>
      </p:sp>
      <p:sp>
        <p:nvSpPr>
          <p:cNvPr id="3" name="Footer Placeholder 2">
            <a:extLst>
              <a:ext uri="{FF2B5EF4-FFF2-40B4-BE49-F238E27FC236}">
                <a16:creationId xmlns:a16="http://schemas.microsoft.com/office/drawing/2014/main" id="{B8129461-5F45-4417-90C1-863CF35EA7FF}"/>
              </a:ext>
            </a:extLst>
          </p:cNvPr>
          <p:cNvSpPr>
            <a:spLocks noGrp="1"/>
          </p:cNvSpPr>
          <p:nvPr>
            <p:ph type="ftr" sz="quarter" idx="11"/>
          </p:nvPr>
        </p:nvSpPr>
        <p:spPr/>
        <p:txBody>
          <a:bodyPr/>
          <a:lstStyle/>
          <a:p>
            <a:r>
              <a:rPr lang="en-US"/>
              <a:t>While We Wait</a:t>
            </a:r>
            <a:endParaRPr lang="en-US" dirty="0"/>
          </a:p>
        </p:txBody>
      </p:sp>
      <p:sp>
        <p:nvSpPr>
          <p:cNvPr id="4" name="Slide Number Placeholder 3">
            <a:extLst>
              <a:ext uri="{FF2B5EF4-FFF2-40B4-BE49-F238E27FC236}">
                <a16:creationId xmlns:a16="http://schemas.microsoft.com/office/drawing/2014/main" id="{097434F6-1C3C-420B-A6A4-8B369D3FFA5F}"/>
              </a:ext>
            </a:extLst>
          </p:cNvPr>
          <p:cNvSpPr>
            <a:spLocks noGrp="1"/>
          </p:cNvSpPr>
          <p:nvPr>
            <p:ph type="sldNum" sz="quarter" idx="12"/>
          </p:nvPr>
        </p:nvSpPr>
        <p:spPr/>
        <p:txBody>
          <a:bodyPr/>
          <a:lstStyle/>
          <a:p>
            <a:fld id="{8A7A6979-0714-4377-B894-6BE4C2D6E202}" type="slidenum">
              <a:rPr lang="en-US" smtClean="0"/>
              <a:t>9</a:t>
            </a:fld>
            <a:endParaRPr lang="en-US" dirty="0"/>
          </a:p>
        </p:txBody>
      </p:sp>
      <p:sp>
        <p:nvSpPr>
          <p:cNvPr id="5" name="Rectangle 4">
            <a:extLst>
              <a:ext uri="{FF2B5EF4-FFF2-40B4-BE49-F238E27FC236}">
                <a16:creationId xmlns:a16="http://schemas.microsoft.com/office/drawing/2014/main" id="{5CEE06A6-00CF-4785-AED5-46EA4C0CCB77}"/>
              </a:ext>
            </a:extLst>
          </p:cNvPr>
          <p:cNvSpPr/>
          <p:nvPr/>
        </p:nvSpPr>
        <p:spPr>
          <a:xfrm>
            <a:off x="365760" y="396240"/>
            <a:ext cx="11338560" cy="3600986"/>
          </a:xfrm>
          <a:prstGeom prst="rect">
            <a:avLst/>
          </a:prstGeom>
        </p:spPr>
        <p:txBody>
          <a:bodyPr wrap="square">
            <a:spAutoFit/>
          </a:bodyPr>
          <a:lstStyle/>
          <a:p>
            <a:r>
              <a:rPr lang="en-US" sz="4800" b="1" dirty="0">
                <a:solidFill>
                  <a:srgbClr val="FFFFFF"/>
                </a:solidFill>
              </a:rPr>
              <a:t>I SAMUEL 13:8-14</a:t>
            </a:r>
          </a:p>
          <a:p>
            <a:r>
              <a:rPr lang="en-US" sz="3600" i="1" dirty="0">
                <a:solidFill>
                  <a:srgbClr val="FFFFFF"/>
                </a:solidFill>
              </a:rPr>
              <a:t>	And he tarried seven days, according to the set time that Samuel had appointed: but Samuel came not to Gilgal; and the people were scattered from him. 9  And Saul said, Bring hither a burnt offering to me, and peace offerings. And he offered the burnt offering.</a:t>
            </a:r>
            <a:endParaRPr lang="en-US" sz="3600" dirty="0"/>
          </a:p>
        </p:txBody>
      </p:sp>
    </p:spTree>
    <p:extLst>
      <p:ext uri="{BB962C8B-B14F-4D97-AF65-F5344CB8AC3E}">
        <p14:creationId xmlns:p14="http://schemas.microsoft.com/office/powerpoint/2010/main" val="33177122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TM10001115[[fn=Parcel]]</Template>
  <TotalTime>320</TotalTime>
  <Words>228</Words>
  <Application>Microsoft Office PowerPoint</Application>
  <PresentationFormat>Widescreen</PresentationFormat>
  <Paragraphs>110</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Cambria</vt:lpstr>
      <vt:lpstr>Parcel</vt:lpstr>
      <vt:lpstr>While We Wait…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While We Wait</dc:title>
  <dc:creator>Barry Coffey</dc:creator>
  <cp:lastModifiedBy>Barry Coffey</cp:lastModifiedBy>
  <cp:revision>25</cp:revision>
  <dcterms:created xsi:type="dcterms:W3CDTF">2018-07-21T14:28:12Z</dcterms:created>
  <dcterms:modified xsi:type="dcterms:W3CDTF">2018-07-22T14:53:44Z</dcterms:modified>
</cp:coreProperties>
</file>