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51"/>
  </p:notesMasterIdLst>
  <p:handoutMasterIdLst>
    <p:handoutMasterId r:id="rId52"/>
  </p:handoutMasterIdLst>
  <p:sldIdLst>
    <p:sldId id="256" r:id="rId2"/>
    <p:sldId id="298" r:id="rId3"/>
    <p:sldId id="261" r:id="rId4"/>
    <p:sldId id="376" r:id="rId5"/>
    <p:sldId id="377" r:id="rId6"/>
    <p:sldId id="316" r:id="rId7"/>
    <p:sldId id="315" r:id="rId8"/>
    <p:sldId id="273" r:id="rId9"/>
    <p:sldId id="307" r:id="rId10"/>
    <p:sldId id="283" r:id="rId11"/>
    <p:sldId id="293" r:id="rId12"/>
    <p:sldId id="302" r:id="rId13"/>
    <p:sldId id="303" r:id="rId14"/>
    <p:sldId id="286" r:id="rId15"/>
    <p:sldId id="310" r:id="rId16"/>
    <p:sldId id="327" r:id="rId17"/>
    <p:sldId id="326" r:id="rId18"/>
    <p:sldId id="328" r:id="rId19"/>
    <p:sldId id="337" r:id="rId20"/>
    <p:sldId id="374" r:id="rId21"/>
    <p:sldId id="257" r:id="rId22"/>
    <p:sldId id="300" r:id="rId23"/>
    <p:sldId id="299" r:id="rId24"/>
    <p:sldId id="278" r:id="rId25"/>
    <p:sldId id="308" r:id="rId26"/>
    <p:sldId id="309" r:id="rId27"/>
    <p:sldId id="330" r:id="rId28"/>
    <p:sldId id="331" r:id="rId29"/>
    <p:sldId id="289" r:id="rId30"/>
    <p:sldId id="291" r:id="rId31"/>
    <p:sldId id="292" r:id="rId32"/>
    <p:sldId id="284" r:id="rId33"/>
    <p:sldId id="264" r:id="rId34"/>
    <p:sldId id="314" r:id="rId35"/>
    <p:sldId id="325" r:id="rId36"/>
    <p:sldId id="329" r:id="rId37"/>
    <p:sldId id="318" r:id="rId38"/>
    <p:sldId id="332" r:id="rId39"/>
    <p:sldId id="317" r:id="rId40"/>
    <p:sldId id="333" r:id="rId41"/>
    <p:sldId id="319" r:id="rId42"/>
    <p:sldId id="321" r:id="rId43"/>
    <p:sldId id="263" r:id="rId44"/>
    <p:sldId id="262" r:id="rId45"/>
    <p:sldId id="322" r:id="rId46"/>
    <p:sldId id="320" r:id="rId47"/>
    <p:sldId id="260" r:id="rId48"/>
    <p:sldId id="324" r:id="rId49"/>
    <p:sldId id="375"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FAF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989" autoAdjust="0"/>
    <p:restoredTop sz="98037" autoAdjust="0"/>
  </p:normalViewPr>
  <p:slideViewPr>
    <p:cSldViewPr snapToGrid="0" snapToObjects="1">
      <p:cViewPr varScale="1">
        <p:scale>
          <a:sx n="162" d="100"/>
          <a:sy n="162" d="100"/>
        </p:scale>
        <p:origin x="1256" y="192"/>
      </p:cViewPr>
      <p:guideLst>
        <p:guide orient="horz" pos="2160"/>
        <p:guide pos="2880"/>
      </p:guideLst>
    </p:cSldViewPr>
  </p:slideViewPr>
  <p:notesTextViewPr>
    <p:cViewPr>
      <p:scale>
        <a:sx n="100" d="100"/>
        <a:sy n="100" d="100"/>
      </p:scale>
      <p:origin x="0" y="0"/>
    </p:cViewPr>
  </p:notesTextViewPr>
  <p:sorterViewPr>
    <p:cViewPr>
      <p:scale>
        <a:sx n="160" d="100"/>
        <a:sy n="160" d="100"/>
      </p:scale>
      <p:origin x="0" y="-133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9741EE-2FDC-7C4F-BE07-F1E43ACB6B51}" type="datetimeFigureOut">
              <a:rPr lang="en-US" smtClean="0"/>
              <a:t>7/29/18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BE8E911-3F9C-A54A-9585-DB6427671163}" type="slidenum">
              <a:rPr lang="en-US" smtClean="0"/>
              <a:t>‹#›</a:t>
            </a:fld>
            <a:endParaRPr lang="en-US"/>
          </a:p>
        </p:txBody>
      </p:sp>
    </p:spTree>
    <p:extLst>
      <p:ext uri="{BB962C8B-B14F-4D97-AF65-F5344CB8AC3E}">
        <p14:creationId xmlns:p14="http://schemas.microsoft.com/office/powerpoint/2010/main" val="49699282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1E5A2F-B841-5E47-B07F-0EC85FEF7673}" type="datetimeFigureOut">
              <a:rPr lang="en-US" smtClean="0"/>
              <a:t>7/29/18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E2E42A-1B63-A94C-BDAF-B32C5C7046F8}" type="slidenum">
              <a:rPr lang="en-US" smtClean="0"/>
              <a:t>‹#›</a:t>
            </a:fld>
            <a:endParaRPr lang="en-US"/>
          </a:p>
        </p:txBody>
      </p:sp>
    </p:spTree>
    <p:extLst>
      <p:ext uri="{BB962C8B-B14F-4D97-AF65-F5344CB8AC3E}">
        <p14:creationId xmlns:p14="http://schemas.microsoft.com/office/powerpoint/2010/main" val="399410017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ACE8346-4B40-4E9D-BC34-2A56E9473349}" type="slidenum">
              <a:rPr lang="en-US" smtClean="0"/>
              <a:pPr>
                <a:defRPr/>
              </a:pPr>
              <a:t>6</a:t>
            </a:fld>
            <a:endParaRPr lang="en-US"/>
          </a:p>
        </p:txBody>
      </p:sp>
    </p:spTree>
    <p:extLst>
      <p:ext uri="{BB962C8B-B14F-4D97-AF65-F5344CB8AC3E}">
        <p14:creationId xmlns:p14="http://schemas.microsoft.com/office/powerpoint/2010/main" val="624527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ECF3EE72-B16C-47BD-9AD8-21AC4074F76A}" type="slidenum">
              <a:rPr lang="en-US"/>
              <a:pPr/>
              <a:t>42</a:t>
            </a:fld>
            <a:endParaRPr 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algn="just" eaLnBrk="1" hangingPunct="1"/>
            <a:r>
              <a:rPr lang="en-US">
                <a:latin typeface="Verdana" pitchFamily="34" charset="0"/>
                <a:cs typeface="Times New Roman" pitchFamily="18" charset="0"/>
              </a:rPr>
              <a:t>MALACHI. 3:7   </a:t>
            </a:r>
            <a:endParaRPr lang="en-US">
              <a:latin typeface="Courier New" pitchFamily="49" charset="0"/>
              <a:cs typeface="Times New Roman" pitchFamily="18" charset="0"/>
            </a:endParaRPr>
          </a:p>
          <a:p>
            <a:pPr algn="just" eaLnBrk="1" hangingPunct="1"/>
            <a:r>
              <a:rPr lang="en-US" i="1">
                <a:latin typeface="Verdana" pitchFamily="34" charset="0"/>
                <a:cs typeface="Times New Roman" pitchFamily="18" charset="0"/>
              </a:rPr>
              <a:t>Even  from the days of your fathers ye are gone  away  from mine ordinances, and have not kept [them]. Return unto me, and  I will  return  unto  you, saith the LORD of hosts.  But  ye  said, Wherein shall we return?           </a:t>
            </a:r>
            <a:endParaRPr lang="en-US">
              <a:latin typeface="Courier New" pitchFamily="49" charset="0"/>
              <a:cs typeface="Times New Roman" pitchFamily="18" charset="0"/>
            </a:endParaRPr>
          </a:p>
          <a:p>
            <a:pPr algn="just" eaLnBrk="1" hangingPunct="1"/>
            <a:r>
              <a:rPr lang="en-US" i="1">
                <a:latin typeface="Verdana" pitchFamily="34" charset="0"/>
                <a:cs typeface="Times New Roman" pitchFamily="18" charset="0"/>
              </a:rPr>
              <a:t> </a:t>
            </a:r>
            <a:endParaRPr lang="en-US">
              <a:latin typeface="Courier New" pitchFamily="49" charset="0"/>
              <a:cs typeface="Times New Roman" pitchFamily="18" charset="0"/>
            </a:endParaRPr>
          </a:p>
          <a:p>
            <a:pPr algn="just" eaLnBrk="1" hangingPunct="1"/>
            <a:r>
              <a:rPr lang="en-US" i="1">
                <a:latin typeface="Verdana" pitchFamily="34" charset="0"/>
                <a:cs typeface="Times New Roman" pitchFamily="18" charset="0"/>
              </a:rPr>
              <a:t>3:8   Will  a  man rob God? Yet ye have robbed me.  But  ye  say, Wherein have we robbed thee? In tithes and offerings.           </a:t>
            </a:r>
            <a:endParaRPr lang="en-US">
              <a:latin typeface="Courier New" pitchFamily="49" charset="0"/>
              <a:cs typeface="Times New Roman" pitchFamily="18" charset="0"/>
            </a:endParaRPr>
          </a:p>
          <a:p>
            <a:pPr algn="just" eaLnBrk="1" hangingPunct="1"/>
            <a:r>
              <a:rPr lang="en-US" i="1">
                <a:latin typeface="Verdana" pitchFamily="34" charset="0"/>
                <a:cs typeface="Times New Roman" pitchFamily="18" charset="0"/>
              </a:rPr>
              <a:t> </a:t>
            </a:r>
            <a:endParaRPr lang="en-US">
              <a:latin typeface="Courier New" pitchFamily="49" charset="0"/>
              <a:cs typeface="Times New Roman" pitchFamily="18" charset="0"/>
            </a:endParaRPr>
          </a:p>
          <a:p>
            <a:pPr algn="just" eaLnBrk="1" hangingPunct="1"/>
            <a:r>
              <a:rPr lang="en-US" i="1">
                <a:latin typeface="Verdana" pitchFamily="34" charset="0"/>
                <a:cs typeface="Times New Roman" pitchFamily="18" charset="0"/>
              </a:rPr>
              <a:t>3:9  Ye [are] cursed with a curse: for ye have robbed me,  [even] this whole nation.       </a:t>
            </a:r>
            <a:endParaRPr lang="en-US">
              <a:latin typeface="Courier New" pitchFamily="49" charset="0"/>
              <a:cs typeface="Times New Roman" pitchFamily="18" charset="0"/>
            </a:endParaRPr>
          </a:p>
          <a:p>
            <a:pPr algn="just" eaLnBrk="1" hangingPunct="1"/>
            <a:r>
              <a:rPr lang="en-US" i="1">
                <a:latin typeface="Verdana" pitchFamily="34" charset="0"/>
                <a:cs typeface="Times New Roman" pitchFamily="18" charset="0"/>
              </a:rPr>
              <a:t> </a:t>
            </a:r>
            <a:endParaRPr lang="en-US">
              <a:latin typeface="Courier New" pitchFamily="49" charset="0"/>
              <a:cs typeface="Times New Roman" pitchFamily="18" charset="0"/>
            </a:endParaRPr>
          </a:p>
          <a:p>
            <a:pPr algn="just" eaLnBrk="1" hangingPunct="1"/>
            <a:r>
              <a:rPr lang="en-US" i="1">
                <a:latin typeface="Verdana" pitchFamily="34" charset="0"/>
                <a:cs typeface="Times New Roman" pitchFamily="18" charset="0"/>
              </a:rPr>
              <a:t>3:10  Bring ye all the tithes into the storehouse, that there may be meat in mine house, and prove me now herewith, saith the  LORD of hosts, if I will not open you the windows of heaven, and  pour you  out a blessing, that [there shall] not [be room] enough  [to receive it].                    </a:t>
            </a:r>
            <a:endParaRPr lang="en-US">
              <a:latin typeface="Courier New" pitchFamily="49" charset="0"/>
              <a:cs typeface="Times New Roman" pitchFamily="18" charset="0"/>
            </a:endParaRPr>
          </a:p>
          <a:p>
            <a:pPr algn="just" eaLnBrk="1" hangingPunct="1"/>
            <a:r>
              <a:rPr lang="en-US" i="1">
                <a:latin typeface="Verdana" pitchFamily="34" charset="0"/>
                <a:cs typeface="Times New Roman" pitchFamily="18" charset="0"/>
              </a:rPr>
              <a:t> </a:t>
            </a:r>
            <a:endParaRPr lang="en-US">
              <a:latin typeface="Courier New" pitchFamily="49" charset="0"/>
              <a:cs typeface="Times New Roman" pitchFamily="18" charset="0"/>
            </a:endParaRPr>
          </a:p>
          <a:p>
            <a:pPr eaLnBrk="1" hangingPunct="1"/>
            <a:r>
              <a:rPr lang="en-US" i="1">
                <a:latin typeface="Verdana" pitchFamily="34" charset="0"/>
                <a:cs typeface="Times New Roman" pitchFamily="18" charset="0"/>
              </a:rPr>
              <a:t>3:11  And I will rebuke the devourer for your sakes, and he shall not  destroy the fruits of your ground; neither shall  your  vine cast  her fruit before the time in the field, saith the  LORD  of hosts.</a:t>
            </a:r>
            <a:r>
              <a:rPr lang="en-US"/>
              <a:t>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B1384E1F-322B-4C4A-80E6-23038F0B7919}" type="slidenum">
              <a:rPr lang="en-US"/>
              <a:pPr/>
              <a:t>43</a:t>
            </a:fld>
            <a:endParaRPr lang="en-US"/>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algn="just" eaLnBrk="1" hangingPunct="1"/>
            <a:r>
              <a:rPr lang="en-US">
                <a:latin typeface="Verdana" pitchFamily="34" charset="0"/>
                <a:cs typeface="Times New Roman" pitchFamily="18" charset="0"/>
              </a:rPr>
              <a:t>MALACHI. 3:7   </a:t>
            </a:r>
            <a:endParaRPr lang="en-US">
              <a:latin typeface="Courier New" pitchFamily="49" charset="0"/>
              <a:cs typeface="Times New Roman" pitchFamily="18" charset="0"/>
            </a:endParaRPr>
          </a:p>
          <a:p>
            <a:pPr algn="just" eaLnBrk="1" hangingPunct="1"/>
            <a:r>
              <a:rPr lang="en-US" i="1">
                <a:latin typeface="Verdana" pitchFamily="34" charset="0"/>
                <a:cs typeface="Times New Roman" pitchFamily="18" charset="0"/>
              </a:rPr>
              <a:t>Even  from the days of your fathers ye are gone  away  from mine ordinances, and have not kept [them]. Return unto me, and  I will  return  unto  you, saith the LORD of hosts.  But  ye  said, Wherein shall we return?           </a:t>
            </a:r>
            <a:endParaRPr lang="en-US">
              <a:latin typeface="Courier New" pitchFamily="49" charset="0"/>
              <a:cs typeface="Times New Roman" pitchFamily="18" charset="0"/>
            </a:endParaRPr>
          </a:p>
          <a:p>
            <a:pPr algn="just" eaLnBrk="1" hangingPunct="1"/>
            <a:r>
              <a:rPr lang="en-US" i="1">
                <a:latin typeface="Verdana" pitchFamily="34" charset="0"/>
                <a:cs typeface="Times New Roman" pitchFamily="18" charset="0"/>
              </a:rPr>
              <a:t> </a:t>
            </a:r>
            <a:endParaRPr lang="en-US">
              <a:latin typeface="Courier New" pitchFamily="49" charset="0"/>
              <a:cs typeface="Times New Roman" pitchFamily="18" charset="0"/>
            </a:endParaRPr>
          </a:p>
          <a:p>
            <a:pPr algn="just" eaLnBrk="1" hangingPunct="1"/>
            <a:r>
              <a:rPr lang="en-US" i="1">
                <a:latin typeface="Verdana" pitchFamily="34" charset="0"/>
                <a:cs typeface="Times New Roman" pitchFamily="18" charset="0"/>
              </a:rPr>
              <a:t>3:8   Will  a  man rob God? Yet ye have robbed me.  But  ye  say, Wherein have we robbed thee? In tithes and offerings.           </a:t>
            </a:r>
            <a:endParaRPr lang="en-US">
              <a:latin typeface="Courier New" pitchFamily="49" charset="0"/>
              <a:cs typeface="Times New Roman" pitchFamily="18" charset="0"/>
            </a:endParaRPr>
          </a:p>
          <a:p>
            <a:pPr algn="just" eaLnBrk="1" hangingPunct="1"/>
            <a:r>
              <a:rPr lang="en-US" i="1">
                <a:latin typeface="Verdana" pitchFamily="34" charset="0"/>
                <a:cs typeface="Times New Roman" pitchFamily="18" charset="0"/>
              </a:rPr>
              <a:t> </a:t>
            </a:r>
            <a:endParaRPr lang="en-US">
              <a:latin typeface="Courier New" pitchFamily="49" charset="0"/>
              <a:cs typeface="Times New Roman" pitchFamily="18" charset="0"/>
            </a:endParaRPr>
          </a:p>
          <a:p>
            <a:pPr algn="just" eaLnBrk="1" hangingPunct="1"/>
            <a:r>
              <a:rPr lang="en-US" i="1">
                <a:latin typeface="Verdana" pitchFamily="34" charset="0"/>
                <a:cs typeface="Times New Roman" pitchFamily="18" charset="0"/>
              </a:rPr>
              <a:t>3:9  Ye [are] cursed with a curse: for ye have robbed me,  [even] this whole nation.       </a:t>
            </a:r>
            <a:endParaRPr lang="en-US">
              <a:latin typeface="Courier New" pitchFamily="49" charset="0"/>
              <a:cs typeface="Times New Roman" pitchFamily="18" charset="0"/>
            </a:endParaRPr>
          </a:p>
          <a:p>
            <a:pPr algn="just" eaLnBrk="1" hangingPunct="1"/>
            <a:r>
              <a:rPr lang="en-US" i="1">
                <a:latin typeface="Verdana" pitchFamily="34" charset="0"/>
                <a:cs typeface="Times New Roman" pitchFamily="18" charset="0"/>
              </a:rPr>
              <a:t> </a:t>
            </a:r>
            <a:endParaRPr lang="en-US">
              <a:latin typeface="Courier New" pitchFamily="49" charset="0"/>
              <a:cs typeface="Times New Roman" pitchFamily="18" charset="0"/>
            </a:endParaRPr>
          </a:p>
          <a:p>
            <a:pPr algn="just" eaLnBrk="1" hangingPunct="1"/>
            <a:r>
              <a:rPr lang="en-US" i="1">
                <a:latin typeface="Verdana" pitchFamily="34" charset="0"/>
                <a:cs typeface="Times New Roman" pitchFamily="18" charset="0"/>
              </a:rPr>
              <a:t>3:10  Bring ye all the tithes into the storehouse, that there may be meat in mine house, and prove me now herewith, saith the  LORD of hosts, if I will not open you the windows of heaven, and  pour you  out a blessing, that [there shall] not [be room] enough  [to receive it].                    </a:t>
            </a:r>
            <a:endParaRPr lang="en-US">
              <a:latin typeface="Courier New" pitchFamily="49" charset="0"/>
              <a:cs typeface="Times New Roman" pitchFamily="18" charset="0"/>
            </a:endParaRPr>
          </a:p>
          <a:p>
            <a:pPr algn="just" eaLnBrk="1" hangingPunct="1"/>
            <a:r>
              <a:rPr lang="en-US" i="1">
                <a:latin typeface="Verdana" pitchFamily="34" charset="0"/>
                <a:cs typeface="Times New Roman" pitchFamily="18" charset="0"/>
              </a:rPr>
              <a:t> </a:t>
            </a:r>
            <a:endParaRPr lang="en-US">
              <a:latin typeface="Courier New" pitchFamily="49" charset="0"/>
              <a:cs typeface="Times New Roman" pitchFamily="18" charset="0"/>
            </a:endParaRPr>
          </a:p>
          <a:p>
            <a:pPr eaLnBrk="1" hangingPunct="1"/>
            <a:r>
              <a:rPr lang="en-US" i="1">
                <a:latin typeface="Verdana" pitchFamily="34" charset="0"/>
                <a:cs typeface="Times New Roman" pitchFamily="18" charset="0"/>
              </a:rPr>
              <a:t>3:11  And I will rebuke the devourer for your sakes, and he shall not  destroy the fruits of your ground; neither shall  your  vine cast  her fruit before the time in the field, saith the  LORD  of hosts.</a:t>
            </a:r>
            <a:r>
              <a:rPr lang="en-US"/>
              <a:t>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AB495B27-3E1B-46D4-A5F1-C7658615E7B9}" type="slidenum">
              <a:rPr lang="en-US"/>
              <a:pPr/>
              <a:t>44</a:t>
            </a:fld>
            <a:endParaRPr 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algn="just" eaLnBrk="1" hangingPunct="1"/>
            <a:r>
              <a:rPr lang="en-US" dirty="0">
                <a:latin typeface="Verdana" pitchFamily="34" charset="0"/>
                <a:cs typeface="Times New Roman" pitchFamily="18" charset="0"/>
              </a:rPr>
              <a:t>MALACHI. 3:7   </a:t>
            </a:r>
            <a:endParaRPr lang="en-US" dirty="0">
              <a:latin typeface="Courier New" pitchFamily="49" charset="0"/>
              <a:cs typeface="Times New Roman" pitchFamily="18" charset="0"/>
            </a:endParaRPr>
          </a:p>
          <a:p>
            <a:pPr algn="just" eaLnBrk="1" hangingPunct="1"/>
            <a:r>
              <a:rPr lang="en-US" i="1" dirty="0">
                <a:latin typeface="Verdana" pitchFamily="34" charset="0"/>
                <a:cs typeface="Times New Roman" pitchFamily="18" charset="0"/>
              </a:rPr>
              <a:t>Even  from the days of your fathers ye are gone  away  from mine ordinances, and have not kept [them]. Return unto me, and  I will  return  unto  you, </a:t>
            </a:r>
            <a:r>
              <a:rPr lang="en-US" i="1" dirty="0" err="1">
                <a:latin typeface="Verdana" pitchFamily="34" charset="0"/>
                <a:cs typeface="Times New Roman" pitchFamily="18" charset="0"/>
              </a:rPr>
              <a:t>saith</a:t>
            </a:r>
            <a:r>
              <a:rPr lang="en-US" i="1" dirty="0">
                <a:latin typeface="Verdana" pitchFamily="34" charset="0"/>
                <a:cs typeface="Times New Roman" pitchFamily="18" charset="0"/>
              </a:rPr>
              <a:t> the LORD of hosts.  But  ye  said, Wherein shall we return?           </a:t>
            </a:r>
            <a:endParaRPr lang="en-US" dirty="0">
              <a:latin typeface="Courier New" pitchFamily="49" charset="0"/>
              <a:cs typeface="Times New Roman" pitchFamily="18" charset="0"/>
            </a:endParaRPr>
          </a:p>
          <a:p>
            <a:pPr algn="just" eaLnBrk="1" hangingPunct="1"/>
            <a:r>
              <a:rPr lang="en-US" i="1" dirty="0">
                <a:latin typeface="Verdana" pitchFamily="34" charset="0"/>
                <a:cs typeface="Times New Roman" pitchFamily="18" charset="0"/>
              </a:rPr>
              <a:t> </a:t>
            </a:r>
            <a:endParaRPr lang="en-US" dirty="0">
              <a:latin typeface="Courier New" pitchFamily="49" charset="0"/>
              <a:cs typeface="Times New Roman" pitchFamily="18" charset="0"/>
            </a:endParaRPr>
          </a:p>
          <a:p>
            <a:pPr algn="just" eaLnBrk="1" hangingPunct="1"/>
            <a:r>
              <a:rPr lang="en-US" i="1" dirty="0">
                <a:latin typeface="Verdana" pitchFamily="34" charset="0"/>
                <a:cs typeface="Times New Roman" pitchFamily="18" charset="0"/>
              </a:rPr>
              <a:t>3:8   Will  a  man rob God? Yet ye have robbed me.  But  ye  say, Wherein have we robbed thee? In tithes and offerings.           </a:t>
            </a:r>
            <a:endParaRPr lang="en-US" dirty="0">
              <a:latin typeface="Courier New" pitchFamily="49" charset="0"/>
              <a:cs typeface="Times New Roman" pitchFamily="18" charset="0"/>
            </a:endParaRPr>
          </a:p>
          <a:p>
            <a:pPr algn="just" eaLnBrk="1" hangingPunct="1"/>
            <a:r>
              <a:rPr lang="en-US" i="1" dirty="0">
                <a:latin typeface="Verdana" pitchFamily="34" charset="0"/>
                <a:cs typeface="Times New Roman" pitchFamily="18" charset="0"/>
              </a:rPr>
              <a:t> </a:t>
            </a:r>
            <a:endParaRPr lang="en-US" dirty="0">
              <a:latin typeface="Courier New" pitchFamily="49" charset="0"/>
              <a:cs typeface="Times New Roman" pitchFamily="18" charset="0"/>
            </a:endParaRPr>
          </a:p>
          <a:p>
            <a:pPr algn="just" eaLnBrk="1" hangingPunct="1"/>
            <a:r>
              <a:rPr lang="en-US" i="1" dirty="0">
                <a:latin typeface="Verdana" pitchFamily="34" charset="0"/>
                <a:cs typeface="Times New Roman" pitchFamily="18" charset="0"/>
              </a:rPr>
              <a:t>3:9  Ye [are] cursed with a curse: for ye have robbed me,  [even] this whole nation.       </a:t>
            </a:r>
            <a:endParaRPr lang="en-US" dirty="0">
              <a:latin typeface="Courier New" pitchFamily="49" charset="0"/>
              <a:cs typeface="Times New Roman" pitchFamily="18" charset="0"/>
            </a:endParaRPr>
          </a:p>
          <a:p>
            <a:pPr algn="just" eaLnBrk="1" hangingPunct="1"/>
            <a:r>
              <a:rPr lang="en-US" i="1" dirty="0">
                <a:latin typeface="Verdana" pitchFamily="34" charset="0"/>
                <a:cs typeface="Times New Roman" pitchFamily="18" charset="0"/>
              </a:rPr>
              <a:t> </a:t>
            </a:r>
            <a:endParaRPr lang="en-US" dirty="0">
              <a:latin typeface="Courier New" pitchFamily="49" charset="0"/>
              <a:cs typeface="Times New Roman" pitchFamily="18" charset="0"/>
            </a:endParaRPr>
          </a:p>
          <a:p>
            <a:pPr algn="just" eaLnBrk="1" hangingPunct="1"/>
            <a:r>
              <a:rPr lang="en-US" i="1" dirty="0">
                <a:latin typeface="Verdana" pitchFamily="34" charset="0"/>
                <a:cs typeface="Times New Roman" pitchFamily="18" charset="0"/>
              </a:rPr>
              <a:t>3:10  Bring ye all the tithes into the storehouse, that there may be meat in mine house, and prove me now herewith, </a:t>
            </a:r>
            <a:r>
              <a:rPr lang="en-US" i="1" dirty="0" err="1">
                <a:latin typeface="Verdana" pitchFamily="34" charset="0"/>
                <a:cs typeface="Times New Roman" pitchFamily="18" charset="0"/>
              </a:rPr>
              <a:t>saith</a:t>
            </a:r>
            <a:r>
              <a:rPr lang="en-US" i="1" dirty="0">
                <a:latin typeface="Verdana" pitchFamily="34" charset="0"/>
                <a:cs typeface="Times New Roman" pitchFamily="18" charset="0"/>
              </a:rPr>
              <a:t> the  LORD of hosts, if I will not open you the windows of heaven, and  pour you  out a blessing, that [there shall] not [be room] enough  [to receive it].                    </a:t>
            </a:r>
            <a:endParaRPr lang="en-US" dirty="0">
              <a:latin typeface="Courier New" pitchFamily="49" charset="0"/>
              <a:cs typeface="Times New Roman" pitchFamily="18" charset="0"/>
            </a:endParaRPr>
          </a:p>
          <a:p>
            <a:pPr algn="just" eaLnBrk="1" hangingPunct="1"/>
            <a:r>
              <a:rPr lang="en-US" i="1" dirty="0">
                <a:latin typeface="Verdana" pitchFamily="34" charset="0"/>
                <a:cs typeface="Times New Roman" pitchFamily="18" charset="0"/>
              </a:rPr>
              <a:t> </a:t>
            </a:r>
            <a:endParaRPr lang="en-US" dirty="0">
              <a:latin typeface="Courier New" pitchFamily="49" charset="0"/>
              <a:cs typeface="Times New Roman" pitchFamily="18" charset="0"/>
            </a:endParaRPr>
          </a:p>
          <a:p>
            <a:pPr eaLnBrk="1" hangingPunct="1"/>
            <a:r>
              <a:rPr lang="en-US" i="1" dirty="0">
                <a:latin typeface="Verdana" pitchFamily="34" charset="0"/>
                <a:cs typeface="Times New Roman" pitchFamily="18" charset="0"/>
              </a:rPr>
              <a:t>3:11  And I will rebuke the devourer for your sakes, and he shall not  destroy the fruits of your ground; neither shall  your  vine cast  her fruit before the time in the field, </a:t>
            </a:r>
            <a:r>
              <a:rPr lang="en-US" i="1" dirty="0" err="1">
                <a:latin typeface="Verdana" pitchFamily="34" charset="0"/>
                <a:cs typeface="Times New Roman" pitchFamily="18" charset="0"/>
              </a:rPr>
              <a:t>saith</a:t>
            </a:r>
            <a:r>
              <a:rPr lang="en-US" i="1" dirty="0">
                <a:latin typeface="Verdana" pitchFamily="34" charset="0"/>
                <a:cs typeface="Times New Roman" pitchFamily="18" charset="0"/>
              </a:rPr>
              <a:t> the  LORD  of hosts.</a:t>
            </a:r>
            <a:r>
              <a:rPr lang="en-US" dirty="0"/>
              <a:t>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E00F2405-CFD1-4BDC-8FEC-50BFCC8696AA}" type="slidenum">
              <a:rPr lang="en-US"/>
              <a:pPr/>
              <a:t>45</a:t>
            </a:fld>
            <a:endParaRPr 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algn="just" eaLnBrk="1" hangingPunct="1"/>
            <a:r>
              <a:rPr lang="en-US">
                <a:latin typeface="Verdana" pitchFamily="34" charset="0"/>
                <a:cs typeface="Times New Roman" pitchFamily="18" charset="0"/>
              </a:rPr>
              <a:t>MALACHI. 3:7   </a:t>
            </a:r>
            <a:endParaRPr lang="en-US">
              <a:latin typeface="Courier New" pitchFamily="49" charset="0"/>
              <a:cs typeface="Times New Roman" pitchFamily="18" charset="0"/>
            </a:endParaRPr>
          </a:p>
          <a:p>
            <a:pPr algn="just" eaLnBrk="1" hangingPunct="1"/>
            <a:r>
              <a:rPr lang="en-US" i="1">
                <a:latin typeface="Verdana" pitchFamily="34" charset="0"/>
                <a:cs typeface="Times New Roman" pitchFamily="18" charset="0"/>
              </a:rPr>
              <a:t>Even  from the days of your fathers ye are gone  away  from mine ordinances, and have not kept [them]. Return unto me, and  I will  return  unto  you, saith the LORD of hosts.  But  ye  said, Wherein shall we return?           </a:t>
            </a:r>
            <a:endParaRPr lang="en-US">
              <a:latin typeface="Courier New" pitchFamily="49" charset="0"/>
              <a:cs typeface="Times New Roman" pitchFamily="18" charset="0"/>
            </a:endParaRPr>
          </a:p>
          <a:p>
            <a:pPr algn="just" eaLnBrk="1" hangingPunct="1"/>
            <a:r>
              <a:rPr lang="en-US" i="1">
                <a:latin typeface="Verdana" pitchFamily="34" charset="0"/>
                <a:cs typeface="Times New Roman" pitchFamily="18" charset="0"/>
              </a:rPr>
              <a:t> </a:t>
            </a:r>
            <a:endParaRPr lang="en-US">
              <a:latin typeface="Courier New" pitchFamily="49" charset="0"/>
              <a:cs typeface="Times New Roman" pitchFamily="18" charset="0"/>
            </a:endParaRPr>
          </a:p>
          <a:p>
            <a:pPr algn="just" eaLnBrk="1" hangingPunct="1"/>
            <a:r>
              <a:rPr lang="en-US" i="1">
                <a:latin typeface="Verdana" pitchFamily="34" charset="0"/>
                <a:cs typeface="Times New Roman" pitchFamily="18" charset="0"/>
              </a:rPr>
              <a:t>3:8   Will  a  man rob God? Yet ye have robbed me.  But  ye  say, Wherein have we robbed thee? In tithes and offerings.           </a:t>
            </a:r>
            <a:endParaRPr lang="en-US">
              <a:latin typeface="Courier New" pitchFamily="49" charset="0"/>
              <a:cs typeface="Times New Roman" pitchFamily="18" charset="0"/>
            </a:endParaRPr>
          </a:p>
          <a:p>
            <a:pPr algn="just" eaLnBrk="1" hangingPunct="1"/>
            <a:r>
              <a:rPr lang="en-US" i="1">
                <a:latin typeface="Verdana" pitchFamily="34" charset="0"/>
                <a:cs typeface="Times New Roman" pitchFamily="18" charset="0"/>
              </a:rPr>
              <a:t> </a:t>
            </a:r>
            <a:endParaRPr lang="en-US">
              <a:latin typeface="Courier New" pitchFamily="49" charset="0"/>
              <a:cs typeface="Times New Roman" pitchFamily="18" charset="0"/>
            </a:endParaRPr>
          </a:p>
          <a:p>
            <a:pPr algn="just" eaLnBrk="1" hangingPunct="1"/>
            <a:r>
              <a:rPr lang="en-US" i="1">
                <a:latin typeface="Verdana" pitchFamily="34" charset="0"/>
                <a:cs typeface="Times New Roman" pitchFamily="18" charset="0"/>
              </a:rPr>
              <a:t>3:9  Ye [are] cursed with a curse: for ye have robbed me,  [even] this whole nation.       </a:t>
            </a:r>
            <a:endParaRPr lang="en-US">
              <a:latin typeface="Courier New" pitchFamily="49" charset="0"/>
              <a:cs typeface="Times New Roman" pitchFamily="18" charset="0"/>
            </a:endParaRPr>
          </a:p>
          <a:p>
            <a:pPr algn="just" eaLnBrk="1" hangingPunct="1"/>
            <a:r>
              <a:rPr lang="en-US" i="1">
                <a:latin typeface="Verdana" pitchFamily="34" charset="0"/>
                <a:cs typeface="Times New Roman" pitchFamily="18" charset="0"/>
              </a:rPr>
              <a:t> </a:t>
            </a:r>
            <a:endParaRPr lang="en-US">
              <a:latin typeface="Courier New" pitchFamily="49" charset="0"/>
              <a:cs typeface="Times New Roman" pitchFamily="18" charset="0"/>
            </a:endParaRPr>
          </a:p>
          <a:p>
            <a:pPr algn="just" eaLnBrk="1" hangingPunct="1"/>
            <a:r>
              <a:rPr lang="en-US" i="1">
                <a:latin typeface="Verdana" pitchFamily="34" charset="0"/>
                <a:cs typeface="Times New Roman" pitchFamily="18" charset="0"/>
              </a:rPr>
              <a:t>3:10  Bring ye all the tithes into the storehouse, that there may be meat in mine house, and prove me now herewith, saith the  LORD of hosts, if I will not open you the windows of heaven, and  pour you  out a blessing, that [there shall] not [be room] enough  [to receive it].                    </a:t>
            </a:r>
            <a:endParaRPr lang="en-US">
              <a:latin typeface="Courier New" pitchFamily="49" charset="0"/>
              <a:cs typeface="Times New Roman" pitchFamily="18" charset="0"/>
            </a:endParaRPr>
          </a:p>
          <a:p>
            <a:pPr algn="just" eaLnBrk="1" hangingPunct="1"/>
            <a:r>
              <a:rPr lang="en-US" i="1">
                <a:latin typeface="Verdana" pitchFamily="34" charset="0"/>
                <a:cs typeface="Times New Roman" pitchFamily="18" charset="0"/>
              </a:rPr>
              <a:t> </a:t>
            </a:r>
            <a:endParaRPr lang="en-US">
              <a:latin typeface="Courier New" pitchFamily="49" charset="0"/>
              <a:cs typeface="Times New Roman" pitchFamily="18" charset="0"/>
            </a:endParaRPr>
          </a:p>
          <a:p>
            <a:pPr eaLnBrk="1" hangingPunct="1"/>
            <a:r>
              <a:rPr lang="en-US" i="1">
                <a:latin typeface="Verdana" pitchFamily="34" charset="0"/>
                <a:cs typeface="Times New Roman" pitchFamily="18" charset="0"/>
              </a:rPr>
              <a:t>3:11  And I will rebuke the devourer for your sakes, and he shall not  destroy the fruits of your ground; neither shall  your  vine cast  her fruit before the time in the field, saith the  LORD  of hosts.</a:t>
            </a:r>
            <a:r>
              <a:rPr lang="en-US"/>
              <a:t>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487568D0-CD4D-4B48-82A6-602210C705DC}" type="slidenum">
              <a:rPr lang="en-US"/>
              <a:pPr/>
              <a:t>46</a:t>
            </a:fld>
            <a:endParaRPr 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algn="just" eaLnBrk="1" hangingPunct="1"/>
            <a:r>
              <a:rPr lang="en-US">
                <a:latin typeface="Verdana" pitchFamily="34" charset="0"/>
                <a:cs typeface="Times New Roman" pitchFamily="18" charset="0"/>
              </a:rPr>
              <a:t>MALACHI. 3:7   </a:t>
            </a:r>
            <a:endParaRPr lang="en-US">
              <a:latin typeface="Courier New" pitchFamily="49" charset="0"/>
              <a:cs typeface="Times New Roman" pitchFamily="18" charset="0"/>
            </a:endParaRPr>
          </a:p>
          <a:p>
            <a:pPr algn="just" eaLnBrk="1" hangingPunct="1"/>
            <a:r>
              <a:rPr lang="en-US" i="1">
                <a:latin typeface="Verdana" pitchFamily="34" charset="0"/>
                <a:cs typeface="Times New Roman" pitchFamily="18" charset="0"/>
              </a:rPr>
              <a:t>Even  from the days of your fathers ye are gone  away  from mine ordinances, and have not kept [them]. Return unto me, and  I will  return  unto  you, saith the LORD of hosts.  But  ye  said, Wherein shall we return?           </a:t>
            </a:r>
            <a:endParaRPr lang="en-US">
              <a:latin typeface="Courier New" pitchFamily="49" charset="0"/>
              <a:cs typeface="Times New Roman" pitchFamily="18" charset="0"/>
            </a:endParaRPr>
          </a:p>
          <a:p>
            <a:pPr algn="just" eaLnBrk="1" hangingPunct="1"/>
            <a:r>
              <a:rPr lang="en-US" i="1">
                <a:latin typeface="Verdana" pitchFamily="34" charset="0"/>
                <a:cs typeface="Times New Roman" pitchFamily="18" charset="0"/>
              </a:rPr>
              <a:t> </a:t>
            </a:r>
            <a:endParaRPr lang="en-US">
              <a:latin typeface="Courier New" pitchFamily="49" charset="0"/>
              <a:cs typeface="Times New Roman" pitchFamily="18" charset="0"/>
            </a:endParaRPr>
          </a:p>
          <a:p>
            <a:pPr algn="just" eaLnBrk="1" hangingPunct="1"/>
            <a:r>
              <a:rPr lang="en-US" i="1">
                <a:latin typeface="Verdana" pitchFamily="34" charset="0"/>
                <a:cs typeface="Times New Roman" pitchFamily="18" charset="0"/>
              </a:rPr>
              <a:t>3:8   Will  a  man rob God? Yet ye have robbed me.  But  ye  say, Wherein have we robbed thee? In tithes and offerings.           </a:t>
            </a:r>
            <a:endParaRPr lang="en-US">
              <a:latin typeface="Courier New" pitchFamily="49" charset="0"/>
              <a:cs typeface="Times New Roman" pitchFamily="18" charset="0"/>
            </a:endParaRPr>
          </a:p>
          <a:p>
            <a:pPr algn="just" eaLnBrk="1" hangingPunct="1"/>
            <a:r>
              <a:rPr lang="en-US" i="1">
                <a:latin typeface="Verdana" pitchFamily="34" charset="0"/>
                <a:cs typeface="Times New Roman" pitchFamily="18" charset="0"/>
              </a:rPr>
              <a:t> </a:t>
            </a:r>
            <a:endParaRPr lang="en-US">
              <a:latin typeface="Courier New" pitchFamily="49" charset="0"/>
              <a:cs typeface="Times New Roman" pitchFamily="18" charset="0"/>
            </a:endParaRPr>
          </a:p>
          <a:p>
            <a:pPr algn="just" eaLnBrk="1" hangingPunct="1"/>
            <a:r>
              <a:rPr lang="en-US" i="1">
                <a:latin typeface="Verdana" pitchFamily="34" charset="0"/>
                <a:cs typeface="Times New Roman" pitchFamily="18" charset="0"/>
              </a:rPr>
              <a:t>3:9  Ye [are] cursed with a curse: for ye have robbed me,  [even] this whole nation.       </a:t>
            </a:r>
            <a:endParaRPr lang="en-US">
              <a:latin typeface="Courier New" pitchFamily="49" charset="0"/>
              <a:cs typeface="Times New Roman" pitchFamily="18" charset="0"/>
            </a:endParaRPr>
          </a:p>
          <a:p>
            <a:pPr algn="just" eaLnBrk="1" hangingPunct="1"/>
            <a:r>
              <a:rPr lang="en-US" i="1">
                <a:latin typeface="Verdana" pitchFamily="34" charset="0"/>
                <a:cs typeface="Times New Roman" pitchFamily="18" charset="0"/>
              </a:rPr>
              <a:t> </a:t>
            </a:r>
            <a:endParaRPr lang="en-US">
              <a:latin typeface="Courier New" pitchFamily="49" charset="0"/>
              <a:cs typeface="Times New Roman" pitchFamily="18" charset="0"/>
            </a:endParaRPr>
          </a:p>
          <a:p>
            <a:pPr algn="just" eaLnBrk="1" hangingPunct="1"/>
            <a:r>
              <a:rPr lang="en-US" i="1">
                <a:latin typeface="Verdana" pitchFamily="34" charset="0"/>
                <a:cs typeface="Times New Roman" pitchFamily="18" charset="0"/>
              </a:rPr>
              <a:t>3:10  Bring ye all the tithes into the storehouse, that there may be meat in mine house, and prove me now herewith, saith the  LORD of hosts, if I will not open you the windows of heaven, and  pour you  out a blessing, that [there shall] not [be room] enough  [to receive it].                    </a:t>
            </a:r>
            <a:endParaRPr lang="en-US">
              <a:latin typeface="Courier New" pitchFamily="49" charset="0"/>
              <a:cs typeface="Times New Roman" pitchFamily="18" charset="0"/>
            </a:endParaRPr>
          </a:p>
          <a:p>
            <a:pPr algn="just" eaLnBrk="1" hangingPunct="1"/>
            <a:r>
              <a:rPr lang="en-US" i="1">
                <a:latin typeface="Verdana" pitchFamily="34" charset="0"/>
                <a:cs typeface="Times New Roman" pitchFamily="18" charset="0"/>
              </a:rPr>
              <a:t> </a:t>
            </a:r>
            <a:endParaRPr lang="en-US">
              <a:latin typeface="Courier New" pitchFamily="49" charset="0"/>
              <a:cs typeface="Times New Roman" pitchFamily="18" charset="0"/>
            </a:endParaRPr>
          </a:p>
          <a:p>
            <a:pPr eaLnBrk="1" hangingPunct="1"/>
            <a:r>
              <a:rPr lang="en-US" i="1">
                <a:latin typeface="Verdana" pitchFamily="34" charset="0"/>
                <a:cs typeface="Times New Roman" pitchFamily="18" charset="0"/>
              </a:rPr>
              <a:t>3:11  And I will rebuke the devourer for your sakes, and he shall not  destroy the fruits of your ground; neither shall  your  vine cast  her fruit before the time in the field, saith the  LORD  of hosts.</a:t>
            </a:r>
            <a:r>
              <a:rPr lang="en-US"/>
              <a:t>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8B20B5BA-C6B4-4093-A932-AF0BCAB3C728}" type="slidenum">
              <a:rPr lang="en-US"/>
              <a:pPr/>
              <a:t>47</a:t>
            </a:fld>
            <a:endParaRPr 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algn="just" eaLnBrk="1" hangingPunct="1"/>
            <a:r>
              <a:rPr lang="en-US">
                <a:latin typeface="Verdana" pitchFamily="34" charset="0"/>
                <a:cs typeface="Times New Roman" pitchFamily="18" charset="0"/>
              </a:rPr>
              <a:t>MALACHI. 3:7   </a:t>
            </a:r>
            <a:endParaRPr lang="en-US">
              <a:latin typeface="Courier New" pitchFamily="49" charset="0"/>
              <a:cs typeface="Times New Roman" pitchFamily="18" charset="0"/>
            </a:endParaRPr>
          </a:p>
          <a:p>
            <a:pPr algn="just" eaLnBrk="1" hangingPunct="1"/>
            <a:r>
              <a:rPr lang="en-US" i="1">
                <a:latin typeface="Verdana" pitchFamily="34" charset="0"/>
                <a:cs typeface="Times New Roman" pitchFamily="18" charset="0"/>
              </a:rPr>
              <a:t>Even  from the days of your fathers ye are gone  away  from mine ordinances, and have not kept [them]. Return unto me, and  I will  return  unto  you, saith the LORD of hosts.  But  ye  said, Wherein shall we return?           </a:t>
            </a:r>
            <a:endParaRPr lang="en-US">
              <a:latin typeface="Courier New" pitchFamily="49" charset="0"/>
              <a:cs typeface="Times New Roman" pitchFamily="18" charset="0"/>
            </a:endParaRPr>
          </a:p>
          <a:p>
            <a:pPr algn="just" eaLnBrk="1" hangingPunct="1"/>
            <a:r>
              <a:rPr lang="en-US" i="1">
                <a:latin typeface="Verdana" pitchFamily="34" charset="0"/>
                <a:cs typeface="Times New Roman" pitchFamily="18" charset="0"/>
              </a:rPr>
              <a:t> </a:t>
            </a:r>
            <a:endParaRPr lang="en-US">
              <a:latin typeface="Courier New" pitchFamily="49" charset="0"/>
              <a:cs typeface="Times New Roman" pitchFamily="18" charset="0"/>
            </a:endParaRPr>
          </a:p>
          <a:p>
            <a:pPr algn="just" eaLnBrk="1" hangingPunct="1"/>
            <a:r>
              <a:rPr lang="en-US" i="1">
                <a:latin typeface="Verdana" pitchFamily="34" charset="0"/>
                <a:cs typeface="Times New Roman" pitchFamily="18" charset="0"/>
              </a:rPr>
              <a:t>3:8   Will  a  man rob God? Yet ye have robbed me.  But  ye  say, Wherein have we robbed thee? In tithes and offerings.           </a:t>
            </a:r>
            <a:endParaRPr lang="en-US">
              <a:latin typeface="Courier New" pitchFamily="49" charset="0"/>
              <a:cs typeface="Times New Roman" pitchFamily="18" charset="0"/>
            </a:endParaRPr>
          </a:p>
          <a:p>
            <a:pPr algn="just" eaLnBrk="1" hangingPunct="1"/>
            <a:r>
              <a:rPr lang="en-US" i="1">
                <a:latin typeface="Verdana" pitchFamily="34" charset="0"/>
                <a:cs typeface="Times New Roman" pitchFamily="18" charset="0"/>
              </a:rPr>
              <a:t> </a:t>
            </a:r>
            <a:endParaRPr lang="en-US">
              <a:latin typeface="Courier New" pitchFamily="49" charset="0"/>
              <a:cs typeface="Times New Roman" pitchFamily="18" charset="0"/>
            </a:endParaRPr>
          </a:p>
          <a:p>
            <a:pPr algn="just" eaLnBrk="1" hangingPunct="1"/>
            <a:r>
              <a:rPr lang="en-US" i="1">
                <a:latin typeface="Verdana" pitchFamily="34" charset="0"/>
                <a:cs typeface="Times New Roman" pitchFamily="18" charset="0"/>
              </a:rPr>
              <a:t>3:9  Ye [are] cursed with a curse: for ye have robbed me,  [even] this whole nation.       </a:t>
            </a:r>
            <a:endParaRPr lang="en-US">
              <a:latin typeface="Courier New" pitchFamily="49" charset="0"/>
              <a:cs typeface="Times New Roman" pitchFamily="18" charset="0"/>
            </a:endParaRPr>
          </a:p>
          <a:p>
            <a:pPr algn="just" eaLnBrk="1" hangingPunct="1"/>
            <a:r>
              <a:rPr lang="en-US" i="1">
                <a:latin typeface="Verdana" pitchFamily="34" charset="0"/>
                <a:cs typeface="Times New Roman" pitchFamily="18" charset="0"/>
              </a:rPr>
              <a:t> </a:t>
            </a:r>
            <a:endParaRPr lang="en-US">
              <a:latin typeface="Courier New" pitchFamily="49" charset="0"/>
              <a:cs typeface="Times New Roman" pitchFamily="18" charset="0"/>
            </a:endParaRPr>
          </a:p>
          <a:p>
            <a:pPr algn="just" eaLnBrk="1" hangingPunct="1"/>
            <a:r>
              <a:rPr lang="en-US" i="1">
                <a:latin typeface="Verdana" pitchFamily="34" charset="0"/>
                <a:cs typeface="Times New Roman" pitchFamily="18" charset="0"/>
              </a:rPr>
              <a:t>3:10  Bring ye all the tithes into the storehouse, that there may be meat in mine house, and prove me now herewith, saith the  LORD of hosts, if I will not open you the windows of heaven, and  pour you  out a blessing, that [there shall] not [be room] enough  [to receive it].                    </a:t>
            </a:r>
            <a:endParaRPr lang="en-US">
              <a:latin typeface="Courier New" pitchFamily="49" charset="0"/>
              <a:cs typeface="Times New Roman" pitchFamily="18" charset="0"/>
            </a:endParaRPr>
          </a:p>
          <a:p>
            <a:pPr algn="just" eaLnBrk="1" hangingPunct="1"/>
            <a:r>
              <a:rPr lang="en-US" i="1">
                <a:latin typeface="Verdana" pitchFamily="34" charset="0"/>
                <a:cs typeface="Times New Roman" pitchFamily="18" charset="0"/>
              </a:rPr>
              <a:t> </a:t>
            </a:r>
            <a:endParaRPr lang="en-US">
              <a:latin typeface="Courier New" pitchFamily="49" charset="0"/>
              <a:cs typeface="Times New Roman" pitchFamily="18" charset="0"/>
            </a:endParaRPr>
          </a:p>
          <a:p>
            <a:pPr eaLnBrk="1" hangingPunct="1"/>
            <a:r>
              <a:rPr lang="en-US" i="1">
                <a:latin typeface="Verdana" pitchFamily="34" charset="0"/>
                <a:cs typeface="Times New Roman" pitchFamily="18" charset="0"/>
              </a:rPr>
              <a:t>3:11  And I will rebuke the devourer for your sakes, and he shall not  destroy the fruits of your ground; neither shall  your  vine cast  her fruit before the time in the field, saith the  LORD  of hosts.</a:t>
            </a:r>
            <a:r>
              <a:rPr lang="en-US"/>
              <a:t>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004FC9BD-DF9C-41BF-B9E9-79324EB28336}" type="slidenum">
              <a:rPr lang="en-US"/>
              <a:pPr/>
              <a:t>48</a:t>
            </a:fld>
            <a:endParaRPr 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algn="just" eaLnBrk="1" hangingPunct="1"/>
            <a:r>
              <a:rPr lang="en-US">
                <a:latin typeface="Verdana" pitchFamily="34" charset="0"/>
                <a:cs typeface="Times New Roman" pitchFamily="18" charset="0"/>
              </a:rPr>
              <a:t>MALACHI. 3:7   </a:t>
            </a:r>
            <a:endParaRPr lang="en-US">
              <a:latin typeface="Courier New" pitchFamily="49" charset="0"/>
              <a:cs typeface="Times New Roman" pitchFamily="18" charset="0"/>
            </a:endParaRPr>
          </a:p>
          <a:p>
            <a:pPr algn="just" eaLnBrk="1" hangingPunct="1"/>
            <a:r>
              <a:rPr lang="en-US" i="1">
                <a:latin typeface="Verdana" pitchFamily="34" charset="0"/>
                <a:cs typeface="Times New Roman" pitchFamily="18" charset="0"/>
              </a:rPr>
              <a:t>Even  from the days of your fathers ye are gone  away  from mine ordinances, and have not kept [them]. Return unto me, and  I will  return  unto  you, saith the LORD of hosts.  But  ye  said, Wherein shall we return?           </a:t>
            </a:r>
            <a:endParaRPr lang="en-US">
              <a:latin typeface="Courier New" pitchFamily="49" charset="0"/>
              <a:cs typeface="Times New Roman" pitchFamily="18" charset="0"/>
            </a:endParaRPr>
          </a:p>
          <a:p>
            <a:pPr algn="just" eaLnBrk="1" hangingPunct="1"/>
            <a:r>
              <a:rPr lang="en-US" i="1">
                <a:latin typeface="Verdana" pitchFamily="34" charset="0"/>
                <a:cs typeface="Times New Roman" pitchFamily="18" charset="0"/>
              </a:rPr>
              <a:t> </a:t>
            </a:r>
            <a:endParaRPr lang="en-US">
              <a:latin typeface="Courier New" pitchFamily="49" charset="0"/>
              <a:cs typeface="Times New Roman" pitchFamily="18" charset="0"/>
            </a:endParaRPr>
          </a:p>
          <a:p>
            <a:pPr algn="just" eaLnBrk="1" hangingPunct="1"/>
            <a:r>
              <a:rPr lang="en-US" i="1">
                <a:latin typeface="Verdana" pitchFamily="34" charset="0"/>
                <a:cs typeface="Times New Roman" pitchFamily="18" charset="0"/>
              </a:rPr>
              <a:t>3:8   Will  a  man rob God? Yet ye have robbed me.  But  ye  say, Wherein have we robbed thee? In tithes and offerings.           </a:t>
            </a:r>
            <a:endParaRPr lang="en-US">
              <a:latin typeface="Courier New" pitchFamily="49" charset="0"/>
              <a:cs typeface="Times New Roman" pitchFamily="18" charset="0"/>
            </a:endParaRPr>
          </a:p>
          <a:p>
            <a:pPr algn="just" eaLnBrk="1" hangingPunct="1"/>
            <a:r>
              <a:rPr lang="en-US" i="1">
                <a:latin typeface="Verdana" pitchFamily="34" charset="0"/>
                <a:cs typeface="Times New Roman" pitchFamily="18" charset="0"/>
              </a:rPr>
              <a:t> </a:t>
            </a:r>
            <a:endParaRPr lang="en-US">
              <a:latin typeface="Courier New" pitchFamily="49" charset="0"/>
              <a:cs typeface="Times New Roman" pitchFamily="18" charset="0"/>
            </a:endParaRPr>
          </a:p>
          <a:p>
            <a:pPr algn="just" eaLnBrk="1" hangingPunct="1"/>
            <a:r>
              <a:rPr lang="en-US" i="1">
                <a:latin typeface="Verdana" pitchFamily="34" charset="0"/>
                <a:cs typeface="Times New Roman" pitchFamily="18" charset="0"/>
              </a:rPr>
              <a:t>3:9  Ye [are] cursed with a curse: for ye have robbed me,  [even] this whole nation.       </a:t>
            </a:r>
            <a:endParaRPr lang="en-US">
              <a:latin typeface="Courier New" pitchFamily="49" charset="0"/>
              <a:cs typeface="Times New Roman" pitchFamily="18" charset="0"/>
            </a:endParaRPr>
          </a:p>
          <a:p>
            <a:pPr algn="just" eaLnBrk="1" hangingPunct="1"/>
            <a:r>
              <a:rPr lang="en-US" i="1">
                <a:latin typeface="Verdana" pitchFamily="34" charset="0"/>
                <a:cs typeface="Times New Roman" pitchFamily="18" charset="0"/>
              </a:rPr>
              <a:t> </a:t>
            </a:r>
            <a:endParaRPr lang="en-US">
              <a:latin typeface="Courier New" pitchFamily="49" charset="0"/>
              <a:cs typeface="Times New Roman" pitchFamily="18" charset="0"/>
            </a:endParaRPr>
          </a:p>
          <a:p>
            <a:pPr algn="just" eaLnBrk="1" hangingPunct="1"/>
            <a:r>
              <a:rPr lang="en-US" i="1">
                <a:latin typeface="Verdana" pitchFamily="34" charset="0"/>
                <a:cs typeface="Times New Roman" pitchFamily="18" charset="0"/>
              </a:rPr>
              <a:t>3:10  Bring ye all the tithes into the storehouse, that there may be meat in mine house, and prove me now herewith, saith the  LORD of hosts, if I will not open you the windows of heaven, and  pour you  out a blessing, that [there shall] not [be room] enough  [to receive it].                    </a:t>
            </a:r>
            <a:endParaRPr lang="en-US">
              <a:latin typeface="Courier New" pitchFamily="49" charset="0"/>
              <a:cs typeface="Times New Roman" pitchFamily="18" charset="0"/>
            </a:endParaRPr>
          </a:p>
          <a:p>
            <a:pPr algn="just" eaLnBrk="1" hangingPunct="1"/>
            <a:r>
              <a:rPr lang="en-US" i="1">
                <a:latin typeface="Verdana" pitchFamily="34" charset="0"/>
                <a:cs typeface="Times New Roman" pitchFamily="18" charset="0"/>
              </a:rPr>
              <a:t> </a:t>
            </a:r>
            <a:endParaRPr lang="en-US">
              <a:latin typeface="Courier New" pitchFamily="49" charset="0"/>
              <a:cs typeface="Times New Roman" pitchFamily="18" charset="0"/>
            </a:endParaRPr>
          </a:p>
          <a:p>
            <a:pPr eaLnBrk="1" hangingPunct="1"/>
            <a:r>
              <a:rPr lang="en-US" i="1">
                <a:latin typeface="Verdana" pitchFamily="34" charset="0"/>
                <a:cs typeface="Times New Roman" pitchFamily="18" charset="0"/>
              </a:rPr>
              <a:t>3:11  And I will rebuke the devourer for your sakes, and he shall not  destroy the fruits of your ground; neither shall  your  vine cast  her fruit before the time in the field, saith the  LORD  of hosts.</a:t>
            </a:r>
            <a:r>
              <a:rPr lang="en-US"/>
              <a: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B6E74964-0822-4593-B7A9-7A3624D60467}" type="slidenum">
              <a:rPr lang="en-US"/>
              <a:pPr/>
              <a:t>7</a:t>
            </a:fld>
            <a:endParaRPr 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3094006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E73F591-AB7E-4CB3-A129-0727F0B56342}" type="slidenum">
              <a:rPr lang="en-US" smtClean="0"/>
              <a:t>33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E73F591-AB7E-4CB3-A129-0727F0B56342}" type="slidenum">
              <a:rPr lang="en-US" smtClean="0"/>
              <a:t>34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3830FC14-B3BA-49A6-8E6D-BCB14CB0177A}" type="slidenum">
              <a:rPr lang="en-US"/>
              <a:pPr/>
              <a:t>37</a:t>
            </a:fld>
            <a:endParaRPr 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algn="just" eaLnBrk="1" hangingPunct="1"/>
            <a:r>
              <a:rPr lang="en-US">
                <a:latin typeface="Verdana" pitchFamily="34" charset="0"/>
                <a:cs typeface="Times New Roman" pitchFamily="18" charset="0"/>
              </a:rPr>
              <a:t>MALACHI. 3:7   </a:t>
            </a:r>
            <a:endParaRPr lang="en-US">
              <a:latin typeface="Courier New" pitchFamily="49" charset="0"/>
              <a:cs typeface="Times New Roman" pitchFamily="18" charset="0"/>
            </a:endParaRPr>
          </a:p>
          <a:p>
            <a:pPr algn="just" eaLnBrk="1" hangingPunct="1"/>
            <a:r>
              <a:rPr lang="en-US" i="1">
                <a:latin typeface="Verdana" pitchFamily="34" charset="0"/>
                <a:cs typeface="Times New Roman" pitchFamily="18" charset="0"/>
              </a:rPr>
              <a:t>Even  from the days of your fathers ye are gone  away  from mine ordinances, and have not kept [them]. Return unto me, and  I will  return  unto  you, saith the LORD of hosts.  But  ye  said, Wherein shall we return?           </a:t>
            </a:r>
            <a:endParaRPr lang="en-US">
              <a:latin typeface="Courier New" pitchFamily="49" charset="0"/>
              <a:cs typeface="Times New Roman" pitchFamily="18" charset="0"/>
            </a:endParaRPr>
          </a:p>
          <a:p>
            <a:pPr algn="just" eaLnBrk="1" hangingPunct="1"/>
            <a:r>
              <a:rPr lang="en-US" i="1">
                <a:latin typeface="Verdana" pitchFamily="34" charset="0"/>
                <a:cs typeface="Times New Roman" pitchFamily="18" charset="0"/>
              </a:rPr>
              <a:t> </a:t>
            </a:r>
            <a:endParaRPr lang="en-US">
              <a:latin typeface="Courier New" pitchFamily="49" charset="0"/>
              <a:cs typeface="Times New Roman" pitchFamily="18" charset="0"/>
            </a:endParaRPr>
          </a:p>
          <a:p>
            <a:pPr algn="just" eaLnBrk="1" hangingPunct="1"/>
            <a:r>
              <a:rPr lang="en-US" i="1">
                <a:latin typeface="Verdana" pitchFamily="34" charset="0"/>
                <a:cs typeface="Times New Roman" pitchFamily="18" charset="0"/>
              </a:rPr>
              <a:t>3:8   Will  a  man rob God? Yet ye have robbed me.  But  ye  say, Wherein have we robbed thee? In tithes and offerings.           </a:t>
            </a:r>
            <a:endParaRPr lang="en-US">
              <a:latin typeface="Courier New" pitchFamily="49" charset="0"/>
              <a:cs typeface="Times New Roman" pitchFamily="18" charset="0"/>
            </a:endParaRPr>
          </a:p>
          <a:p>
            <a:pPr algn="just" eaLnBrk="1" hangingPunct="1"/>
            <a:r>
              <a:rPr lang="en-US" i="1">
                <a:latin typeface="Verdana" pitchFamily="34" charset="0"/>
                <a:cs typeface="Times New Roman" pitchFamily="18" charset="0"/>
              </a:rPr>
              <a:t> </a:t>
            </a:r>
            <a:endParaRPr lang="en-US">
              <a:latin typeface="Courier New" pitchFamily="49" charset="0"/>
              <a:cs typeface="Times New Roman" pitchFamily="18" charset="0"/>
            </a:endParaRPr>
          </a:p>
          <a:p>
            <a:pPr algn="just" eaLnBrk="1" hangingPunct="1"/>
            <a:r>
              <a:rPr lang="en-US" i="1">
                <a:latin typeface="Verdana" pitchFamily="34" charset="0"/>
                <a:cs typeface="Times New Roman" pitchFamily="18" charset="0"/>
              </a:rPr>
              <a:t>3:9  Ye [are] cursed with a curse: for ye have robbed me,  [even] this whole nation.       </a:t>
            </a:r>
            <a:endParaRPr lang="en-US">
              <a:latin typeface="Courier New" pitchFamily="49" charset="0"/>
              <a:cs typeface="Times New Roman" pitchFamily="18" charset="0"/>
            </a:endParaRPr>
          </a:p>
          <a:p>
            <a:pPr algn="just" eaLnBrk="1" hangingPunct="1"/>
            <a:r>
              <a:rPr lang="en-US" i="1">
                <a:latin typeface="Verdana" pitchFamily="34" charset="0"/>
                <a:cs typeface="Times New Roman" pitchFamily="18" charset="0"/>
              </a:rPr>
              <a:t> </a:t>
            </a:r>
            <a:endParaRPr lang="en-US">
              <a:latin typeface="Courier New" pitchFamily="49" charset="0"/>
              <a:cs typeface="Times New Roman" pitchFamily="18" charset="0"/>
            </a:endParaRPr>
          </a:p>
          <a:p>
            <a:pPr algn="just" eaLnBrk="1" hangingPunct="1"/>
            <a:r>
              <a:rPr lang="en-US" i="1">
                <a:latin typeface="Verdana" pitchFamily="34" charset="0"/>
                <a:cs typeface="Times New Roman" pitchFamily="18" charset="0"/>
              </a:rPr>
              <a:t>3:10  Bring ye all the tithes into the storehouse, that there may be meat in mine house, and prove me now herewith, saith the  LORD of hosts, if I will not open you the windows of heaven, and  pour you  out a blessing, that [there shall] not [be room] enough  [to receive it].                    </a:t>
            </a:r>
            <a:endParaRPr lang="en-US">
              <a:latin typeface="Courier New" pitchFamily="49" charset="0"/>
              <a:cs typeface="Times New Roman" pitchFamily="18" charset="0"/>
            </a:endParaRPr>
          </a:p>
          <a:p>
            <a:pPr algn="just" eaLnBrk="1" hangingPunct="1"/>
            <a:r>
              <a:rPr lang="en-US" i="1">
                <a:latin typeface="Verdana" pitchFamily="34" charset="0"/>
                <a:cs typeface="Times New Roman" pitchFamily="18" charset="0"/>
              </a:rPr>
              <a:t> </a:t>
            </a:r>
            <a:endParaRPr lang="en-US">
              <a:latin typeface="Courier New" pitchFamily="49" charset="0"/>
              <a:cs typeface="Times New Roman" pitchFamily="18" charset="0"/>
            </a:endParaRPr>
          </a:p>
          <a:p>
            <a:pPr eaLnBrk="1" hangingPunct="1"/>
            <a:r>
              <a:rPr lang="en-US" i="1">
                <a:latin typeface="Verdana" pitchFamily="34" charset="0"/>
                <a:cs typeface="Times New Roman" pitchFamily="18" charset="0"/>
              </a:rPr>
              <a:t>3:11  And I will rebuke the devourer for your sakes, and he shall not  destroy the fruits of your ground; neither shall  your  vine cast  her fruit before the time in the field, saith the  LORD  of hosts.</a:t>
            </a:r>
            <a:r>
              <a:rPr lang="en-US"/>
              <a:t>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5991EFD-DBCD-7E43-8F36-3BEC5608DDFB}"/>
              </a:ext>
            </a:extLst>
          </p:cNvPr>
          <p:cNvSpPr>
            <a:spLocks noGrp="1" noChangeArrowheads="1"/>
          </p:cNvSpPr>
          <p:nvPr>
            <p:ph type="sldNum" sz="quarter" idx="5"/>
          </p:nvPr>
        </p:nvSpPr>
        <p:spPr>
          <a:ln/>
        </p:spPr>
        <p:txBody>
          <a:bodyPr/>
          <a:lstStyle/>
          <a:p>
            <a:fld id="{5B74AD30-CB00-5F4F-AAC4-825D623C2724}" type="slidenum">
              <a:rPr lang="en-US" altLang="en-US"/>
              <a:pPr/>
              <a:t>38</a:t>
            </a:fld>
            <a:endParaRPr lang="en-US" altLang="en-US"/>
          </a:p>
        </p:txBody>
      </p:sp>
      <p:sp>
        <p:nvSpPr>
          <p:cNvPr id="81922" name="Rectangle 2">
            <a:extLst>
              <a:ext uri="{FF2B5EF4-FFF2-40B4-BE49-F238E27FC236}">
                <a16:creationId xmlns:a16="http://schemas.microsoft.com/office/drawing/2014/main" id="{171D6BA5-3D72-1242-B034-DC5355C18A96}"/>
              </a:ext>
            </a:extLst>
          </p:cNvPr>
          <p:cNvSpPr>
            <a:spLocks noChangeArrowheads="1" noTextEdit="1"/>
          </p:cNvSpPr>
          <p:nvPr>
            <p:ph type="sldImg"/>
          </p:nvPr>
        </p:nvSpPr>
        <p:spPr>
          <a:xfrm>
            <a:off x="1246188" y="307975"/>
            <a:ext cx="4627562" cy="3470275"/>
          </a:xfrm>
          <a:ln/>
        </p:spPr>
      </p:sp>
      <p:sp>
        <p:nvSpPr>
          <p:cNvPr id="81923" name="Rectangle 3">
            <a:extLst>
              <a:ext uri="{FF2B5EF4-FFF2-40B4-BE49-F238E27FC236}">
                <a16:creationId xmlns:a16="http://schemas.microsoft.com/office/drawing/2014/main" id="{5828DC60-A367-DA46-9DD8-BD975725D088}"/>
              </a:ext>
            </a:extLst>
          </p:cNvPr>
          <p:cNvSpPr>
            <a:spLocks noGrp="1" noChangeArrowheads="1"/>
          </p:cNvSpPr>
          <p:nvPr>
            <p:ph type="body" idx="1"/>
          </p:nvPr>
        </p:nvSpPr>
        <p:spPr>
          <a:xfrm>
            <a:off x="387350" y="3932238"/>
            <a:ext cx="6267450" cy="5351462"/>
          </a:xfrm>
        </p:spPr>
        <p:txBody>
          <a:bodyPr/>
          <a:lstStyle/>
          <a:p>
            <a:r>
              <a:rPr lang="en-US" altLang="en-US"/>
              <a:t>Job 24:9	 The fatherless child is snatched from the breast; the infant of the poor is seized for a debt.</a:t>
            </a:r>
          </a:p>
          <a:p>
            <a:endParaRPr lang="en-US" altLang="en-US"/>
          </a:p>
          <a:p>
            <a:r>
              <a:rPr lang="en-US" altLang="en-US"/>
              <a:t>Psalm 109:11 May a creditor seize all he has; may strangers plunder the fruits of his labor.</a:t>
            </a:r>
          </a:p>
          <a:p>
            <a:endParaRPr lang="en-US" altLang="en-US"/>
          </a:p>
          <a:p>
            <a:r>
              <a:rPr lang="en-US" altLang="en-US"/>
              <a:t>Luke 12: 57 “Why don’t you judge for yourselves what is right? 58As you are going with your adversary to the magistrate, try hard to be reconciled to him on the way, or he may drag you off to the judge, and the judge turn you over to the officer, and the officer throw you into prison. 59I tell you, you will not get out until you have paid the last penny.£”</a:t>
            </a:r>
          </a:p>
        </p:txBody>
      </p:sp>
    </p:spTree>
    <p:extLst>
      <p:ext uri="{BB962C8B-B14F-4D97-AF65-F5344CB8AC3E}">
        <p14:creationId xmlns:p14="http://schemas.microsoft.com/office/powerpoint/2010/main" val="15371207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B0822453-9FD2-4355-AFF6-5787551F2C17}" type="slidenum">
              <a:rPr lang="en-US"/>
              <a:pPr/>
              <a:t>39</a:t>
            </a:fld>
            <a:endParaRPr lang="en-U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algn="just" eaLnBrk="1" hangingPunct="1"/>
            <a:r>
              <a:rPr lang="en-US">
                <a:latin typeface="Verdana" pitchFamily="34" charset="0"/>
                <a:cs typeface="Times New Roman" pitchFamily="18" charset="0"/>
              </a:rPr>
              <a:t>MALACHI. 3:7   </a:t>
            </a:r>
            <a:endParaRPr lang="en-US">
              <a:latin typeface="Courier New" pitchFamily="49" charset="0"/>
              <a:cs typeface="Times New Roman" pitchFamily="18" charset="0"/>
            </a:endParaRPr>
          </a:p>
          <a:p>
            <a:pPr algn="just" eaLnBrk="1" hangingPunct="1"/>
            <a:r>
              <a:rPr lang="en-US" i="1">
                <a:latin typeface="Verdana" pitchFamily="34" charset="0"/>
                <a:cs typeface="Times New Roman" pitchFamily="18" charset="0"/>
              </a:rPr>
              <a:t>Even  from the days of your fathers ye are gone  away  from mine ordinances, and have not kept [them]. Return unto me, and  I will  return  unto  you, saith the LORD of hosts.  But  ye  said, Wherein shall we return?           </a:t>
            </a:r>
            <a:endParaRPr lang="en-US">
              <a:latin typeface="Courier New" pitchFamily="49" charset="0"/>
              <a:cs typeface="Times New Roman" pitchFamily="18" charset="0"/>
            </a:endParaRPr>
          </a:p>
          <a:p>
            <a:pPr algn="just" eaLnBrk="1" hangingPunct="1"/>
            <a:r>
              <a:rPr lang="en-US" i="1">
                <a:latin typeface="Verdana" pitchFamily="34" charset="0"/>
                <a:cs typeface="Times New Roman" pitchFamily="18" charset="0"/>
              </a:rPr>
              <a:t> </a:t>
            </a:r>
            <a:endParaRPr lang="en-US">
              <a:latin typeface="Courier New" pitchFamily="49" charset="0"/>
              <a:cs typeface="Times New Roman" pitchFamily="18" charset="0"/>
            </a:endParaRPr>
          </a:p>
          <a:p>
            <a:pPr algn="just" eaLnBrk="1" hangingPunct="1"/>
            <a:r>
              <a:rPr lang="en-US" i="1">
                <a:latin typeface="Verdana" pitchFamily="34" charset="0"/>
                <a:cs typeface="Times New Roman" pitchFamily="18" charset="0"/>
              </a:rPr>
              <a:t>3:8   Will  a  man rob God? Yet ye have robbed me.  But  ye  say, Wherein have we robbed thee? In tithes and offerings.           </a:t>
            </a:r>
            <a:endParaRPr lang="en-US">
              <a:latin typeface="Courier New" pitchFamily="49" charset="0"/>
              <a:cs typeface="Times New Roman" pitchFamily="18" charset="0"/>
            </a:endParaRPr>
          </a:p>
          <a:p>
            <a:pPr algn="just" eaLnBrk="1" hangingPunct="1"/>
            <a:r>
              <a:rPr lang="en-US" i="1">
                <a:latin typeface="Verdana" pitchFamily="34" charset="0"/>
                <a:cs typeface="Times New Roman" pitchFamily="18" charset="0"/>
              </a:rPr>
              <a:t> </a:t>
            </a:r>
            <a:endParaRPr lang="en-US">
              <a:latin typeface="Courier New" pitchFamily="49" charset="0"/>
              <a:cs typeface="Times New Roman" pitchFamily="18" charset="0"/>
            </a:endParaRPr>
          </a:p>
          <a:p>
            <a:pPr algn="just" eaLnBrk="1" hangingPunct="1"/>
            <a:r>
              <a:rPr lang="en-US" i="1">
                <a:latin typeface="Verdana" pitchFamily="34" charset="0"/>
                <a:cs typeface="Times New Roman" pitchFamily="18" charset="0"/>
              </a:rPr>
              <a:t>3:9  Ye [are] cursed with a curse: for ye have robbed me,  [even] this whole nation.       </a:t>
            </a:r>
            <a:endParaRPr lang="en-US">
              <a:latin typeface="Courier New" pitchFamily="49" charset="0"/>
              <a:cs typeface="Times New Roman" pitchFamily="18" charset="0"/>
            </a:endParaRPr>
          </a:p>
          <a:p>
            <a:pPr algn="just" eaLnBrk="1" hangingPunct="1"/>
            <a:r>
              <a:rPr lang="en-US" i="1">
                <a:latin typeface="Verdana" pitchFamily="34" charset="0"/>
                <a:cs typeface="Times New Roman" pitchFamily="18" charset="0"/>
              </a:rPr>
              <a:t> </a:t>
            </a:r>
            <a:endParaRPr lang="en-US">
              <a:latin typeface="Courier New" pitchFamily="49" charset="0"/>
              <a:cs typeface="Times New Roman" pitchFamily="18" charset="0"/>
            </a:endParaRPr>
          </a:p>
          <a:p>
            <a:pPr algn="just" eaLnBrk="1" hangingPunct="1"/>
            <a:r>
              <a:rPr lang="en-US" i="1">
                <a:latin typeface="Verdana" pitchFamily="34" charset="0"/>
                <a:cs typeface="Times New Roman" pitchFamily="18" charset="0"/>
              </a:rPr>
              <a:t>3:10  Bring ye all the tithes into the storehouse, that there may be meat in mine house, and prove me now herewith, saith the  LORD of hosts, if I will not open you the windows of heaven, and  pour you  out a blessing, that [there shall] not [be room] enough  [to receive it].                    </a:t>
            </a:r>
            <a:endParaRPr lang="en-US">
              <a:latin typeface="Courier New" pitchFamily="49" charset="0"/>
              <a:cs typeface="Times New Roman" pitchFamily="18" charset="0"/>
            </a:endParaRPr>
          </a:p>
          <a:p>
            <a:pPr algn="just" eaLnBrk="1" hangingPunct="1"/>
            <a:r>
              <a:rPr lang="en-US" i="1">
                <a:latin typeface="Verdana" pitchFamily="34" charset="0"/>
                <a:cs typeface="Times New Roman" pitchFamily="18" charset="0"/>
              </a:rPr>
              <a:t> </a:t>
            </a:r>
            <a:endParaRPr lang="en-US">
              <a:latin typeface="Courier New" pitchFamily="49" charset="0"/>
              <a:cs typeface="Times New Roman" pitchFamily="18" charset="0"/>
            </a:endParaRPr>
          </a:p>
          <a:p>
            <a:pPr eaLnBrk="1" hangingPunct="1"/>
            <a:r>
              <a:rPr lang="en-US" i="1">
                <a:latin typeface="Verdana" pitchFamily="34" charset="0"/>
                <a:cs typeface="Times New Roman" pitchFamily="18" charset="0"/>
              </a:rPr>
              <a:t>3:11  And I will rebuke the devourer for your sakes, and he shall not  destroy the fruits of your ground; neither shall  your  vine cast  her fruit before the time in the field, saith the  LORD  of hosts.</a:t>
            </a:r>
            <a:r>
              <a:rPr lang="en-US"/>
              <a:t>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CA3D4B8-2B6E-BF45-9FE4-BAE78734D54A}"/>
              </a:ext>
            </a:extLst>
          </p:cNvPr>
          <p:cNvSpPr>
            <a:spLocks noGrp="1" noChangeArrowheads="1"/>
          </p:cNvSpPr>
          <p:nvPr>
            <p:ph type="sldNum" sz="quarter" idx="5"/>
          </p:nvPr>
        </p:nvSpPr>
        <p:spPr>
          <a:ln/>
        </p:spPr>
        <p:txBody>
          <a:bodyPr/>
          <a:lstStyle/>
          <a:p>
            <a:fld id="{8F9701B2-8C98-0246-8C56-35EA263B807C}" type="slidenum">
              <a:rPr lang="en-US" altLang="en-US"/>
              <a:pPr/>
              <a:t>40</a:t>
            </a:fld>
            <a:endParaRPr lang="en-US" altLang="en-US"/>
          </a:p>
        </p:txBody>
      </p:sp>
      <p:sp>
        <p:nvSpPr>
          <p:cNvPr id="148482" name="Rectangle 2">
            <a:extLst>
              <a:ext uri="{FF2B5EF4-FFF2-40B4-BE49-F238E27FC236}">
                <a16:creationId xmlns:a16="http://schemas.microsoft.com/office/drawing/2014/main" id="{1C37491F-FC12-0747-A6F6-041D1C7D5F17}"/>
              </a:ext>
            </a:extLst>
          </p:cNvPr>
          <p:cNvSpPr>
            <a:spLocks noChangeArrowheads="1" noTextEdit="1"/>
          </p:cNvSpPr>
          <p:nvPr>
            <p:ph type="sldImg"/>
          </p:nvPr>
        </p:nvSpPr>
        <p:spPr>
          <a:ln/>
        </p:spPr>
      </p:sp>
      <p:sp>
        <p:nvSpPr>
          <p:cNvPr id="148483" name="Rectangle 3">
            <a:extLst>
              <a:ext uri="{FF2B5EF4-FFF2-40B4-BE49-F238E27FC236}">
                <a16:creationId xmlns:a16="http://schemas.microsoft.com/office/drawing/2014/main" id="{E526A0C4-A026-BB46-B84C-33C637AF021A}"/>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1268733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E1393014-9A78-4164-9577-A56C849B318F}" type="slidenum">
              <a:rPr lang="en-US"/>
              <a:pPr/>
              <a:t>41</a:t>
            </a:fld>
            <a:endParaRPr 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algn="just" eaLnBrk="1" hangingPunct="1"/>
            <a:r>
              <a:rPr lang="en-US">
                <a:latin typeface="Verdana" pitchFamily="34" charset="0"/>
                <a:cs typeface="Times New Roman" pitchFamily="18" charset="0"/>
              </a:rPr>
              <a:t>MALACHI. 3:7   </a:t>
            </a:r>
            <a:endParaRPr lang="en-US">
              <a:latin typeface="Courier New" pitchFamily="49" charset="0"/>
              <a:cs typeface="Times New Roman" pitchFamily="18" charset="0"/>
            </a:endParaRPr>
          </a:p>
          <a:p>
            <a:pPr algn="just" eaLnBrk="1" hangingPunct="1"/>
            <a:r>
              <a:rPr lang="en-US" i="1">
                <a:latin typeface="Verdana" pitchFamily="34" charset="0"/>
                <a:cs typeface="Times New Roman" pitchFamily="18" charset="0"/>
              </a:rPr>
              <a:t>Even  from the days of your fathers ye are gone  away  from mine ordinances, and have not kept [them]. Return unto me, and  I will  return  unto  you, saith the LORD of hosts.  But  ye  said, Wherein shall we return?           </a:t>
            </a:r>
            <a:endParaRPr lang="en-US">
              <a:latin typeface="Courier New" pitchFamily="49" charset="0"/>
              <a:cs typeface="Times New Roman" pitchFamily="18" charset="0"/>
            </a:endParaRPr>
          </a:p>
          <a:p>
            <a:pPr algn="just" eaLnBrk="1" hangingPunct="1"/>
            <a:r>
              <a:rPr lang="en-US" i="1">
                <a:latin typeface="Verdana" pitchFamily="34" charset="0"/>
                <a:cs typeface="Times New Roman" pitchFamily="18" charset="0"/>
              </a:rPr>
              <a:t> </a:t>
            </a:r>
            <a:endParaRPr lang="en-US">
              <a:latin typeface="Courier New" pitchFamily="49" charset="0"/>
              <a:cs typeface="Times New Roman" pitchFamily="18" charset="0"/>
            </a:endParaRPr>
          </a:p>
          <a:p>
            <a:pPr algn="just" eaLnBrk="1" hangingPunct="1"/>
            <a:r>
              <a:rPr lang="en-US" i="1">
                <a:latin typeface="Verdana" pitchFamily="34" charset="0"/>
                <a:cs typeface="Times New Roman" pitchFamily="18" charset="0"/>
              </a:rPr>
              <a:t>3:8   Will  a  man rob God? Yet ye have robbed me.  But  ye  say, Wherein have we robbed thee? In tithes and offerings.           </a:t>
            </a:r>
            <a:endParaRPr lang="en-US">
              <a:latin typeface="Courier New" pitchFamily="49" charset="0"/>
              <a:cs typeface="Times New Roman" pitchFamily="18" charset="0"/>
            </a:endParaRPr>
          </a:p>
          <a:p>
            <a:pPr algn="just" eaLnBrk="1" hangingPunct="1"/>
            <a:r>
              <a:rPr lang="en-US" i="1">
                <a:latin typeface="Verdana" pitchFamily="34" charset="0"/>
                <a:cs typeface="Times New Roman" pitchFamily="18" charset="0"/>
              </a:rPr>
              <a:t> </a:t>
            </a:r>
            <a:endParaRPr lang="en-US">
              <a:latin typeface="Courier New" pitchFamily="49" charset="0"/>
              <a:cs typeface="Times New Roman" pitchFamily="18" charset="0"/>
            </a:endParaRPr>
          </a:p>
          <a:p>
            <a:pPr algn="just" eaLnBrk="1" hangingPunct="1"/>
            <a:r>
              <a:rPr lang="en-US" i="1">
                <a:latin typeface="Verdana" pitchFamily="34" charset="0"/>
                <a:cs typeface="Times New Roman" pitchFamily="18" charset="0"/>
              </a:rPr>
              <a:t>3:9  Ye [are] cursed with a curse: for ye have robbed me,  [even] this whole nation.       </a:t>
            </a:r>
            <a:endParaRPr lang="en-US">
              <a:latin typeface="Courier New" pitchFamily="49" charset="0"/>
              <a:cs typeface="Times New Roman" pitchFamily="18" charset="0"/>
            </a:endParaRPr>
          </a:p>
          <a:p>
            <a:pPr algn="just" eaLnBrk="1" hangingPunct="1"/>
            <a:r>
              <a:rPr lang="en-US" i="1">
                <a:latin typeface="Verdana" pitchFamily="34" charset="0"/>
                <a:cs typeface="Times New Roman" pitchFamily="18" charset="0"/>
              </a:rPr>
              <a:t> </a:t>
            </a:r>
            <a:endParaRPr lang="en-US">
              <a:latin typeface="Courier New" pitchFamily="49" charset="0"/>
              <a:cs typeface="Times New Roman" pitchFamily="18" charset="0"/>
            </a:endParaRPr>
          </a:p>
          <a:p>
            <a:pPr algn="just" eaLnBrk="1" hangingPunct="1"/>
            <a:r>
              <a:rPr lang="en-US" i="1">
                <a:latin typeface="Verdana" pitchFamily="34" charset="0"/>
                <a:cs typeface="Times New Roman" pitchFamily="18" charset="0"/>
              </a:rPr>
              <a:t>3:10  Bring ye all the tithes into the storehouse, that there may be meat in mine house, and prove me now herewith, saith the  LORD of hosts, if I will not open you the windows of heaven, and  pour you  out a blessing, that [there shall] not [be room] enough  [to receive it].                    </a:t>
            </a:r>
            <a:endParaRPr lang="en-US">
              <a:latin typeface="Courier New" pitchFamily="49" charset="0"/>
              <a:cs typeface="Times New Roman" pitchFamily="18" charset="0"/>
            </a:endParaRPr>
          </a:p>
          <a:p>
            <a:pPr algn="just" eaLnBrk="1" hangingPunct="1"/>
            <a:r>
              <a:rPr lang="en-US" i="1">
                <a:latin typeface="Verdana" pitchFamily="34" charset="0"/>
                <a:cs typeface="Times New Roman" pitchFamily="18" charset="0"/>
              </a:rPr>
              <a:t> </a:t>
            </a:r>
            <a:endParaRPr lang="en-US">
              <a:latin typeface="Courier New" pitchFamily="49" charset="0"/>
              <a:cs typeface="Times New Roman" pitchFamily="18" charset="0"/>
            </a:endParaRPr>
          </a:p>
          <a:p>
            <a:pPr eaLnBrk="1" hangingPunct="1"/>
            <a:r>
              <a:rPr lang="en-US" i="1">
                <a:latin typeface="Verdana" pitchFamily="34" charset="0"/>
                <a:cs typeface="Times New Roman" pitchFamily="18" charset="0"/>
              </a:rPr>
              <a:t>3:11  And I will rebuke the devourer for your sakes, and he shall not  destroy the fruits of your ground; neither shall  your  vine cast  her fruit before the time in the field, saith the  LORD  of hosts.</a:t>
            </a:r>
            <a:r>
              <a:rPr lang="en-US"/>
              <a:t> </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TitlePageOverlay.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571500" y="1676401"/>
            <a:ext cx="8001000" cy="2424766"/>
          </a:xfrm>
        </p:spPr>
        <p:txBody>
          <a:bodyPr anchor="b" anchorCtr="0">
            <a:noAutofit/>
          </a:bodyPr>
          <a:lstStyle>
            <a:lvl1pPr>
              <a:defRPr sz="5600">
                <a:solidFill>
                  <a:schemeClr val="tx1"/>
                </a:solidFill>
              </a:defRPr>
            </a:lvl1pPr>
          </a:lstStyle>
          <a:p>
            <a:r>
              <a:rPr lang="en-US"/>
              <a:t>Click to edit Master title style</a:t>
            </a:r>
            <a:endParaRPr/>
          </a:p>
        </p:txBody>
      </p:sp>
      <p:sp>
        <p:nvSpPr>
          <p:cNvPr id="3" name="Subtitle 2"/>
          <p:cNvSpPr>
            <a:spLocks noGrp="1"/>
          </p:cNvSpPr>
          <p:nvPr>
            <p:ph type="subTitle" idx="1"/>
          </p:nvPr>
        </p:nvSpPr>
        <p:spPr>
          <a:xfrm>
            <a:off x="571500" y="4419600"/>
            <a:ext cx="8001000" cy="1219200"/>
          </a:xfrm>
        </p:spPr>
        <p:txBody>
          <a:bodyPr/>
          <a:lstStyle>
            <a:lvl1pPr marL="0" indent="0" algn="ctr">
              <a:spcAft>
                <a:spcPts val="0"/>
              </a:spcAft>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r>
              <a:rPr lang="en-US"/>
              <a:t>7/22/2014</a:t>
            </a:r>
          </a:p>
        </p:txBody>
      </p:sp>
      <p:sp>
        <p:nvSpPr>
          <p:cNvPr id="5" name="Footer Placeholder 4"/>
          <p:cNvSpPr>
            <a:spLocks noGrp="1"/>
          </p:cNvSpPr>
          <p:nvPr>
            <p:ph type="ftr" sz="quarter" idx="11"/>
          </p:nvPr>
        </p:nvSpPr>
        <p:spPr/>
        <p:txBody>
          <a:bodyPr/>
          <a:lstStyle/>
          <a:p>
            <a:r>
              <a:rPr lang="en-US"/>
              <a:t>The Value of Respect</a:t>
            </a:r>
          </a:p>
        </p:txBody>
      </p:sp>
      <p:sp>
        <p:nvSpPr>
          <p:cNvPr id="6" name="Slide Number Placeholder 5"/>
          <p:cNvSpPr>
            <a:spLocks noGrp="1"/>
          </p:cNvSpPr>
          <p:nvPr>
            <p:ph type="sldNum" sz="quarter" idx="12"/>
          </p:nvPr>
        </p:nvSpPr>
        <p:spPr/>
        <p:txBody>
          <a:bodyPr/>
          <a:lstStyle/>
          <a:p>
            <a:fld id="{D739C4FB-7D33-419B-8833-D1372BFD11C8}" type="slidenum">
              <a:rPr lang="en-US" smtClean="0"/>
              <a:t>‹#›</a:t>
            </a:fld>
            <a:endParaRPr lang="en-US"/>
          </a:p>
        </p:txBody>
      </p:sp>
      <p:pic>
        <p:nvPicPr>
          <p:cNvPr id="9" name="Picture 8" descr="standardRule.png"/>
          <p:cNvPicPr>
            <a:picLocks noChangeAspect="1"/>
          </p:cNvPicPr>
          <p:nvPr/>
        </p:nvPicPr>
        <p:blipFill>
          <a:blip r:embed="rId3"/>
          <a:stretch>
            <a:fillRect/>
          </a:stretch>
        </p:blipFill>
        <p:spPr>
          <a:xfrm>
            <a:off x="2705100" y="4191000"/>
            <a:ext cx="3733800" cy="152400"/>
          </a:xfrm>
          <a:prstGeom prst="rect">
            <a:avLst/>
          </a:prstGeom>
          <a:effectLst>
            <a:outerShdw blurRad="25400" sx="101000" sy="101000" algn="ctr" rotWithShape="0">
              <a:prstClr val="black">
                <a:alpha val="40000"/>
              </a:prstClr>
            </a:outerShdw>
          </a:effectLst>
        </p:spPr>
      </p:pic>
    </p:spTree>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434609"/>
            <a:ext cx="3749040" cy="1709928"/>
          </a:xfrm>
        </p:spPr>
        <p:txBody>
          <a:bodyPr vert="horz" lIns="91440" tIns="45720" rIns="91440" bIns="45720" rtlCol="0" anchor="b">
            <a:noAutofit/>
          </a:bodyPr>
          <a:lstStyle>
            <a:lvl1pPr algn="ctr" defTabSz="914400" rtl="0" eaLnBrk="1" latinLnBrk="0" hangingPunct="1">
              <a:spcBef>
                <a:spcPct val="0"/>
              </a:spcBef>
              <a:buNone/>
              <a:defRPr sz="3600" b="0" kern="1200">
                <a:solidFill>
                  <a:schemeClr val="tx1"/>
                </a:solidFill>
                <a:latin typeface="+mj-lt"/>
                <a:ea typeface="+mj-ea"/>
                <a:cs typeface="+mj-cs"/>
              </a:defRPr>
            </a:lvl1pPr>
          </a:lstStyle>
          <a:p>
            <a:r>
              <a:rPr lang="en-US"/>
              <a:t>Click to edit Master title style</a:t>
            </a:r>
            <a:endParaRPr/>
          </a:p>
        </p:txBody>
      </p:sp>
      <p:sp>
        <p:nvSpPr>
          <p:cNvPr id="4" name="Text Placeholder 3"/>
          <p:cNvSpPr>
            <a:spLocks noGrp="1"/>
          </p:cNvSpPr>
          <p:nvPr>
            <p:ph type="body" sz="half" idx="2"/>
          </p:nvPr>
        </p:nvSpPr>
        <p:spPr>
          <a:xfrm>
            <a:off x="594360" y="2551176"/>
            <a:ext cx="3749040" cy="3145536"/>
          </a:xfrm>
        </p:spPr>
        <p:txBody>
          <a:bodyPr vert="horz" lIns="91440" tIns="45720" rIns="91440" bIns="45720" rtlCol="0">
            <a:normAutofit/>
          </a:bodyPr>
          <a:lstStyle>
            <a:lvl1pPr marL="0" indent="0">
              <a:spcAft>
                <a:spcPts val="100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a:t>Click to edit Master text styles</a:t>
            </a:r>
          </a:p>
        </p:txBody>
      </p:sp>
      <p:sp>
        <p:nvSpPr>
          <p:cNvPr id="5" name="Date Placeholder 4"/>
          <p:cNvSpPr>
            <a:spLocks noGrp="1"/>
          </p:cNvSpPr>
          <p:nvPr>
            <p:ph type="dt" sz="half" idx="10"/>
          </p:nvPr>
        </p:nvSpPr>
        <p:spPr/>
        <p:txBody>
          <a:bodyPr/>
          <a:lstStyle/>
          <a:p>
            <a:r>
              <a:rPr lang="en-US"/>
              <a:t>7/22/2014</a:t>
            </a:r>
          </a:p>
        </p:txBody>
      </p:sp>
      <p:sp>
        <p:nvSpPr>
          <p:cNvPr id="6" name="Footer Placeholder 5"/>
          <p:cNvSpPr>
            <a:spLocks noGrp="1"/>
          </p:cNvSpPr>
          <p:nvPr>
            <p:ph type="ftr" sz="quarter" idx="11"/>
          </p:nvPr>
        </p:nvSpPr>
        <p:spPr/>
        <p:txBody>
          <a:bodyPr/>
          <a:lstStyle/>
          <a:p>
            <a:r>
              <a:rPr lang="en-US"/>
              <a:t>The Value of Respect</a:t>
            </a:r>
          </a:p>
        </p:txBody>
      </p:sp>
      <p:sp>
        <p:nvSpPr>
          <p:cNvPr id="7" name="Slide Number Placeholder 6"/>
          <p:cNvSpPr>
            <a:spLocks noGrp="1"/>
          </p:cNvSpPr>
          <p:nvPr>
            <p:ph type="sldNum" sz="quarter" idx="12"/>
          </p:nvPr>
        </p:nvSpPr>
        <p:spPr/>
        <p:txBody>
          <a:bodyPr/>
          <a:lstStyle/>
          <a:p>
            <a:fld id="{D739C4FB-7D33-419B-8833-D1372BFD11C8}" type="slidenum">
              <a:rPr lang="en-US" smtClean="0"/>
              <a:t>‹#›</a:t>
            </a:fld>
            <a:endParaRPr lang="en-US"/>
          </a:p>
        </p:txBody>
      </p:sp>
      <p:pic>
        <p:nvPicPr>
          <p:cNvPr id="8" name="Picture 7" descr="shortRule.png"/>
          <p:cNvPicPr>
            <a:picLocks noChangeAspect="1"/>
          </p:cNvPicPr>
          <p:nvPr/>
        </p:nvPicPr>
        <p:blipFill>
          <a:blip r:embed="rId2"/>
          <a:stretch>
            <a:fillRect/>
          </a:stretch>
        </p:blipFill>
        <p:spPr>
          <a:xfrm>
            <a:off x="1222898" y="2305609"/>
            <a:ext cx="2495550" cy="95250"/>
          </a:xfrm>
          <a:prstGeom prst="rect">
            <a:avLst/>
          </a:prstGeom>
          <a:effectLst>
            <a:outerShdw blurRad="25400" sx="101000" sy="101000" algn="ctr" rotWithShape="0">
              <a:prstClr val="black">
                <a:alpha val="40000"/>
              </a:prstClr>
            </a:outerShdw>
          </a:effectLst>
        </p:spPr>
      </p:pic>
      <p:pic>
        <p:nvPicPr>
          <p:cNvPr id="11" name="Picture 10" descr="parAvion.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308222">
            <a:off x="6798020" y="538594"/>
            <a:ext cx="1808485" cy="516710"/>
          </a:xfrm>
          <a:prstGeom prst="rect">
            <a:avLst/>
          </a:prstGeom>
        </p:spPr>
      </p:pic>
      <p:sp>
        <p:nvSpPr>
          <p:cNvPr id="3" name="Picture Placeholder 2"/>
          <p:cNvSpPr>
            <a:spLocks noGrp="1"/>
          </p:cNvSpPr>
          <p:nvPr>
            <p:ph type="pic" idx="1"/>
          </p:nvPr>
        </p:nvSpPr>
        <p:spPr>
          <a:xfrm rot="150174">
            <a:off x="4827538" y="836203"/>
            <a:ext cx="3657600" cy="4937760"/>
          </a:xfrm>
          <a:solidFill>
            <a:srgbClr val="FFFFFF">
              <a:shade val="85000"/>
            </a:srgbClr>
          </a:solidFill>
          <a:ln w="31750" cap="sq">
            <a:solidFill>
              <a:srgbClr val="FDFDFD"/>
            </a:solidFill>
            <a:miter lim="800000"/>
          </a:ln>
          <a:effectLst>
            <a:outerShdw blurRad="88900" dist="44450" dir="756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Tree>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571500" y="2924825"/>
            <a:ext cx="8001000" cy="1709928"/>
          </a:xfrm>
        </p:spPr>
        <p:txBody>
          <a:bodyPr vert="horz" lIns="91440" tIns="45720" rIns="91440" bIns="45720" rtlCol="0" anchor="b">
            <a:noAutofit/>
          </a:bodyPr>
          <a:lstStyle>
            <a:lvl1pPr algn="ctr" defTabSz="914400" rtl="0" eaLnBrk="1" latinLnBrk="0" hangingPunct="1">
              <a:spcBef>
                <a:spcPct val="0"/>
              </a:spcBef>
              <a:buNone/>
              <a:defRPr sz="4000" b="0" kern="1200">
                <a:solidFill>
                  <a:schemeClr val="tx1"/>
                </a:solidFill>
                <a:latin typeface="+mj-lt"/>
                <a:ea typeface="+mj-ea"/>
                <a:cs typeface="+mj-cs"/>
              </a:defRPr>
            </a:lvl1pPr>
          </a:lstStyle>
          <a:p>
            <a:r>
              <a:rPr lang="en-US"/>
              <a:t>Click to edit Master title style</a:t>
            </a:r>
            <a:endParaRPr/>
          </a:p>
        </p:txBody>
      </p:sp>
      <p:sp>
        <p:nvSpPr>
          <p:cNvPr id="4" name="Text Placeholder 3"/>
          <p:cNvSpPr>
            <a:spLocks noGrp="1"/>
          </p:cNvSpPr>
          <p:nvPr>
            <p:ph type="body" sz="half" idx="2"/>
          </p:nvPr>
        </p:nvSpPr>
        <p:spPr>
          <a:xfrm>
            <a:off x="571500" y="4800600"/>
            <a:ext cx="8001000" cy="1219200"/>
          </a:xfrm>
        </p:spPr>
        <p:txBody>
          <a:bodyPr vert="horz" lIns="91440" tIns="45720" rIns="91440" bIns="45720" rtlCol="0">
            <a:normAutofit/>
          </a:bodyPr>
          <a:lstStyle>
            <a:lvl1pPr marL="0" indent="0" algn="ctr">
              <a:spcAft>
                <a:spcPts val="30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a:t>Click to edit Master text styles</a:t>
            </a:r>
          </a:p>
        </p:txBody>
      </p:sp>
      <p:sp>
        <p:nvSpPr>
          <p:cNvPr id="5" name="Date Placeholder 4"/>
          <p:cNvSpPr>
            <a:spLocks noGrp="1"/>
          </p:cNvSpPr>
          <p:nvPr>
            <p:ph type="dt" sz="half" idx="10"/>
          </p:nvPr>
        </p:nvSpPr>
        <p:spPr/>
        <p:txBody>
          <a:bodyPr/>
          <a:lstStyle/>
          <a:p>
            <a:r>
              <a:rPr lang="en-US"/>
              <a:t>7/22/2014</a:t>
            </a:r>
          </a:p>
        </p:txBody>
      </p:sp>
      <p:sp>
        <p:nvSpPr>
          <p:cNvPr id="6" name="Footer Placeholder 5"/>
          <p:cNvSpPr>
            <a:spLocks noGrp="1"/>
          </p:cNvSpPr>
          <p:nvPr>
            <p:ph type="ftr" sz="quarter" idx="11"/>
          </p:nvPr>
        </p:nvSpPr>
        <p:spPr/>
        <p:txBody>
          <a:bodyPr/>
          <a:lstStyle/>
          <a:p>
            <a:r>
              <a:rPr lang="en-US"/>
              <a:t>The Value of Respect</a:t>
            </a:r>
          </a:p>
        </p:txBody>
      </p:sp>
      <p:sp>
        <p:nvSpPr>
          <p:cNvPr id="7" name="Slide Number Placeholder 6"/>
          <p:cNvSpPr>
            <a:spLocks noGrp="1"/>
          </p:cNvSpPr>
          <p:nvPr>
            <p:ph type="sldNum" sz="quarter" idx="12"/>
          </p:nvPr>
        </p:nvSpPr>
        <p:spPr/>
        <p:txBody>
          <a:bodyPr/>
          <a:lstStyle/>
          <a:p>
            <a:fld id="{D739C4FB-7D33-419B-8833-D1372BFD11C8}" type="slidenum">
              <a:rPr lang="en-US" smtClean="0"/>
              <a:t>‹#›</a:t>
            </a:fld>
            <a:endParaRPr lang="en-US"/>
          </a:p>
        </p:txBody>
      </p:sp>
      <p:pic>
        <p:nvPicPr>
          <p:cNvPr id="8" name="Picture 7" descr="shortRule.png"/>
          <p:cNvPicPr>
            <a:picLocks noChangeAspect="1"/>
          </p:cNvPicPr>
          <p:nvPr/>
        </p:nvPicPr>
        <p:blipFill>
          <a:blip r:embed="rId3"/>
          <a:stretch>
            <a:fillRect/>
          </a:stretch>
        </p:blipFill>
        <p:spPr>
          <a:xfrm>
            <a:off x="3324225" y="4666129"/>
            <a:ext cx="2495550" cy="95250"/>
          </a:xfrm>
          <a:prstGeom prst="rect">
            <a:avLst/>
          </a:prstGeom>
          <a:effectLst>
            <a:outerShdw blurRad="25400" sx="101000" sy="101000" algn="ctr" rotWithShape="0">
              <a:prstClr val="black">
                <a:alpha val="40000"/>
              </a:prstClr>
            </a:outerShdw>
          </a:effectLst>
        </p:spPr>
      </p:pic>
      <p:sp>
        <p:nvSpPr>
          <p:cNvPr id="3" name="Picture Placeholder 2"/>
          <p:cNvSpPr>
            <a:spLocks noGrp="1"/>
          </p:cNvSpPr>
          <p:nvPr>
            <p:ph type="pic" idx="1"/>
          </p:nvPr>
        </p:nvSpPr>
        <p:spPr>
          <a:xfrm rot="21355093">
            <a:off x="2359666" y="458370"/>
            <a:ext cx="4424669" cy="3079124"/>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Tree>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2 Pictures above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1" name="Picture 10" descr="parAvion.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308222">
            <a:off x="6835967" y="278688"/>
            <a:ext cx="1695954" cy="484558"/>
          </a:xfrm>
          <a:prstGeom prst="rect">
            <a:avLst/>
          </a:prstGeom>
        </p:spPr>
      </p:pic>
      <p:sp>
        <p:nvSpPr>
          <p:cNvPr id="2" name="Title 1"/>
          <p:cNvSpPr>
            <a:spLocks noGrp="1"/>
          </p:cNvSpPr>
          <p:nvPr>
            <p:ph type="title"/>
          </p:nvPr>
        </p:nvSpPr>
        <p:spPr>
          <a:xfrm>
            <a:off x="571500" y="2924825"/>
            <a:ext cx="8001000" cy="1709928"/>
          </a:xfrm>
        </p:spPr>
        <p:txBody>
          <a:bodyPr vert="horz" lIns="91440" tIns="45720" rIns="91440" bIns="45720" rtlCol="0" anchor="b">
            <a:noAutofit/>
          </a:bodyPr>
          <a:lstStyle>
            <a:lvl1pPr algn="ctr" defTabSz="914400" rtl="0" eaLnBrk="1" latinLnBrk="0" hangingPunct="1">
              <a:spcBef>
                <a:spcPct val="0"/>
              </a:spcBef>
              <a:buNone/>
              <a:defRPr sz="4000" b="0" kern="1200">
                <a:solidFill>
                  <a:schemeClr val="tx1"/>
                </a:solidFill>
                <a:latin typeface="+mj-lt"/>
                <a:ea typeface="+mj-ea"/>
                <a:cs typeface="+mj-cs"/>
              </a:defRPr>
            </a:lvl1pPr>
          </a:lstStyle>
          <a:p>
            <a:r>
              <a:rPr lang="en-US"/>
              <a:t>Click to edit Master title style</a:t>
            </a:r>
            <a:endParaRPr/>
          </a:p>
        </p:txBody>
      </p:sp>
      <p:sp>
        <p:nvSpPr>
          <p:cNvPr id="4" name="Text Placeholder 3"/>
          <p:cNvSpPr>
            <a:spLocks noGrp="1"/>
          </p:cNvSpPr>
          <p:nvPr>
            <p:ph type="body" sz="half" idx="2"/>
          </p:nvPr>
        </p:nvSpPr>
        <p:spPr>
          <a:xfrm>
            <a:off x="571500" y="4800600"/>
            <a:ext cx="8001000" cy="1219200"/>
          </a:xfrm>
        </p:spPr>
        <p:txBody>
          <a:bodyPr vert="horz" lIns="91440" tIns="45720" rIns="91440" bIns="45720" rtlCol="0">
            <a:normAutofit/>
          </a:bodyPr>
          <a:lstStyle>
            <a:lvl1pPr marL="0" indent="0" algn="ctr">
              <a:spcAft>
                <a:spcPts val="30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a:t>Click to edit Master text styles</a:t>
            </a:r>
          </a:p>
        </p:txBody>
      </p:sp>
      <p:sp>
        <p:nvSpPr>
          <p:cNvPr id="5" name="Date Placeholder 4"/>
          <p:cNvSpPr>
            <a:spLocks noGrp="1"/>
          </p:cNvSpPr>
          <p:nvPr>
            <p:ph type="dt" sz="half" idx="10"/>
          </p:nvPr>
        </p:nvSpPr>
        <p:spPr/>
        <p:txBody>
          <a:bodyPr/>
          <a:lstStyle/>
          <a:p>
            <a:r>
              <a:rPr lang="en-US"/>
              <a:t>7/22/2014</a:t>
            </a:r>
          </a:p>
        </p:txBody>
      </p:sp>
      <p:sp>
        <p:nvSpPr>
          <p:cNvPr id="6" name="Footer Placeholder 5"/>
          <p:cNvSpPr>
            <a:spLocks noGrp="1"/>
          </p:cNvSpPr>
          <p:nvPr>
            <p:ph type="ftr" sz="quarter" idx="11"/>
          </p:nvPr>
        </p:nvSpPr>
        <p:spPr/>
        <p:txBody>
          <a:bodyPr/>
          <a:lstStyle/>
          <a:p>
            <a:r>
              <a:rPr lang="en-US"/>
              <a:t>The Value of Respect</a:t>
            </a:r>
          </a:p>
        </p:txBody>
      </p:sp>
      <p:sp>
        <p:nvSpPr>
          <p:cNvPr id="7" name="Slide Number Placeholder 6"/>
          <p:cNvSpPr>
            <a:spLocks noGrp="1"/>
          </p:cNvSpPr>
          <p:nvPr>
            <p:ph type="sldNum" sz="quarter" idx="12"/>
          </p:nvPr>
        </p:nvSpPr>
        <p:spPr/>
        <p:txBody>
          <a:bodyPr/>
          <a:lstStyle/>
          <a:p>
            <a:fld id="{D739C4FB-7D33-419B-8833-D1372BFD11C8}" type="slidenum">
              <a:rPr lang="en-US" smtClean="0"/>
              <a:t>‹#›</a:t>
            </a:fld>
            <a:endParaRPr lang="en-US"/>
          </a:p>
        </p:txBody>
      </p:sp>
      <p:pic>
        <p:nvPicPr>
          <p:cNvPr id="8" name="Picture 7" descr="shortRule.png"/>
          <p:cNvPicPr>
            <a:picLocks noChangeAspect="1"/>
          </p:cNvPicPr>
          <p:nvPr/>
        </p:nvPicPr>
        <p:blipFill>
          <a:blip r:embed="rId4"/>
          <a:stretch>
            <a:fillRect/>
          </a:stretch>
        </p:blipFill>
        <p:spPr>
          <a:xfrm>
            <a:off x="3324225" y="4666129"/>
            <a:ext cx="2495550" cy="95250"/>
          </a:xfrm>
          <a:prstGeom prst="rect">
            <a:avLst/>
          </a:prstGeom>
          <a:effectLst>
            <a:outerShdw blurRad="25400" sx="101000" sy="101000" algn="ctr" rotWithShape="0">
              <a:prstClr val="black">
                <a:alpha val="40000"/>
              </a:prstClr>
            </a:outerShdw>
          </a:effectLst>
        </p:spPr>
      </p:pic>
      <p:pic>
        <p:nvPicPr>
          <p:cNvPr id="13" name="Picture 12" descr="parAvion.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0785255">
            <a:off x="2866028" y="3182426"/>
            <a:ext cx="1695954" cy="484558"/>
          </a:xfrm>
          <a:prstGeom prst="rect">
            <a:avLst/>
          </a:prstGeom>
        </p:spPr>
      </p:pic>
      <p:sp>
        <p:nvSpPr>
          <p:cNvPr id="10" name="Picture Placeholder 2"/>
          <p:cNvSpPr>
            <a:spLocks noGrp="1"/>
          </p:cNvSpPr>
          <p:nvPr>
            <p:ph type="pic" idx="13"/>
          </p:nvPr>
        </p:nvSpPr>
        <p:spPr>
          <a:xfrm rot="150321">
            <a:off x="4329929" y="546774"/>
            <a:ext cx="4163077" cy="2961146"/>
          </a:xfrm>
          <a:solidFill>
            <a:srgbClr val="FFFFFF">
              <a:shade val="85000"/>
            </a:srgbClr>
          </a:solidFill>
          <a:ln w="31750" cap="sq">
            <a:solidFill>
              <a:srgbClr val="FDFDFD"/>
            </a:solidFill>
            <a:miter lim="800000"/>
          </a:ln>
          <a:effectLst>
            <a:outerShdw blurRad="88900" dist="317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3" name="Picture Placeholder 2"/>
          <p:cNvSpPr>
            <a:spLocks noGrp="1"/>
          </p:cNvSpPr>
          <p:nvPr>
            <p:ph type="pic" idx="1"/>
          </p:nvPr>
        </p:nvSpPr>
        <p:spPr>
          <a:xfrm rot="21380673">
            <a:off x="699762" y="451178"/>
            <a:ext cx="4163077" cy="2961146"/>
          </a:xfrm>
          <a:solidFill>
            <a:srgbClr val="FFFFFF">
              <a:shade val="85000"/>
            </a:srgbClr>
          </a:solidFill>
          <a:ln w="31750" cap="sq">
            <a:solidFill>
              <a:srgbClr val="FDFDFD"/>
            </a:solidFill>
            <a:miter lim="800000"/>
          </a:ln>
          <a:effectLst>
            <a:outerShdw blurRad="88900" dist="44450" dir="900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Tree>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Text Placeholder 3"/>
          <p:cNvSpPr>
            <a:spLocks noGrp="1"/>
          </p:cNvSpPr>
          <p:nvPr>
            <p:ph type="body" sz="half" idx="2"/>
          </p:nvPr>
        </p:nvSpPr>
        <p:spPr>
          <a:xfrm>
            <a:off x="4983480" y="4800600"/>
            <a:ext cx="3246120" cy="1188720"/>
          </a:xfrm>
        </p:spPr>
        <p:txBody>
          <a:bodyPr vert="horz" lIns="91440" tIns="45720" rIns="91440" bIns="45720" rtlCol="0" anchor="t" anchorCtr="0">
            <a:normAutofit/>
          </a:bodyPr>
          <a:lstStyle>
            <a:lvl1pPr marL="0" indent="0" algn="ctr">
              <a:spcAft>
                <a:spcPts val="300"/>
              </a:spcAft>
              <a:buNone/>
              <a:defRPr sz="2000">
                <a:solidFill>
                  <a:schemeClr val="tx1"/>
                </a:solidFill>
                <a:latin typeface="Mistral" pitchFamily="66" charset="0"/>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a:t>Click to edit Master text styles</a:t>
            </a:r>
          </a:p>
        </p:txBody>
      </p:sp>
      <p:sp>
        <p:nvSpPr>
          <p:cNvPr id="5" name="Date Placeholder 4"/>
          <p:cNvSpPr>
            <a:spLocks noGrp="1"/>
          </p:cNvSpPr>
          <p:nvPr>
            <p:ph type="dt" sz="half" idx="10"/>
          </p:nvPr>
        </p:nvSpPr>
        <p:spPr/>
        <p:txBody>
          <a:bodyPr/>
          <a:lstStyle/>
          <a:p>
            <a:r>
              <a:rPr lang="en-US"/>
              <a:t>7/22/2014</a:t>
            </a:r>
          </a:p>
        </p:txBody>
      </p:sp>
      <p:sp>
        <p:nvSpPr>
          <p:cNvPr id="6" name="Footer Placeholder 5"/>
          <p:cNvSpPr>
            <a:spLocks noGrp="1"/>
          </p:cNvSpPr>
          <p:nvPr>
            <p:ph type="ftr" sz="quarter" idx="11"/>
          </p:nvPr>
        </p:nvSpPr>
        <p:spPr/>
        <p:txBody>
          <a:bodyPr/>
          <a:lstStyle/>
          <a:p>
            <a:r>
              <a:rPr lang="en-US"/>
              <a:t>The Value of Respect</a:t>
            </a:r>
          </a:p>
        </p:txBody>
      </p:sp>
      <p:sp>
        <p:nvSpPr>
          <p:cNvPr id="7" name="Slide Number Placeholder 6"/>
          <p:cNvSpPr>
            <a:spLocks noGrp="1"/>
          </p:cNvSpPr>
          <p:nvPr>
            <p:ph type="sldNum" sz="quarter" idx="12"/>
          </p:nvPr>
        </p:nvSpPr>
        <p:spPr/>
        <p:txBody>
          <a:bodyPr/>
          <a:lstStyle/>
          <a:p>
            <a:fld id="{D739C4FB-7D33-419B-8833-D1372BFD11C8}" type="slidenum">
              <a:rPr lang="en-US" smtClean="0"/>
              <a:t>‹#›</a:t>
            </a:fld>
            <a:endParaRPr lang="en-US"/>
          </a:p>
        </p:txBody>
      </p:sp>
      <p:sp>
        <p:nvSpPr>
          <p:cNvPr id="10" name="Picture Placeholder 2"/>
          <p:cNvSpPr>
            <a:spLocks noGrp="1"/>
          </p:cNvSpPr>
          <p:nvPr>
            <p:ph type="pic" idx="13"/>
          </p:nvPr>
        </p:nvSpPr>
        <p:spPr>
          <a:xfrm rot="253865">
            <a:off x="4415567" y="369110"/>
            <a:ext cx="3794703" cy="2729767"/>
          </a:xfrm>
          <a:solidFill>
            <a:srgbClr val="FFFFFF">
              <a:shade val="85000"/>
            </a:srgbClr>
          </a:solidFill>
          <a:ln w="31750" cap="sq">
            <a:solidFill>
              <a:srgbClr val="FDFDFD"/>
            </a:solidFill>
            <a:miter lim="800000"/>
          </a:ln>
          <a:effectLst>
            <a:outerShdw blurRad="88900" dist="44450" dir="60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3" name="Picture Placeholder 2"/>
          <p:cNvSpPr>
            <a:spLocks noGrp="1"/>
          </p:cNvSpPr>
          <p:nvPr>
            <p:ph type="pic" idx="1"/>
          </p:nvPr>
        </p:nvSpPr>
        <p:spPr>
          <a:xfrm rot="20973137">
            <a:off x="530124" y="631160"/>
            <a:ext cx="3837559" cy="2604282"/>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14" name="Picture Placeholder 2"/>
          <p:cNvSpPr>
            <a:spLocks noGrp="1"/>
          </p:cNvSpPr>
          <p:nvPr>
            <p:ph type="pic" idx="14"/>
          </p:nvPr>
        </p:nvSpPr>
        <p:spPr>
          <a:xfrm rot="470783">
            <a:off x="708565" y="3070624"/>
            <a:ext cx="3918749" cy="2827517"/>
          </a:xfrm>
          <a:solidFill>
            <a:srgbClr val="FFFFFF">
              <a:shade val="85000"/>
            </a:srgbClr>
          </a:solidFill>
          <a:ln w="31750" cap="sq">
            <a:solidFill>
              <a:srgbClr val="FDFDFD"/>
            </a:solidFill>
            <a:miter lim="800000"/>
          </a:ln>
          <a:effectLst>
            <a:outerShdw blurRad="88900" dist="44450" dir="114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11" name="Title 1"/>
          <p:cNvSpPr>
            <a:spLocks noGrp="1"/>
          </p:cNvSpPr>
          <p:nvPr>
            <p:ph type="title"/>
          </p:nvPr>
        </p:nvSpPr>
        <p:spPr>
          <a:xfrm rot="21240000">
            <a:off x="4717562" y="3396154"/>
            <a:ext cx="3474720" cy="1097280"/>
          </a:xfrm>
        </p:spPr>
        <p:txBody>
          <a:bodyPr vert="horz" lIns="91440" tIns="45720" rIns="91440" bIns="45720" rtlCol="0">
            <a:normAutofit/>
          </a:bodyPr>
          <a:lstStyle>
            <a:lvl1pPr algn="ctr" defTabSz="914400" rtl="0" eaLnBrk="1" latinLnBrk="0" hangingPunct="1">
              <a:spcBef>
                <a:spcPct val="0"/>
              </a:spcBef>
              <a:spcAft>
                <a:spcPts val="300"/>
              </a:spcAft>
              <a:buNone/>
              <a:defRPr sz="2800" kern="1200">
                <a:solidFill>
                  <a:schemeClr val="tx1"/>
                </a:solidFill>
                <a:latin typeface="Mistral" pitchFamily="66" charset="0"/>
                <a:ea typeface="+mn-ea"/>
                <a:cs typeface="+mn-cs"/>
              </a:defRPr>
            </a:lvl1pPr>
          </a:lstStyle>
          <a:p>
            <a:pPr marL="0" lvl="0" indent="0" algn="ctr" defTabSz="914400" rtl="0" eaLnBrk="1" latinLnBrk="0" hangingPunct="1">
              <a:spcBef>
                <a:spcPts val="0"/>
              </a:spcBef>
              <a:spcAft>
                <a:spcPts val="1800"/>
              </a:spcAft>
              <a:buFont typeface="Wingdings 2" pitchFamily="18" charset="2"/>
              <a:buNone/>
            </a:pPr>
            <a:r>
              <a:rPr lang="en-US"/>
              <a:t>Click to edit Master title style</a:t>
            </a:r>
            <a:endParaRPr dirty="0"/>
          </a:p>
        </p:txBody>
      </p:sp>
    </p:spTree>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Text Placeholder 3"/>
          <p:cNvSpPr>
            <a:spLocks noGrp="1"/>
          </p:cNvSpPr>
          <p:nvPr>
            <p:ph type="body" sz="half" idx="2"/>
          </p:nvPr>
        </p:nvSpPr>
        <p:spPr>
          <a:xfrm>
            <a:off x="762000" y="4876800"/>
            <a:ext cx="3048000" cy="1188720"/>
          </a:xfrm>
        </p:spPr>
        <p:txBody>
          <a:bodyPr vert="horz" lIns="91440" tIns="45720" rIns="91440" bIns="45720" rtlCol="0">
            <a:normAutofit/>
          </a:bodyPr>
          <a:lstStyle>
            <a:lvl1pPr marL="0" indent="0" algn="ctr">
              <a:spcAft>
                <a:spcPts val="300"/>
              </a:spcAft>
              <a:buNone/>
              <a:defRPr sz="2000" kern="1200">
                <a:solidFill>
                  <a:schemeClr val="tx1"/>
                </a:solidFill>
                <a:latin typeface="Mistral" pitchFamily="66" charset="0"/>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a:t>Click to edit Master text styles</a:t>
            </a:r>
          </a:p>
        </p:txBody>
      </p:sp>
      <p:sp>
        <p:nvSpPr>
          <p:cNvPr id="5" name="Date Placeholder 4"/>
          <p:cNvSpPr>
            <a:spLocks noGrp="1"/>
          </p:cNvSpPr>
          <p:nvPr>
            <p:ph type="dt" sz="half" idx="10"/>
          </p:nvPr>
        </p:nvSpPr>
        <p:spPr/>
        <p:txBody>
          <a:bodyPr/>
          <a:lstStyle/>
          <a:p>
            <a:r>
              <a:rPr lang="en-US"/>
              <a:t>7/22/2014</a:t>
            </a:r>
          </a:p>
        </p:txBody>
      </p:sp>
      <p:sp>
        <p:nvSpPr>
          <p:cNvPr id="6" name="Footer Placeholder 5"/>
          <p:cNvSpPr>
            <a:spLocks noGrp="1"/>
          </p:cNvSpPr>
          <p:nvPr>
            <p:ph type="ftr" sz="quarter" idx="11"/>
          </p:nvPr>
        </p:nvSpPr>
        <p:spPr/>
        <p:txBody>
          <a:bodyPr/>
          <a:lstStyle/>
          <a:p>
            <a:r>
              <a:rPr lang="en-US"/>
              <a:t>The Value of Respect</a:t>
            </a:r>
          </a:p>
        </p:txBody>
      </p:sp>
      <p:sp>
        <p:nvSpPr>
          <p:cNvPr id="7" name="Slide Number Placeholder 6"/>
          <p:cNvSpPr>
            <a:spLocks noGrp="1"/>
          </p:cNvSpPr>
          <p:nvPr>
            <p:ph type="sldNum" sz="quarter" idx="12"/>
          </p:nvPr>
        </p:nvSpPr>
        <p:spPr/>
        <p:txBody>
          <a:bodyPr/>
          <a:lstStyle/>
          <a:p>
            <a:fld id="{D739C4FB-7D33-419B-8833-D1372BFD11C8}" type="slidenum">
              <a:rPr lang="en-US" smtClean="0"/>
              <a:t>‹#›</a:t>
            </a:fld>
            <a:endParaRPr lang="en-US"/>
          </a:p>
        </p:txBody>
      </p:sp>
      <p:pic>
        <p:nvPicPr>
          <p:cNvPr id="15" name="Picture 14" descr="parAvion.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308222">
            <a:off x="7428515" y="2619243"/>
            <a:ext cx="1580737" cy="451639"/>
          </a:xfrm>
          <a:prstGeom prst="rect">
            <a:avLst/>
          </a:prstGeom>
        </p:spPr>
      </p:pic>
      <p:pic>
        <p:nvPicPr>
          <p:cNvPr id="11" name="Picture 10" descr="pictureStamp-Frame.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322260">
            <a:off x="6339646" y="604321"/>
            <a:ext cx="1610332" cy="2025115"/>
          </a:xfrm>
          <a:prstGeom prst="rect">
            <a:avLst/>
          </a:prstGeom>
        </p:spPr>
      </p:pic>
      <p:pic>
        <p:nvPicPr>
          <p:cNvPr id="13" name="Picture 12" descr="pictureStamp-Frame.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322260">
            <a:off x="4891846" y="985321"/>
            <a:ext cx="1610332" cy="2025115"/>
          </a:xfrm>
          <a:prstGeom prst="rect">
            <a:avLst/>
          </a:prstGeom>
        </p:spPr>
      </p:pic>
      <p:sp>
        <p:nvSpPr>
          <p:cNvPr id="16" name="Picture Placeholder 2"/>
          <p:cNvSpPr>
            <a:spLocks noGrp="1"/>
          </p:cNvSpPr>
          <p:nvPr>
            <p:ph type="pic" idx="14"/>
          </p:nvPr>
        </p:nvSpPr>
        <p:spPr>
          <a:xfrm rot="247118">
            <a:off x="5075220" y="1165774"/>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17" name="Picture Placeholder 2"/>
          <p:cNvSpPr>
            <a:spLocks noGrp="1"/>
          </p:cNvSpPr>
          <p:nvPr>
            <p:ph type="pic" idx="15"/>
          </p:nvPr>
        </p:nvSpPr>
        <p:spPr>
          <a:xfrm rot="271248">
            <a:off x="6523020" y="784774"/>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10" name="Picture Placeholder 2"/>
          <p:cNvSpPr>
            <a:spLocks noGrp="1"/>
          </p:cNvSpPr>
          <p:nvPr>
            <p:ph type="pic" idx="13"/>
          </p:nvPr>
        </p:nvSpPr>
        <p:spPr>
          <a:xfrm rot="253865">
            <a:off x="4519045" y="2873698"/>
            <a:ext cx="3931920" cy="2834640"/>
          </a:xfrm>
          <a:solidFill>
            <a:srgbClr val="FFFFFF">
              <a:shade val="85000"/>
            </a:srgbClr>
          </a:solidFill>
          <a:ln w="31750" cap="sq">
            <a:solidFill>
              <a:srgbClr val="FDFDFD"/>
            </a:solidFill>
            <a:miter lim="800000"/>
          </a:ln>
          <a:effectLst>
            <a:outerShdw blurRad="88900" dist="44450" dir="6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3" name="Picture Placeholder 2"/>
          <p:cNvSpPr>
            <a:spLocks noGrp="1"/>
          </p:cNvSpPr>
          <p:nvPr>
            <p:ph type="pic" idx="1"/>
          </p:nvPr>
        </p:nvSpPr>
        <p:spPr>
          <a:xfrm rot="21193488">
            <a:off x="610678" y="450635"/>
            <a:ext cx="3931920" cy="2834640"/>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14" name="Title 1"/>
          <p:cNvSpPr>
            <a:spLocks noGrp="1"/>
          </p:cNvSpPr>
          <p:nvPr>
            <p:ph type="title"/>
          </p:nvPr>
        </p:nvSpPr>
        <p:spPr>
          <a:xfrm rot="21240000">
            <a:off x="455724" y="3551615"/>
            <a:ext cx="3474720" cy="1097280"/>
          </a:xfrm>
        </p:spPr>
        <p:txBody>
          <a:bodyPr vert="horz" lIns="91440" tIns="45720" rIns="91440" bIns="45720" rtlCol="0">
            <a:normAutofit/>
          </a:bodyPr>
          <a:lstStyle>
            <a:lvl1pPr algn="ctr" defTabSz="914400" rtl="0" eaLnBrk="1" latinLnBrk="0" hangingPunct="1">
              <a:spcBef>
                <a:spcPct val="0"/>
              </a:spcBef>
              <a:spcAft>
                <a:spcPts val="300"/>
              </a:spcAft>
              <a:buNone/>
              <a:defRPr sz="2800" kern="1200">
                <a:solidFill>
                  <a:schemeClr val="tx1"/>
                </a:solidFill>
                <a:latin typeface="Mistral" pitchFamily="66" charset="0"/>
                <a:ea typeface="+mn-ea"/>
                <a:cs typeface="+mn-cs"/>
              </a:defRPr>
            </a:lvl1pPr>
          </a:lstStyle>
          <a:p>
            <a:pPr marL="0" lvl="0" indent="0" algn="ctr" defTabSz="914400" rtl="0" eaLnBrk="1" latinLnBrk="0" hangingPunct="1">
              <a:spcBef>
                <a:spcPts val="0"/>
              </a:spcBef>
              <a:spcAft>
                <a:spcPts val="1800"/>
              </a:spcAft>
              <a:buFont typeface="Wingdings 2" pitchFamily="18" charset="2"/>
              <a:buNone/>
            </a:pPr>
            <a:r>
              <a:rPr lang="en-US"/>
              <a:t>Click to edit Master title style</a:t>
            </a:r>
            <a:endParaRPr/>
          </a:p>
        </p:txBody>
      </p:sp>
    </p:spTree>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286000" indent="-457200">
              <a:defRPr/>
            </a:lvl6pPr>
            <a:lvl7pPr marL="2286000" indent="-457200">
              <a:defRPr/>
            </a:lvl7pPr>
            <a:lvl8pPr marL="2286000" indent="-457200">
              <a:defRPr/>
            </a:lvl8pPr>
            <a:lvl9pPr marL="2286000" indent="-45720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r>
              <a:rPr lang="en-US"/>
              <a:t>7/22/2014</a:t>
            </a:r>
          </a:p>
        </p:txBody>
      </p:sp>
      <p:sp>
        <p:nvSpPr>
          <p:cNvPr id="5" name="Footer Placeholder 4"/>
          <p:cNvSpPr>
            <a:spLocks noGrp="1"/>
          </p:cNvSpPr>
          <p:nvPr>
            <p:ph type="ftr" sz="quarter" idx="11"/>
          </p:nvPr>
        </p:nvSpPr>
        <p:spPr/>
        <p:txBody>
          <a:bodyPr/>
          <a:lstStyle/>
          <a:p>
            <a:r>
              <a:rPr lang="en-US"/>
              <a:t>The Value of Respect</a:t>
            </a:r>
          </a:p>
        </p:txBody>
      </p:sp>
      <p:sp>
        <p:nvSpPr>
          <p:cNvPr id="6" name="Slide Number Placeholder 5"/>
          <p:cNvSpPr>
            <a:spLocks noGrp="1"/>
          </p:cNvSpPr>
          <p:nvPr>
            <p:ph type="sldNum" sz="quarter" idx="12"/>
          </p:nvPr>
        </p:nvSpPr>
        <p:spPr/>
        <p:txBody>
          <a:bodyPr/>
          <a:lstStyle/>
          <a:p>
            <a:fld id="{D739C4FB-7D33-419B-8833-D1372BFD11C8}" type="slidenum">
              <a:rPr lang="en-US" smtClean="0"/>
              <a:t>‹#›</a:t>
            </a:fld>
            <a:endParaRPr lang="en-US"/>
          </a:p>
        </p:txBody>
      </p:sp>
      <p:pic>
        <p:nvPicPr>
          <p:cNvPr id="7" name="Picture 6"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634" y="577849"/>
            <a:ext cx="1882589" cy="5461001"/>
          </a:xfrm>
        </p:spPr>
        <p:txBody>
          <a:bodyPr vert="eaVert"/>
          <a:lstStyle>
            <a:lvl1pPr>
              <a:defRPr sz="4400"/>
            </a:lvl1pPr>
          </a:lstStyle>
          <a:p>
            <a:r>
              <a:rPr lang="en-US"/>
              <a:t>Click to edit Master title style</a:t>
            </a:r>
            <a:endParaRPr/>
          </a:p>
        </p:txBody>
      </p:sp>
      <p:sp>
        <p:nvSpPr>
          <p:cNvPr id="3" name="Vertical Text Placeholder 2"/>
          <p:cNvSpPr>
            <a:spLocks noGrp="1"/>
          </p:cNvSpPr>
          <p:nvPr>
            <p:ph type="body" orient="vert" idx="1"/>
          </p:nvPr>
        </p:nvSpPr>
        <p:spPr>
          <a:xfrm>
            <a:off x="578224" y="577849"/>
            <a:ext cx="5768788" cy="5461001"/>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r>
              <a:rPr lang="en-US"/>
              <a:t>7/22/2014</a:t>
            </a:r>
          </a:p>
        </p:txBody>
      </p:sp>
      <p:sp>
        <p:nvSpPr>
          <p:cNvPr id="5" name="Footer Placeholder 4"/>
          <p:cNvSpPr>
            <a:spLocks noGrp="1"/>
          </p:cNvSpPr>
          <p:nvPr>
            <p:ph type="ftr" sz="quarter" idx="11"/>
          </p:nvPr>
        </p:nvSpPr>
        <p:spPr/>
        <p:txBody>
          <a:bodyPr/>
          <a:lstStyle/>
          <a:p>
            <a:r>
              <a:rPr lang="en-US"/>
              <a:t>The Value of Respect</a:t>
            </a:r>
          </a:p>
        </p:txBody>
      </p:sp>
      <p:sp>
        <p:nvSpPr>
          <p:cNvPr id="6" name="Slide Number Placeholder 5"/>
          <p:cNvSpPr>
            <a:spLocks noGrp="1"/>
          </p:cNvSpPr>
          <p:nvPr>
            <p:ph type="sldNum" sz="quarter" idx="12"/>
          </p:nvPr>
        </p:nvSpPr>
        <p:spPr/>
        <p:txBody>
          <a:bodyPr/>
          <a:lstStyle/>
          <a:p>
            <a:fld id="{D739C4FB-7D33-419B-8833-D1372BFD11C8}" type="slidenum">
              <a:rPr lang="en-US" smtClean="0"/>
              <a:t>‹#›</a:t>
            </a:fld>
            <a:endParaRPr lang="en-US"/>
          </a:p>
        </p:txBody>
      </p:sp>
      <p:pic>
        <p:nvPicPr>
          <p:cNvPr id="7" name="Picture 6" descr="verticalRule.png"/>
          <p:cNvPicPr>
            <a:picLocks noChangeAspect="1"/>
          </p:cNvPicPr>
          <p:nvPr/>
        </p:nvPicPr>
        <p:blipFill>
          <a:blip r:embed="rId2"/>
          <a:stretch>
            <a:fillRect/>
          </a:stretch>
        </p:blipFill>
        <p:spPr>
          <a:xfrm>
            <a:off x="6512859" y="1562100"/>
            <a:ext cx="152400" cy="3733800"/>
          </a:xfrm>
          <a:prstGeom prst="rect">
            <a:avLst/>
          </a:prstGeom>
          <a:effectLst>
            <a:outerShdw blurRad="25400" sx="101000" sy="101000" algn="ctr" rotWithShape="0">
              <a:prstClr val="black">
                <a:alpha val="40000"/>
              </a:prstClr>
            </a:outerShdw>
          </a:effectLst>
        </p:spPr>
      </p:pic>
    </p:spTree>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r>
              <a:rPr lang="en-US"/>
              <a:t>7/22/2014</a:t>
            </a:r>
          </a:p>
        </p:txBody>
      </p:sp>
      <p:sp>
        <p:nvSpPr>
          <p:cNvPr id="5" name="Footer Placeholder 4"/>
          <p:cNvSpPr>
            <a:spLocks noGrp="1"/>
          </p:cNvSpPr>
          <p:nvPr>
            <p:ph type="ftr" sz="quarter" idx="11"/>
          </p:nvPr>
        </p:nvSpPr>
        <p:spPr/>
        <p:txBody>
          <a:bodyPr/>
          <a:lstStyle/>
          <a:p>
            <a:r>
              <a:rPr lang="en-US"/>
              <a:t>The Value of Respect</a:t>
            </a:r>
          </a:p>
        </p:txBody>
      </p:sp>
      <p:sp>
        <p:nvSpPr>
          <p:cNvPr id="6" name="Slide Number Placeholder 5"/>
          <p:cNvSpPr>
            <a:spLocks noGrp="1"/>
          </p:cNvSpPr>
          <p:nvPr>
            <p:ph type="sldNum" sz="quarter" idx="12"/>
          </p:nvPr>
        </p:nvSpPr>
        <p:spPr/>
        <p:txBody>
          <a:bodyPr/>
          <a:lstStyle/>
          <a:p>
            <a:fld id="{D739C4FB-7D33-419B-8833-D1372BFD11C8}" type="slidenum">
              <a:rPr lang="en-US" smtClean="0"/>
              <a:t>‹#›</a:t>
            </a:fld>
            <a:endParaRPr lang="en-US"/>
          </a:p>
        </p:txBody>
      </p:sp>
      <p:pic>
        <p:nvPicPr>
          <p:cNvPr id="8" name="Picture 7"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3 Pictures">
    <p:spTree>
      <p:nvGrpSpPr>
        <p:cNvPr id="1" name=""/>
        <p:cNvGrpSpPr/>
        <p:nvPr/>
      </p:nvGrpSpPr>
      <p:grpSpPr>
        <a:xfrm>
          <a:off x="0" y="0"/>
          <a:ext cx="0" cy="0"/>
          <a:chOff x="0" y="0"/>
          <a:chExt cx="0" cy="0"/>
        </a:xfrm>
      </p:grpSpPr>
      <p:pic>
        <p:nvPicPr>
          <p:cNvPr id="8" name="Picture 7" descr="TitlePageOverlay.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571500" y="2057401"/>
            <a:ext cx="8001000" cy="2424766"/>
          </a:xfrm>
        </p:spPr>
        <p:txBody>
          <a:bodyPr anchor="b" anchorCtr="0">
            <a:noAutofit/>
          </a:bodyPr>
          <a:lstStyle>
            <a:lvl1pPr>
              <a:defRPr sz="5600">
                <a:solidFill>
                  <a:schemeClr val="tx1"/>
                </a:solidFill>
              </a:defRPr>
            </a:lvl1pPr>
          </a:lstStyle>
          <a:p>
            <a:r>
              <a:rPr lang="en-US"/>
              <a:t>Click to edit Master title style</a:t>
            </a:r>
            <a:endParaRPr/>
          </a:p>
        </p:txBody>
      </p:sp>
      <p:sp>
        <p:nvSpPr>
          <p:cNvPr id="3" name="Subtitle 2"/>
          <p:cNvSpPr>
            <a:spLocks noGrp="1"/>
          </p:cNvSpPr>
          <p:nvPr>
            <p:ph type="subTitle" idx="1"/>
          </p:nvPr>
        </p:nvSpPr>
        <p:spPr>
          <a:xfrm>
            <a:off x="571500" y="4800600"/>
            <a:ext cx="8001000" cy="1219200"/>
          </a:xfrm>
        </p:spPr>
        <p:txBody>
          <a:bodyPr/>
          <a:lstStyle>
            <a:lvl1pPr marL="0" indent="0" algn="ctr">
              <a:spcAft>
                <a:spcPts val="0"/>
              </a:spcAft>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r>
              <a:rPr lang="en-US"/>
              <a:t>7/22/2014</a:t>
            </a:r>
          </a:p>
        </p:txBody>
      </p:sp>
      <p:sp>
        <p:nvSpPr>
          <p:cNvPr id="5" name="Footer Placeholder 4"/>
          <p:cNvSpPr>
            <a:spLocks noGrp="1"/>
          </p:cNvSpPr>
          <p:nvPr>
            <p:ph type="ftr" sz="quarter" idx="11"/>
          </p:nvPr>
        </p:nvSpPr>
        <p:spPr/>
        <p:txBody>
          <a:bodyPr/>
          <a:lstStyle/>
          <a:p>
            <a:r>
              <a:rPr lang="en-US"/>
              <a:t>The Value of Respect</a:t>
            </a:r>
          </a:p>
        </p:txBody>
      </p:sp>
      <p:sp>
        <p:nvSpPr>
          <p:cNvPr id="6" name="Slide Number Placeholder 5"/>
          <p:cNvSpPr>
            <a:spLocks noGrp="1"/>
          </p:cNvSpPr>
          <p:nvPr>
            <p:ph type="sldNum" sz="quarter" idx="12"/>
          </p:nvPr>
        </p:nvSpPr>
        <p:spPr/>
        <p:txBody>
          <a:bodyPr/>
          <a:lstStyle/>
          <a:p>
            <a:fld id="{D739C4FB-7D33-419B-8833-D1372BFD11C8}" type="slidenum">
              <a:rPr lang="en-US" smtClean="0"/>
              <a:t>‹#›</a:t>
            </a:fld>
            <a:endParaRPr lang="en-US"/>
          </a:p>
        </p:txBody>
      </p:sp>
      <p:pic>
        <p:nvPicPr>
          <p:cNvPr id="9" name="Picture 8" descr="standardRule.png"/>
          <p:cNvPicPr>
            <a:picLocks noChangeAspect="1"/>
          </p:cNvPicPr>
          <p:nvPr/>
        </p:nvPicPr>
        <p:blipFill>
          <a:blip r:embed="rId3"/>
          <a:stretch>
            <a:fillRect/>
          </a:stretch>
        </p:blipFill>
        <p:spPr>
          <a:xfrm>
            <a:off x="2705100" y="4572000"/>
            <a:ext cx="3733800" cy="152400"/>
          </a:xfrm>
          <a:prstGeom prst="rect">
            <a:avLst/>
          </a:prstGeom>
          <a:effectLst>
            <a:outerShdw blurRad="25400" sx="101000" sy="101000" algn="ctr" rotWithShape="0">
              <a:prstClr val="black">
                <a:alpha val="40000"/>
              </a:prstClr>
            </a:outerShdw>
          </a:effectLst>
        </p:spPr>
      </p:pic>
      <p:pic>
        <p:nvPicPr>
          <p:cNvPr id="10" name="Picture 9" descr="pictureStamp-Frame.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21366660">
            <a:off x="5138374" y="599839"/>
            <a:ext cx="1610332" cy="2025115"/>
          </a:xfrm>
          <a:prstGeom prst="rect">
            <a:avLst/>
          </a:prstGeom>
        </p:spPr>
      </p:pic>
      <p:pic>
        <p:nvPicPr>
          <p:cNvPr id="11" name="Picture 10" descr="pictureStamp-Frame.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21329776">
            <a:off x="2072772" y="555386"/>
            <a:ext cx="1610332" cy="2025115"/>
          </a:xfrm>
          <a:prstGeom prst="rect">
            <a:avLst/>
          </a:prstGeom>
        </p:spPr>
      </p:pic>
      <p:sp>
        <p:nvSpPr>
          <p:cNvPr id="12" name="Picture Placeholder 2"/>
          <p:cNvSpPr>
            <a:spLocks noGrp="1"/>
          </p:cNvSpPr>
          <p:nvPr>
            <p:ph type="pic" idx="14"/>
          </p:nvPr>
        </p:nvSpPr>
        <p:spPr>
          <a:xfrm rot="21254634">
            <a:off x="2256146" y="735839"/>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13" name="Picture Placeholder 2"/>
          <p:cNvSpPr>
            <a:spLocks noGrp="1"/>
          </p:cNvSpPr>
          <p:nvPr>
            <p:ph type="pic" idx="15"/>
          </p:nvPr>
        </p:nvSpPr>
        <p:spPr>
          <a:xfrm rot="21315648">
            <a:off x="5321748" y="780292"/>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pic>
        <p:nvPicPr>
          <p:cNvPr id="14" name="Picture 13" descr="pictureStamp-Frame.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51790">
            <a:off x="3591963" y="936015"/>
            <a:ext cx="1610332" cy="2025115"/>
          </a:xfrm>
          <a:prstGeom prst="rect">
            <a:avLst/>
          </a:prstGeom>
        </p:spPr>
      </p:pic>
      <p:sp>
        <p:nvSpPr>
          <p:cNvPr id="17" name="Picture Placeholder 2"/>
          <p:cNvSpPr>
            <a:spLocks noGrp="1"/>
          </p:cNvSpPr>
          <p:nvPr>
            <p:ph type="pic" idx="17"/>
          </p:nvPr>
        </p:nvSpPr>
        <p:spPr>
          <a:xfrm rot="100778">
            <a:off x="3775337" y="1116468"/>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Tree>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71500" y="1282700"/>
            <a:ext cx="8001000" cy="1917700"/>
          </a:xfrm>
        </p:spPr>
        <p:txBody>
          <a:bodyPr anchor="b" anchorCtr="0">
            <a:noAutofit/>
          </a:bodyPr>
          <a:lstStyle>
            <a:lvl1pPr algn="ctr">
              <a:defRPr sz="5600" b="0" cap="none" baseline="0">
                <a:solidFill>
                  <a:schemeClr val="tx1"/>
                </a:solidFill>
              </a:defRPr>
            </a:lvl1pPr>
          </a:lstStyle>
          <a:p>
            <a:r>
              <a:rPr lang="en-US"/>
              <a:t>Click to edit Master title style</a:t>
            </a:r>
            <a:endParaRPr/>
          </a:p>
        </p:txBody>
      </p:sp>
      <p:sp>
        <p:nvSpPr>
          <p:cNvPr id="3" name="Text Placeholder 2"/>
          <p:cNvSpPr>
            <a:spLocks noGrp="1"/>
          </p:cNvSpPr>
          <p:nvPr>
            <p:ph type="body" idx="1"/>
          </p:nvPr>
        </p:nvSpPr>
        <p:spPr>
          <a:xfrm>
            <a:off x="571500" y="3644153"/>
            <a:ext cx="8001000" cy="833718"/>
          </a:xfrm>
        </p:spPr>
        <p:txBody>
          <a:bodyPr anchor="t" anchorCtr="0"/>
          <a:lstStyle>
            <a:lvl1pPr marL="0" indent="0" algn="ctr">
              <a:spcAft>
                <a:spcPts val="0"/>
              </a:spcAft>
              <a:buNone/>
              <a:defRPr sz="20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7/22/2014</a:t>
            </a:r>
          </a:p>
        </p:txBody>
      </p:sp>
      <p:sp>
        <p:nvSpPr>
          <p:cNvPr id="5" name="Footer Placeholder 4"/>
          <p:cNvSpPr>
            <a:spLocks noGrp="1"/>
          </p:cNvSpPr>
          <p:nvPr>
            <p:ph type="ftr" sz="quarter" idx="11"/>
          </p:nvPr>
        </p:nvSpPr>
        <p:spPr/>
        <p:txBody>
          <a:bodyPr/>
          <a:lstStyle/>
          <a:p>
            <a:r>
              <a:rPr lang="en-US"/>
              <a:t>The Value of Respect</a:t>
            </a:r>
          </a:p>
        </p:txBody>
      </p:sp>
      <p:sp>
        <p:nvSpPr>
          <p:cNvPr id="6" name="Slide Number Placeholder 5"/>
          <p:cNvSpPr>
            <a:spLocks noGrp="1"/>
          </p:cNvSpPr>
          <p:nvPr>
            <p:ph type="sldNum" sz="quarter" idx="12"/>
          </p:nvPr>
        </p:nvSpPr>
        <p:spPr/>
        <p:txBody>
          <a:bodyPr/>
          <a:lstStyle/>
          <a:p>
            <a:fld id="{D739C4FB-7D33-419B-8833-D1372BFD11C8}" type="slidenum">
              <a:rPr lang="en-US" smtClean="0"/>
              <a:t>‹#›</a:t>
            </a:fld>
            <a:endParaRPr lang="en-US"/>
          </a:p>
        </p:txBody>
      </p:sp>
      <p:pic>
        <p:nvPicPr>
          <p:cNvPr id="9" name="Picture 8" descr="standardRule.png"/>
          <p:cNvPicPr>
            <a:picLocks noChangeAspect="1"/>
          </p:cNvPicPr>
          <p:nvPr/>
        </p:nvPicPr>
        <p:blipFill>
          <a:blip r:embed="rId2"/>
          <a:stretch>
            <a:fillRect/>
          </a:stretch>
        </p:blipFill>
        <p:spPr>
          <a:xfrm>
            <a:off x="2705100" y="3352800"/>
            <a:ext cx="3733800" cy="152400"/>
          </a:xfrm>
          <a:prstGeom prst="rect">
            <a:avLst/>
          </a:prstGeom>
          <a:effectLst>
            <a:outerShdw blurRad="25400" sx="101000" sy="101000" algn="ctr" rotWithShape="0">
              <a:prstClr val="black">
                <a:alpha val="40000"/>
              </a:prstClr>
            </a:outerShdw>
          </a:effectLst>
        </p:spPr>
      </p:pic>
    </p:spTree>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8"/>
            <a:ext cx="8001000" cy="1143000"/>
          </a:xfrm>
        </p:spPr>
        <p:txBody>
          <a:bodyPr/>
          <a:lstStyle/>
          <a:p>
            <a:r>
              <a:rPr lang="en-US"/>
              <a:t>Click to edit Master title style</a:t>
            </a:r>
            <a:endParaRPr/>
          </a:p>
        </p:txBody>
      </p:sp>
      <p:sp>
        <p:nvSpPr>
          <p:cNvPr id="3" name="Content Placeholder 2"/>
          <p:cNvSpPr>
            <a:spLocks noGrp="1"/>
          </p:cNvSpPr>
          <p:nvPr>
            <p:ph sz="half" idx="1"/>
          </p:nvPr>
        </p:nvSpPr>
        <p:spPr>
          <a:xfrm>
            <a:off x="571500" y="1936751"/>
            <a:ext cx="3749040" cy="4102100"/>
          </a:xfrm>
        </p:spPr>
        <p:txBody>
          <a:bodyPr>
            <a:normAutofit/>
          </a:bodyPr>
          <a:lstStyle>
            <a:lvl1pPr>
              <a:spcAft>
                <a:spcPts val="1600"/>
              </a:spcAft>
              <a:defRPr sz="20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4823460" y="1936751"/>
            <a:ext cx="3749040" cy="4102100"/>
          </a:xfrm>
        </p:spPr>
        <p:txBody>
          <a:bodyPr>
            <a:normAutofit/>
          </a:bodyPr>
          <a:lstStyle>
            <a:lvl1pPr>
              <a:spcAft>
                <a:spcPts val="1600"/>
              </a:spcAft>
              <a:defRPr sz="20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r>
              <a:rPr lang="en-US"/>
              <a:t>7/22/2014</a:t>
            </a:r>
          </a:p>
        </p:txBody>
      </p:sp>
      <p:sp>
        <p:nvSpPr>
          <p:cNvPr id="6" name="Footer Placeholder 5"/>
          <p:cNvSpPr>
            <a:spLocks noGrp="1"/>
          </p:cNvSpPr>
          <p:nvPr>
            <p:ph type="ftr" sz="quarter" idx="11"/>
          </p:nvPr>
        </p:nvSpPr>
        <p:spPr/>
        <p:txBody>
          <a:bodyPr/>
          <a:lstStyle/>
          <a:p>
            <a:r>
              <a:rPr lang="en-US"/>
              <a:t>The Value of Respect</a:t>
            </a:r>
          </a:p>
        </p:txBody>
      </p:sp>
      <p:sp>
        <p:nvSpPr>
          <p:cNvPr id="7" name="Slide Number Placeholder 6"/>
          <p:cNvSpPr>
            <a:spLocks noGrp="1"/>
          </p:cNvSpPr>
          <p:nvPr>
            <p:ph type="sldNum" sz="quarter" idx="12"/>
          </p:nvPr>
        </p:nvSpPr>
        <p:spPr/>
        <p:txBody>
          <a:bodyPr/>
          <a:lstStyle/>
          <a:p>
            <a:fld id="{D739C4FB-7D33-419B-8833-D1372BFD11C8}" type="slidenum">
              <a:rPr lang="en-US" smtClean="0"/>
              <a:t>‹#›</a:t>
            </a:fld>
            <a:endParaRPr lang="en-US"/>
          </a:p>
        </p:txBody>
      </p:sp>
      <p:pic>
        <p:nvPicPr>
          <p:cNvPr id="9" name="Picture 8"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8"/>
            <a:ext cx="8001000" cy="1143000"/>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571500" y="1874838"/>
            <a:ext cx="3749040" cy="639762"/>
          </a:xfrm>
        </p:spPr>
        <p:txBody>
          <a:bodyPr anchor="ctr" anchorCtr="0">
            <a:noAutofit/>
          </a:bodyPr>
          <a:lstStyle>
            <a:lvl1pPr marL="0" indent="0" algn="ctr">
              <a:spcAft>
                <a:spcPts val="0"/>
              </a:spcAft>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71500" y="2590800"/>
            <a:ext cx="3749040" cy="3448050"/>
          </a:xfrm>
        </p:spPr>
        <p:txBody>
          <a:bodyPr>
            <a:normAutofit/>
          </a:bodyPr>
          <a:lstStyle>
            <a:lvl1pPr>
              <a:spcAft>
                <a:spcPts val="1400"/>
              </a:spcAft>
              <a:defRPr sz="18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4823460" y="1874838"/>
            <a:ext cx="3749040" cy="639762"/>
          </a:xfrm>
        </p:spPr>
        <p:txBody>
          <a:bodyPr anchor="ctr" anchorCtr="0">
            <a:noAutofit/>
          </a:bodyPr>
          <a:lstStyle>
            <a:lvl1pPr marL="0" indent="0" algn="ctr">
              <a:spcAft>
                <a:spcPts val="0"/>
              </a:spcAft>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23460" y="2590800"/>
            <a:ext cx="3749040" cy="3448050"/>
          </a:xfrm>
        </p:spPr>
        <p:txBody>
          <a:bodyPr>
            <a:normAutofit/>
          </a:bodyPr>
          <a:lstStyle>
            <a:lvl1pPr>
              <a:spcAft>
                <a:spcPts val="1400"/>
              </a:spcAft>
              <a:defRPr sz="18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r>
              <a:rPr lang="en-US"/>
              <a:t>7/22/2014</a:t>
            </a:r>
          </a:p>
        </p:txBody>
      </p:sp>
      <p:sp>
        <p:nvSpPr>
          <p:cNvPr id="8" name="Footer Placeholder 7"/>
          <p:cNvSpPr>
            <a:spLocks noGrp="1"/>
          </p:cNvSpPr>
          <p:nvPr>
            <p:ph type="ftr" sz="quarter" idx="11"/>
          </p:nvPr>
        </p:nvSpPr>
        <p:spPr/>
        <p:txBody>
          <a:bodyPr/>
          <a:lstStyle/>
          <a:p>
            <a:r>
              <a:rPr lang="en-US"/>
              <a:t>The Value of Respect</a:t>
            </a:r>
          </a:p>
        </p:txBody>
      </p:sp>
      <p:sp>
        <p:nvSpPr>
          <p:cNvPr id="9" name="Slide Number Placeholder 8"/>
          <p:cNvSpPr>
            <a:spLocks noGrp="1"/>
          </p:cNvSpPr>
          <p:nvPr>
            <p:ph type="sldNum" sz="quarter" idx="12"/>
          </p:nvPr>
        </p:nvSpPr>
        <p:spPr/>
        <p:txBody>
          <a:bodyPr/>
          <a:lstStyle/>
          <a:p>
            <a:fld id="{D739C4FB-7D33-419B-8833-D1372BFD11C8}" type="slidenum">
              <a:rPr lang="en-US" smtClean="0"/>
              <a:t>‹#›</a:t>
            </a:fld>
            <a:endParaRPr lang="en-US"/>
          </a:p>
        </p:txBody>
      </p:sp>
      <p:pic>
        <p:nvPicPr>
          <p:cNvPr id="11" name="Picture 10"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r>
              <a:rPr lang="en-US"/>
              <a:t>7/22/2014</a:t>
            </a:r>
          </a:p>
        </p:txBody>
      </p:sp>
      <p:sp>
        <p:nvSpPr>
          <p:cNvPr id="4" name="Footer Placeholder 3"/>
          <p:cNvSpPr>
            <a:spLocks noGrp="1"/>
          </p:cNvSpPr>
          <p:nvPr>
            <p:ph type="ftr" sz="quarter" idx="11"/>
          </p:nvPr>
        </p:nvSpPr>
        <p:spPr/>
        <p:txBody>
          <a:bodyPr/>
          <a:lstStyle/>
          <a:p>
            <a:r>
              <a:rPr lang="en-US"/>
              <a:t>The Value of Respect</a:t>
            </a:r>
          </a:p>
        </p:txBody>
      </p:sp>
      <p:sp>
        <p:nvSpPr>
          <p:cNvPr id="5" name="Slide Number Placeholder 4"/>
          <p:cNvSpPr>
            <a:spLocks noGrp="1"/>
          </p:cNvSpPr>
          <p:nvPr>
            <p:ph type="sldNum" sz="quarter" idx="12"/>
          </p:nvPr>
        </p:nvSpPr>
        <p:spPr/>
        <p:txBody>
          <a:bodyPr/>
          <a:lstStyle/>
          <a:p>
            <a:fld id="{D739C4FB-7D33-419B-8833-D1372BFD11C8}" type="slidenum">
              <a:rPr lang="en-US" smtClean="0"/>
              <a:t>‹#›</a:t>
            </a:fld>
            <a:endParaRPr lang="en-US"/>
          </a:p>
        </p:txBody>
      </p:sp>
    </p:spTree>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7/22/2014</a:t>
            </a:r>
          </a:p>
        </p:txBody>
      </p:sp>
      <p:sp>
        <p:nvSpPr>
          <p:cNvPr id="3" name="Footer Placeholder 2"/>
          <p:cNvSpPr>
            <a:spLocks noGrp="1"/>
          </p:cNvSpPr>
          <p:nvPr>
            <p:ph type="ftr" sz="quarter" idx="11"/>
          </p:nvPr>
        </p:nvSpPr>
        <p:spPr/>
        <p:txBody>
          <a:bodyPr/>
          <a:lstStyle/>
          <a:p>
            <a:r>
              <a:rPr lang="en-US"/>
              <a:t>The Value of Respect</a:t>
            </a:r>
          </a:p>
        </p:txBody>
      </p:sp>
      <p:sp>
        <p:nvSpPr>
          <p:cNvPr id="4" name="Slide Number Placeholder 3"/>
          <p:cNvSpPr>
            <a:spLocks noGrp="1"/>
          </p:cNvSpPr>
          <p:nvPr>
            <p:ph type="sldNum" sz="quarter" idx="12"/>
          </p:nvPr>
        </p:nvSpPr>
        <p:spPr/>
        <p:txBody>
          <a:bodyPr/>
          <a:lstStyle/>
          <a:p>
            <a:fld id="{D739C4FB-7D33-419B-8833-D1372BFD11C8}" type="slidenum">
              <a:rPr lang="en-US" smtClean="0"/>
              <a:t>‹#›</a:t>
            </a:fld>
            <a:endParaRPr lang="en-US"/>
          </a:p>
        </p:txBody>
      </p:sp>
    </p:spTree>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6153" y="443752"/>
            <a:ext cx="3749040" cy="1707777"/>
          </a:xfrm>
        </p:spPr>
        <p:txBody>
          <a:bodyPr anchor="b">
            <a:noAutofit/>
          </a:bodyPr>
          <a:lstStyle>
            <a:lvl1pPr algn="ctr">
              <a:defRPr sz="3600" b="0"/>
            </a:lvl1pPr>
          </a:lstStyle>
          <a:p>
            <a:r>
              <a:rPr lang="en-US"/>
              <a:t>Click to edit Master title style</a:t>
            </a:r>
            <a:endParaRPr/>
          </a:p>
        </p:txBody>
      </p:sp>
      <p:sp>
        <p:nvSpPr>
          <p:cNvPr id="3" name="Content Placeholder 2"/>
          <p:cNvSpPr>
            <a:spLocks noGrp="1"/>
          </p:cNvSpPr>
          <p:nvPr>
            <p:ph idx="1"/>
          </p:nvPr>
        </p:nvSpPr>
        <p:spPr>
          <a:xfrm>
            <a:off x="4827494" y="430306"/>
            <a:ext cx="3749040" cy="5608544"/>
          </a:xfrm>
        </p:spPr>
        <p:txBody>
          <a:bodyPr>
            <a:normAutofit/>
          </a:bodyPr>
          <a:lstStyle>
            <a:lvl1pPr>
              <a:defRPr sz="2400"/>
            </a:lvl1pPr>
            <a:lvl2pPr>
              <a:defRPr sz="2200"/>
            </a:lvl2pPr>
            <a:lvl3pPr>
              <a:defRPr sz="2000"/>
            </a:lvl3pPr>
            <a:lvl4pPr>
              <a:defRPr sz="1800"/>
            </a:lvl4pPr>
            <a:lvl5pPr>
              <a:defRPr sz="1800"/>
            </a:lvl5pPr>
            <a:lvl6pPr marL="2290763" indent="-461963">
              <a:defRPr sz="2000"/>
            </a:lvl6pPr>
            <a:lvl7pPr marL="2290763" indent="-461963">
              <a:defRPr sz="2000"/>
            </a:lvl7pPr>
            <a:lvl8pPr marL="2290763" indent="-461963">
              <a:defRPr sz="2000"/>
            </a:lvl8pPr>
            <a:lvl9pPr marL="2290763" indent="-461963">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596153" y="2554940"/>
            <a:ext cx="3749040" cy="3146613"/>
          </a:xfrm>
        </p:spPr>
        <p:txBody>
          <a:bodyPr>
            <a:normAutofit/>
          </a:bodyPr>
          <a:lstStyle>
            <a:lvl1pPr marL="0" indent="0" algn="ctr">
              <a:spcAft>
                <a:spcPts val="1000"/>
              </a:spcAft>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7/22/2014</a:t>
            </a:r>
          </a:p>
        </p:txBody>
      </p:sp>
      <p:sp>
        <p:nvSpPr>
          <p:cNvPr id="6" name="Footer Placeholder 5"/>
          <p:cNvSpPr>
            <a:spLocks noGrp="1"/>
          </p:cNvSpPr>
          <p:nvPr>
            <p:ph type="ftr" sz="quarter" idx="11"/>
          </p:nvPr>
        </p:nvSpPr>
        <p:spPr/>
        <p:txBody>
          <a:bodyPr/>
          <a:lstStyle/>
          <a:p>
            <a:r>
              <a:rPr lang="en-US"/>
              <a:t>The Value of Respect</a:t>
            </a:r>
          </a:p>
        </p:txBody>
      </p:sp>
      <p:sp>
        <p:nvSpPr>
          <p:cNvPr id="7" name="Slide Number Placeholder 6"/>
          <p:cNvSpPr>
            <a:spLocks noGrp="1"/>
          </p:cNvSpPr>
          <p:nvPr>
            <p:ph type="sldNum" sz="quarter" idx="12"/>
          </p:nvPr>
        </p:nvSpPr>
        <p:spPr/>
        <p:txBody>
          <a:bodyPr/>
          <a:lstStyle/>
          <a:p>
            <a:fld id="{D739C4FB-7D33-419B-8833-D1372BFD11C8}" type="slidenum">
              <a:rPr lang="en-US" smtClean="0"/>
              <a:t>‹#›</a:t>
            </a:fld>
            <a:endParaRPr lang="en-US"/>
          </a:p>
        </p:txBody>
      </p:sp>
      <p:pic>
        <p:nvPicPr>
          <p:cNvPr id="9" name="Picture 8" descr="shortRule.png"/>
          <p:cNvPicPr>
            <a:picLocks noChangeAspect="1"/>
          </p:cNvPicPr>
          <p:nvPr/>
        </p:nvPicPr>
        <p:blipFill>
          <a:blip r:embed="rId2"/>
          <a:stretch>
            <a:fillRect/>
          </a:stretch>
        </p:blipFill>
        <p:spPr>
          <a:xfrm>
            <a:off x="1222898" y="2305609"/>
            <a:ext cx="2495550" cy="95250"/>
          </a:xfrm>
          <a:prstGeom prst="rect">
            <a:avLst/>
          </a:prstGeom>
          <a:effectLst>
            <a:outerShdw blurRad="25400" sx="101000" sy="101000" algn="ctr" rotWithShape="0">
              <a:prstClr val="black">
                <a:alpha val="40000"/>
              </a:prstClr>
            </a:outerShdw>
          </a:effectLst>
        </p:spPr>
      </p:pic>
    </p:spTree>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40000"/>
            <a:lumOff val="60000"/>
          </a:schemeClr>
        </a:solidFill>
        <a:effectLst/>
      </p:bgPr>
    </p:bg>
    <p:spTree>
      <p:nvGrpSpPr>
        <p:cNvPr id="1" name=""/>
        <p:cNvGrpSpPr/>
        <p:nvPr/>
      </p:nvGrpSpPr>
      <p:grpSpPr>
        <a:xfrm>
          <a:off x="0" y="0"/>
          <a:ext cx="0" cy="0"/>
          <a:chOff x="0" y="0"/>
          <a:chExt cx="0" cy="0"/>
        </a:xfrm>
      </p:grpSpPr>
      <p:pic>
        <p:nvPicPr>
          <p:cNvPr id="7" name="Picture 6" descr="TextPageOverlay.png"/>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Footer Placeholder 4"/>
          <p:cNvSpPr>
            <a:spLocks noGrp="1"/>
          </p:cNvSpPr>
          <p:nvPr>
            <p:ph type="ftr" sz="quarter" idx="3"/>
          </p:nvPr>
        </p:nvSpPr>
        <p:spPr>
          <a:xfrm>
            <a:off x="571500" y="6158753"/>
            <a:ext cx="3200400" cy="365125"/>
          </a:xfrm>
          <a:prstGeom prst="rect">
            <a:avLst/>
          </a:prstGeom>
        </p:spPr>
        <p:txBody>
          <a:bodyPr vert="horz" lIns="91440" tIns="45720" rIns="91440" bIns="45720" rtlCol="0" anchor="ctr"/>
          <a:lstStyle>
            <a:lvl1pPr algn="l">
              <a:defRPr sz="1200">
                <a:solidFill>
                  <a:schemeClr val="bg2"/>
                </a:solidFill>
              </a:defRPr>
            </a:lvl1pPr>
          </a:lstStyle>
          <a:p>
            <a:r>
              <a:rPr lang="en-US"/>
              <a:t>The Value of Respect</a:t>
            </a:r>
          </a:p>
        </p:txBody>
      </p:sp>
      <p:sp>
        <p:nvSpPr>
          <p:cNvPr id="2" name="Title Placeholder 1"/>
          <p:cNvSpPr>
            <a:spLocks noGrp="1"/>
          </p:cNvSpPr>
          <p:nvPr>
            <p:ph type="title"/>
          </p:nvPr>
        </p:nvSpPr>
        <p:spPr>
          <a:xfrm>
            <a:off x="571500" y="274638"/>
            <a:ext cx="8001000" cy="1143000"/>
          </a:xfrm>
          <a:prstGeom prst="rect">
            <a:avLst/>
          </a:prstGeom>
        </p:spPr>
        <p:txBody>
          <a:bodyPr vert="horz" lIns="91440" tIns="45720" rIns="91440" bIns="45720" rtlCol="0" anchor="ctr">
            <a:noAutofit/>
          </a:bodyPr>
          <a:lstStyle/>
          <a:p>
            <a:r>
              <a:rPr lang="en-US"/>
              <a:t>Click to edit Master title style</a:t>
            </a:r>
            <a:endParaRPr/>
          </a:p>
        </p:txBody>
      </p:sp>
      <p:sp>
        <p:nvSpPr>
          <p:cNvPr id="3" name="Text Placeholder 2"/>
          <p:cNvSpPr>
            <a:spLocks noGrp="1"/>
          </p:cNvSpPr>
          <p:nvPr>
            <p:ph type="body" idx="1"/>
          </p:nvPr>
        </p:nvSpPr>
        <p:spPr>
          <a:xfrm>
            <a:off x="571500" y="1905000"/>
            <a:ext cx="80010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5372100" y="6158753"/>
            <a:ext cx="3200400" cy="365125"/>
          </a:xfrm>
          <a:prstGeom prst="rect">
            <a:avLst/>
          </a:prstGeom>
        </p:spPr>
        <p:txBody>
          <a:bodyPr vert="horz" lIns="91440" tIns="45720" rIns="91440" bIns="45720" rtlCol="0" anchor="ctr"/>
          <a:lstStyle>
            <a:lvl1pPr algn="r">
              <a:defRPr sz="1200">
                <a:solidFill>
                  <a:schemeClr val="bg2"/>
                </a:solidFill>
              </a:defRPr>
            </a:lvl1pPr>
          </a:lstStyle>
          <a:p>
            <a:r>
              <a:rPr lang="en-US"/>
              <a:t>7/22/2014</a:t>
            </a:r>
          </a:p>
        </p:txBody>
      </p:sp>
      <p:sp>
        <p:nvSpPr>
          <p:cNvPr id="6" name="Slide Number Placeholder 5"/>
          <p:cNvSpPr>
            <a:spLocks noGrp="1"/>
          </p:cNvSpPr>
          <p:nvPr>
            <p:ph type="sldNum" sz="quarter" idx="4"/>
          </p:nvPr>
        </p:nvSpPr>
        <p:spPr>
          <a:xfrm>
            <a:off x="4046220" y="6158753"/>
            <a:ext cx="1051560" cy="365125"/>
          </a:xfrm>
          <a:prstGeom prst="rect">
            <a:avLst/>
          </a:prstGeom>
        </p:spPr>
        <p:txBody>
          <a:bodyPr vert="horz" lIns="91440" tIns="45720" rIns="91440" bIns="45720" rtlCol="0" anchor="ctr"/>
          <a:lstStyle>
            <a:lvl1pPr algn="ctr">
              <a:defRPr sz="1200">
                <a:solidFill>
                  <a:schemeClr val="bg2"/>
                </a:solidFill>
              </a:defRPr>
            </a:lvl1pPr>
          </a:lstStyle>
          <a:p>
            <a:fld id="{D739C4FB-7D33-419B-8833-D1372BFD11C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ransition spd="slow">
    <p:push dir="u"/>
  </p:transition>
  <p:hf hdr="0"/>
  <p:txStyles>
    <p:titleStyle>
      <a:lvl1pPr algn="ctr" defTabSz="914400" rtl="0" eaLnBrk="1" latinLnBrk="0" hangingPunct="1">
        <a:spcBef>
          <a:spcPct val="0"/>
        </a:spcBef>
        <a:buNone/>
        <a:defRPr sz="5400" kern="1200">
          <a:solidFill>
            <a:schemeClr val="tx1"/>
          </a:solidFill>
          <a:latin typeface="+mj-lt"/>
          <a:ea typeface="+mj-ea"/>
          <a:cs typeface="+mj-cs"/>
        </a:defRPr>
      </a:lvl1pPr>
    </p:titleStyle>
    <p:bodyStyle>
      <a:lvl1pPr marL="457200" indent="-457200" algn="l" defTabSz="914400" rtl="0" eaLnBrk="1" latinLnBrk="0" hangingPunct="1">
        <a:spcBef>
          <a:spcPts val="0"/>
        </a:spcBef>
        <a:spcAft>
          <a:spcPts val="2000"/>
        </a:spcAft>
        <a:buFont typeface="Wingdings 2" pitchFamily="18" charset="2"/>
        <a:buChar char=""/>
        <a:defRPr sz="2400" kern="1200">
          <a:solidFill>
            <a:schemeClr val="tx1"/>
          </a:solidFill>
          <a:latin typeface="+mn-lt"/>
          <a:ea typeface="+mn-ea"/>
          <a:cs typeface="+mn-cs"/>
        </a:defRPr>
      </a:lvl1pPr>
      <a:lvl2pPr marL="914400" indent="-457200" algn="l" defTabSz="914400" rtl="0" eaLnBrk="1" latinLnBrk="0" hangingPunct="1">
        <a:spcBef>
          <a:spcPts val="0"/>
        </a:spcBef>
        <a:spcAft>
          <a:spcPts val="1000"/>
        </a:spcAft>
        <a:buClr>
          <a:schemeClr val="bg2"/>
        </a:buClr>
        <a:buFont typeface="Wingdings 2" pitchFamily="18" charset="2"/>
        <a:buChar char=""/>
        <a:defRPr sz="2200" kern="1200">
          <a:solidFill>
            <a:schemeClr val="tx1"/>
          </a:solidFill>
          <a:latin typeface="+mn-lt"/>
          <a:ea typeface="+mn-ea"/>
          <a:cs typeface="+mn-cs"/>
        </a:defRPr>
      </a:lvl2pPr>
      <a:lvl3pPr marL="1371600" indent="-457200" algn="l" defTabSz="914400" rtl="0" eaLnBrk="1" latinLnBrk="0" hangingPunct="1">
        <a:spcBef>
          <a:spcPts val="0"/>
        </a:spcBef>
        <a:spcAft>
          <a:spcPts val="1000"/>
        </a:spcAft>
        <a:buFont typeface="Wingdings 2" pitchFamily="18" charset="2"/>
        <a:buChar char=""/>
        <a:defRPr sz="2000" kern="1200">
          <a:solidFill>
            <a:schemeClr val="tx1"/>
          </a:solidFill>
          <a:latin typeface="+mn-lt"/>
          <a:ea typeface="+mn-ea"/>
          <a:cs typeface="+mn-cs"/>
        </a:defRPr>
      </a:lvl3pPr>
      <a:lvl4pPr marL="1828800" indent="-457200" algn="l" defTabSz="914400" rtl="0" eaLnBrk="1" latinLnBrk="0" hangingPunct="1">
        <a:spcBef>
          <a:spcPts val="0"/>
        </a:spcBef>
        <a:spcAft>
          <a:spcPts val="1000"/>
        </a:spcAft>
        <a:buClr>
          <a:schemeClr val="bg2"/>
        </a:buClr>
        <a:buFont typeface="Wingdings 2" pitchFamily="18" charset="2"/>
        <a:buChar char=""/>
        <a:defRPr sz="1800" kern="1200">
          <a:solidFill>
            <a:schemeClr val="tx1"/>
          </a:solidFill>
          <a:latin typeface="+mn-lt"/>
          <a:ea typeface="+mn-ea"/>
          <a:cs typeface="+mn-cs"/>
        </a:defRPr>
      </a:lvl4pPr>
      <a:lvl5pPr marL="2286000" indent="-457200" algn="l" defTabSz="914400" rtl="0" eaLnBrk="1" latinLnBrk="0" hangingPunct="1">
        <a:spcBef>
          <a:spcPts val="0"/>
        </a:spcBef>
        <a:spcAft>
          <a:spcPts val="1000"/>
        </a:spcAft>
        <a:buFont typeface="Wingdings 2" pitchFamily="18" charset="2"/>
        <a:buChar char=""/>
        <a:defRPr sz="1800" kern="1200">
          <a:solidFill>
            <a:schemeClr val="tx1"/>
          </a:solidFill>
          <a:latin typeface="+mn-lt"/>
          <a:ea typeface="+mn-ea"/>
          <a:cs typeface="+mn-cs"/>
        </a:defRPr>
      </a:lvl5pPr>
      <a:lvl6pPr marL="2743200" indent="-461963" algn="l" defTabSz="914400" rtl="0" eaLnBrk="1" latinLnBrk="0" hangingPunct="1">
        <a:spcBef>
          <a:spcPts val="0"/>
        </a:spcBef>
        <a:spcAft>
          <a:spcPts val="600"/>
        </a:spcAft>
        <a:buClr>
          <a:schemeClr val="bg2"/>
        </a:buClr>
        <a:buFont typeface="Wingdings 2" pitchFamily="18" charset="2"/>
        <a:buChar char="ò"/>
        <a:defRPr lang="en-US" sz="1800" kern="1200" dirty="0" smtClean="0">
          <a:solidFill>
            <a:schemeClr val="tx1"/>
          </a:solidFill>
          <a:latin typeface="+mn-lt"/>
          <a:ea typeface="+mn-ea"/>
          <a:cs typeface="+mn-cs"/>
        </a:defRPr>
      </a:lvl6pPr>
      <a:lvl7pPr marL="3205163" indent="-461963" algn="l" defTabSz="914400" rtl="0" eaLnBrk="1" latinLnBrk="0" hangingPunct="1">
        <a:spcBef>
          <a:spcPts val="0"/>
        </a:spcBef>
        <a:spcAft>
          <a:spcPts val="600"/>
        </a:spcAft>
        <a:buFont typeface="Wingdings 2" pitchFamily="18" charset="2"/>
        <a:buChar char="ò"/>
        <a:defRPr lang="en-US" sz="1800" kern="1200" dirty="0" smtClean="0">
          <a:solidFill>
            <a:schemeClr val="tx1"/>
          </a:solidFill>
          <a:latin typeface="+mn-lt"/>
          <a:ea typeface="+mn-ea"/>
          <a:cs typeface="+mn-cs"/>
        </a:defRPr>
      </a:lvl7pPr>
      <a:lvl8pPr marL="3657600" indent="-461963" algn="l" defTabSz="914400" rtl="0" eaLnBrk="1" latinLnBrk="0" hangingPunct="1">
        <a:spcBef>
          <a:spcPts val="0"/>
        </a:spcBef>
        <a:spcAft>
          <a:spcPts val="600"/>
        </a:spcAft>
        <a:buClr>
          <a:schemeClr val="bg2"/>
        </a:buClr>
        <a:buFont typeface="Wingdings 2" pitchFamily="18" charset="2"/>
        <a:buChar char="ò"/>
        <a:defRPr lang="en-US" sz="1800" kern="1200" dirty="0" smtClean="0">
          <a:solidFill>
            <a:schemeClr val="tx1"/>
          </a:solidFill>
          <a:latin typeface="+mn-lt"/>
          <a:ea typeface="+mn-ea"/>
          <a:cs typeface="+mn-cs"/>
        </a:defRPr>
      </a:lvl8pPr>
      <a:lvl9pPr marL="4119563" indent="-461963" algn="l" defTabSz="914400" rtl="0" eaLnBrk="1" latinLnBrk="0" hangingPunct="1">
        <a:spcBef>
          <a:spcPts val="0"/>
        </a:spcBef>
        <a:spcAft>
          <a:spcPts val="600"/>
        </a:spcAft>
        <a:buFont typeface="Wingdings 2" pitchFamily="18" charset="2"/>
        <a:buChar char="ò"/>
        <a:defRPr lang="en-US" sz="1800" kern="1200" dirty="0" smtClean="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biblegateway.com/passage/?search=Psalm+34:11&amp;version=KJV" TargetMode="External"/><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hyperlink" Target="https://www.fool.com/investing/2016/06/05/guess-how-many-americans-struggle-to-come-up-with.aspx" TargetMode="Externa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p:cNvSpPr>
            <a:spLocks noGrp="1"/>
          </p:cNvSpPr>
          <p:nvPr>
            <p:ph type="ctrTitle"/>
          </p:nvPr>
        </p:nvSpPr>
        <p:spPr>
          <a:xfrm>
            <a:off x="3920211" y="1341121"/>
            <a:ext cx="4833620" cy="2778760"/>
          </a:xfrm>
        </p:spPr>
        <p:txBody>
          <a:bodyPr/>
          <a:lstStyle/>
          <a:p>
            <a:r>
              <a:rPr lang="en-US" sz="7200" dirty="0">
                <a:solidFill>
                  <a:schemeClr val="bg1">
                    <a:lumMod val="40000"/>
                    <a:lumOff val="60000"/>
                  </a:schemeClr>
                </a:solidFill>
                <a:latin typeface="Calisto MT"/>
                <a:cs typeface="Calisto MT"/>
              </a:rPr>
              <a:t>The Value of </a:t>
            </a:r>
            <a:r>
              <a:rPr lang="en-US" sz="8000" dirty="0">
                <a:solidFill>
                  <a:schemeClr val="bg1">
                    <a:lumMod val="40000"/>
                    <a:lumOff val="60000"/>
                  </a:schemeClr>
                </a:solidFill>
                <a:latin typeface="Calisto MT"/>
                <a:cs typeface="Calisto MT"/>
              </a:rPr>
              <a:t>Respect 2</a:t>
            </a:r>
            <a:br>
              <a:rPr lang="en-US" sz="8000" dirty="0">
                <a:solidFill>
                  <a:schemeClr val="bg1">
                    <a:lumMod val="40000"/>
                    <a:lumOff val="60000"/>
                  </a:schemeClr>
                </a:solidFill>
                <a:latin typeface="Calisto MT"/>
                <a:cs typeface="Calisto MT"/>
              </a:rPr>
            </a:br>
            <a:r>
              <a:rPr lang="en-US" sz="1400" dirty="0">
                <a:solidFill>
                  <a:schemeClr val="bg1">
                    <a:lumMod val="40000"/>
                    <a:lumOff val="60000"/>
                  </a:schemeClr>
                </a:solidFill>
                <a:latin typeface="Calisto MT"/>
                <a:cs typeface="Calisto MT"/>
              </a:rPr>
              <a:t>Education &amp; Training of Children &amp; Families</a:t>
            </a:r>
            <a:endParaRPr lang="en-US" sz="1200" dirty="0">
              <a:solidFill>
                <a:schemeClr val="bg1">
                  <a:lumMod val="40000"/>
                  <a:lumOff val="60000"/>
                </a:schemeClr>
              </a:solidFill>
              <a:latin typeface="Calisto MT"/>
              <a:cs typeface="Calisto MT"/>
            </a:endParaRPr>
          </a:p>
        </p:txBody>
      </p:sp>
      <p:sp>
        <p:nvSpPr>
          <p:cNvPr id="3" name="Subtitle 2"/>
          <p:cNvSpPr>
            <a:spLocks noGrp="1"/>
          </p:cNvSpPr>
          <p:nvPr>
            <p:ph type="subTitle" idx="1"/>
          </p:nvPr>
        </p:nvSpPr>
        <p:spPr>
          <a:xfrm>
            <a:off x="3492388" y="4419600"/>
            <a:ext cx="5395302" cy="1219200"/>
          </a:xfrm>
          <a:solidFill>
            <a:schemeClr val="accent3">
              <a:lumMod val="75000"/>
              <a:alpha val="60000"/>
            </a:schemeClr>
          </a:solidFill>
        </p:spPr>
        <p:txBody>
          <a:bodyPr>
            <a:normAutofit fontScale="85000" lnSpcReduction="20000"/>
          </a:bodyPr>
          <a:lstStyle/>
          <a:p>
            <a:endParaRPr lang="en-US" dirty="0">
              <a:hlinkClick r:id="rId3"/>
            </a:endParaRPr>
          </a:p>
          <a:p>
            <a:pPr algn="r"/>
            <a:r>
              <a:rPr lang="en-US" sz="2800" b="1" dirty="0">
                <a:solidFill>
                  <a:schemeClr val="bg1">
                    <a:lumMod val="20000"/>
                    <a:lumOff val="80000"/>
                  </a:schemeClr>
                </a:solidFill>
              </a:rPr>
              <a:t>Psalm 34:1</a:t>
            </a:r>
          </a:p>
          <a:p>
            <a:pPr algn="r"/>
            <a:r>
              <a:rPr lang="en-US" sz="2800" i="1" dirty="0">
                <a:solidFill>
                  <a:schemeClr val="bg1">
                    <a:lumMod val="20000"/>
                    <a:lumOff val="80000"/>
                  </a:schemeClr>
                </a:solidFill>
              </a:rPr>
              <a:t>Come, ye children, hearken unto me: </a:t>
            </a:r>
          </a:p>
          <a:p>
            <a:pPr algn="r"/>
            <a:r>
              <a:rPr lang="en-US" sz="2800" i="1" dirty="0">
                <a:solidFill>
                  <a:schemeClr val="bg1">
                    <a:lumMod val="20000"/>
                    <a:lumOff val="80000"/>
                  </a:schemeClr>
                </a:solidFill>
              </a:rPr>
              <a:t>I will teach you the fear of the Lord.</a:t>
            </a:r>
          </a:p>
        </p:txBody>
      </p:sp>
    </p:spTree>
    <p:extLst>
      <p:ext uri="{BB962C8B-B14F-4D97-AF65-F5344CB8AC3E}">
        <p14:creationId xmlns:p14="http://schemas.microsoft.com/office/powerpoint/2010/main" val="2256484882"/>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7/22/2014</a:t>
            </a:r>
          </a:p>
        </p:txBody>
      </p:sp>
      <p:sp>
        <p:nvSpPr>
          <p:cNvPr id="3" name="Footer Placeholder 2"/>
          <p:cNvSpPr>
            <a:spLocks noGrp="1"/>
          </p:cNvSpPr>
          <p:nvPr>
            <p:ph type="ftr" sz="quarter" idx="11"/>
          </p:nvPr>
        </p:nvSpPr>
        <p:spPr/>
        <p:txBody>
          <a:bodyPr/>
          <a:lstStyle/>
          <a:p>
            <a:r>
              <a:rPr lang="en-US"/>
              <a:t>The Value of Respect</a:t>
            </a:r>
          </a:p>
        </p:txBody>
      </p:sp>
      <p:sp>
        <p:nvSpPr>
          <p:cNvPr id="4" name="Slide Number Placeholder 3"/>
          <p:cNvSpPr>
            <a:spLocks noGrp="1"/>
          </p:cNvSpPr>
          <p:nvPr>
            <p:ph type="sldNum" sz="quarter" idx="12"/>
          </p:nvPr>
        </p:nvSpPr>
        <p:spPr/>
        <p:txBody>
          <a:bodyPr/>
          <a:lstStyle/>
          <a:p>
            <a:fld id="{D739C4FB-7D33-419B-8833-D1372BFD11C8}" type="slidenum">
              <a:rPr lang="en-US" smtClean="0"/>
              <a:t>10</a:t>
            </a:fld>
            <a:endParaRPr lang="en-US"/>
          </a:p>
        </p:txBody>
      </p:sp>
      <p:sp>
        <p:nvSpPr>
          <p:cNvPr id="5" name="Rectangle 4"/>
          <p:cNvSpPr/>
          <p:nvPr/>
        </p:nvSpPr>
        <p:spPr>
          <a:xfrm>
            <a:off x="213217" y="157602"/>
            <a:ext cx="8732630" cy="5632311"/>
          </a:xfrm>
          <a:prstGeom prst="rect">
            <a:avLst/>
          </a:prstGeom>
        </p:spPr>
        <p:txBody>
          <a:bodyPr wrap="square">
            <a:spAutoFit/>
          </a:bodyPr>
          <a:lstStyle/>
          <a:p>
            <a:r>
              <a:rPr lang="en-US" sz="4000" b="1" dirty="0"/>
              <a:t>MOSES	</a:t>
            </a:r>
          </a:p>
          <a:p>
            <a:r>
              <a:rPr lang="en-US" sz="3200" dirty="0"/>
              <a:t>	16 And listen, friends; more simpler you can be, more God can deal with you. I'm not against education. Education’s are all right. </a:t>
            </a:r>
            <a:r>
              <a:rPr lang="en-US" sz="3200" b="1" dirty="0"/>
              <a:t>But people get so highly educated, till they think they know more about it than God does. And then they miss the goal. </a:t>
            </a:r>
          </a:p>
          <a:p>
            <a:r>
              <a:rPr lang="en-US" sz="3200" b="1" dirty="0"/>
              <a:t>	</a:t>
            </a:r>
            <a:r>
              <a:rPr lang="en-US" sz="3200" dirty="0"/>
              <a:t>You've got to forget all you ever </a:t>
            </a:r>
            <a:r>
              <a:rPr lang="en-US" sz="3200" dirty="0" err="1"/>
              <a:t>knowed</a:t>
            </a:r>
            <a:r>
              <a:rPr lang="en-US" sz="3200" dirty="0"/>
              <a:t> in your own knowledge to know Christ. Well, you just come child-like and accept Him. That's all. That's the way you accept God. </a:t>
            </a:r>
          </a:p>
        </p:txBody>
      </p:sp>
    </p:spTree>
    <p:extLst>
      <p:ext uri="{BB962C8B-B14F-4D97-AF65-F5344CB8AC3E}">
        <p14:creationId xmlns:p14="http://schemas.microsoft.com/office/powerpoint/2010/main" val="4174853103"/>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7/22/2014</a:t>
            </a:r>
          </a:p>
        </p:txBody>
      </p:sp>
      <p:sp>
        <p:nvSpPr>
          <p:cNvPr id="3" name="Footer Placeholder 2"/>
          <p:cNvSpPr>
            <a:spLocks noGrp="1"/>
          </p:cNvSpPr>
          <p:nvPr>
            <p:ph type="ftr" sz="quarter" idx="11"/>
          </p:nvPr>
        </p:nvSpPr>
        <p:spPr/>
        <p:txBody>
          <a:bodyPr/>
          <a:lstStyle/>
          <a:p>
            <a:r>
              <a:rPr lang="en-US"/>
              <a:t>The Value of Respect</a:t>
            </a:r>
          </a:p>
        </p:txBody>
      </p:sp>
      <p:sp>
        <p:nvSpPr>
          <p:cNvPr id="4" name="Slide Number Placeholder 3"/>
          <p:cNvSpPr>
            <a:spLocks noGrp="1"/>
          </p:cNvSpPr>
          <p:nvPr>
            <p:ph type="sldNum" sz="quarter" idx="12"/>
          </p:nvPr>
        </p:nvSpPr>
        <p:spPr/>
        <p:txBody>
          <a:bodyPr/>
          <a:lstStyle/>
          <a:p>
            <a:fld id="{D739C4FB-7D33-419B-8833-D1372BFD11C8}" type="slidenum">
              <a:rPr lang="en-US" smtClean="0"/>
              <a:t>11</a:t>
            </a:fld>
            <a:endParaRPr lang="en-US"/>
          </a:p>
        </p:txBody>
      </p:sp>
      <p:sp>
        <p:nvSpPr>
          <p:cNvPr id="5" name="Rectangle 4"/>
          <p:cNvSpPr/>
          <p:nvPr/>
        </p:nvSpPr>
        <p:spPr>
          <a:xfrm>
            <a:off x="222487" y="203956"/>
            <a:ext cx="8704820" cy="3970318"/>
          </a:xfrm>
          <a:prstGeom prst="rect">
            <a:avLst/>
          </a:prstGeom>
        </p:spPr>
        <p:txBody>
          <a:bodyPr wrap="square">
            <a:spAutoFit/>
          </a:bodyPr>
          <a:lstStyle/>
          <a:p>
            <a:r>
              <a:rPr lang="en-US" sz="2800" b="1" dirty="0"/>
              <a:t>	45</a:t>
            </a:r>
            <a:r>
              <a:rPr lang="en-US" sz="2800" dirty="0"/>
              <a:t> </a:t>
            </a:r>
            <a:r>
              <a:rPr lang="en-US" sz="2800" b="1" dirty="0"/>
              <a:t>You make yourself when you're young. </a:t>
            </a:r>
            <a:r>
              <a:rPr lang="en-US" sz="2800" dirty="0"/>
              <a:t>You set your ambitions to what you want to do, and what you're trying to achieve in life. You think of it. And as you think, of course, your mind, it's presented into your mind by an unknown something that dominates your mind. And then when it becomes in your mind, then you speak it, that you're going to do it. And then your ambitions drive you to it.</a:t>
            </a:r>
          </a:p>
          <a:p>
            <a:pPr algn="r"/>
            <a:r>
              <a:rPr lang="en-US" sz="2800" dirty="0"/>
              <a:t>63-0601  </a:t>
            </a:r>
          </a:p>
        </p:txBody>
      </p:sp>
    </p:spTree>
    <p:extLst>
      <p:ext uri="{BB962C8B-B14F-4D97-AF65-F5344CB8AC3E}">
        <p14:creationId xmlns:p14="http://schemas.microsoft.com/office/powerpoint/2010/main" val="2196694010"/>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7/22/2014</a:t>
            </a:r>
          </a:p>
        </p:txBody>
      </p:sp>
      <p:sp>
        <p:nvSpPr>
          <p:cNvPr id="3" name="Footer Placeholder 2"/>
          <p:cNvSpPr>
            <a:spLocks noGrp="1"/>
          </p:cNvSpPr>
          <p:nvPr>
            <p:ph type="ftr" sz="quarter" idx="11"/>
          </p:nvPr>
        </p:nvSpPr>
        <p:spPr/>
        <p:txBody>
          <a:bodyPr/>
          <a:lstStyle/>
          <a:p>
            <a:r>
              <a:rPr lang="en-US"/>
              <a:t>The Value of Respect</a:t>
            </a:r>
          </a:p>
        </p:txBody>
      </p:sp>
      <p:sp>
        <p:nvSpPr>
          <p:cNvPr id="4" name="Slide Number Placeholder 3"/>
          <p:cNvSpPr>
            <a:spLocks noGrp="1"/>
          </p:cNvSpPr>
          <p:nvPr>
            <p:ph type="sldNum" sz="quarter" idx="12"/>
          </p:nvPr>
        </p:nvSpPr>
        <p:spPr/>
        <p:txBody>
          <a:bodyPr/>
          <a:lstStyle/>
          <a:p>
            <a:fld id="{D739C4FB-7D33-419B-8833-D1372BFD11C8}" type="slidenum">
              <a:rPr lang="en-US" smtClean="0"/>
              <a:t>12</a:t>
            </a:fld>
            <a:endParaRPr lang="en-US"/>
          </a:p>
        </p:txBody>
      </p:sp>
      <p:sp>
        <p:nvSpPr>
          <p:cNvPr id="5" name="Rectangle 4"/>
          <p:cNvSpPr/>
          <p:nvPr/>
        </p:nvSpPr>
        <p:spPr>
          <a:xfrm>
            <a:off x="182880" y="91440"/>
            <a:ext cx="8872058" cy="6124754"/>
          </a:xfrm>
          <a:prstGeom prst="rect">
            <a:avLst/>
          </a:prstGeom>
        </p:spPr>
        <p:txBody>
          <a:bodyPr wrap="square">
            <a:spAutoFit/>
          </a:bodyPr>
          <a:lstStyle/>
          <a:p>
            <a:r>
              <a:rPr lang="en-US" sz="4000" b="1" dirty="0"/>
              <a:t>EPHESIANS 6:4 </a:t>
            </a:r>
            <a:r>
              <a:rPr lang="en-US" sz="2800" dirty="0"/>
              <a:t>  	</a:t>
            </a:r>
          </a:p>
          <a:p>
            <a:r>
              <a:rPr lang="en-US" sz="3200" i="1" dirty="0"/>
              <a:t>     And, ye fathers, provoke not your children to wrath: but bring them up in the nurture and admonition of the Lord.</a:t>
            </a:r>
          </a:p>
          <a:p>
            <a:endParaRPr lang="en-US" sz="2800" dirty="0"/>
          </a:p>
          <a:p>
            <a:r>
              <a:rPr lang="en-US" sz="3200" b="1" dirty="0"/>
              <a:t>Nurture: </a:t>
            </a:r>
            <a:r>
              <a:rPr lang="en-US" sz="2800" dirty="0"/>
              <a:t>(Gr.) </a:t>
            </a:r>
            <a:r>
              <a:rPr lang="en-US" sz="2800" dirty="0" err="1"/>
              <a:t>paideia</a:t>
            </a:r>
            <a:r>
              <a:rPr lang="en-US" sz="2800" dirty="0"/>
              <a:t>  </a:t>
            </a:r>
          </a:p>
          <a:p>
            <a:r>
              <a:rPr lang="en-US" sz="2800" dirty="0"/>
              <a:t>	</a:t>
            </a:r>
            <a:r>
              <a:rPr lang="en-US" sz="2400" dirty="0"/>
              <a:t>The whole training and education of children relating to the cultivation of mind and morals, and employs for this purpose commands and admonitions, reproof and punishment. It also includes the training and care of the body. 	</a:t>
            </a:r>
          </a:p>
          <a:p>
            <a:r>
              <a:rPr lang="en-US" sz="2400" dirty="0"/>
              <a:t>	Whatever in adults also cultivates the soul, esp. by correcting mistakes and curbing passions.    	</a:t>
            </a:r>
          </a:p>
          <a:p>
            <a:r>
              <a:rPr lang="en-US" sz="2400" dirty="0"/>
              <a:t>	Instruction which aims at increasing virtue.    	</a:t>
            </a:r>
          </a:p>
          <a:p>
            <a:r>
              <a:rPr lang="en-US" sz="2400" dirty="0"/>
              <a:t>	</a:t>
            </a:r>
            <a:endParaRPr lang="en-US" sz="2800" i="1" dirty="0"/>
          </a:p>
        </p:txBody>
      </p:sp>
    </p:spTree>
    <p:extLst>
      <p:ext uri="{BB962C8B-B14F-4D97-AF65-F5344CB8AC3E}">
        <p14:creationId xmlns:p14="http://schemas.microsoft.com/office/powerpoint/2010/main" val="24327956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fade">
                                      <p:cBhvr>
                                        <p:cTn id="7" dur="500"/>
                                        <p:tgtEl>
                                          <p:spTgt spid="5">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4" end="4"/>
                                            </p:txEl>
                                          </p:spTgt>
                                        </p:tgtEl>
                                        <p:attrNameLst>
                                          <p:attrName>style.visibility</p:attrName>
                                        </p:attrNameLst>
                                      </p:cBhvr>
                                      <p:to>
                                        <p:strVal val="visible"/>
                                      </p:to>
                                    </p:set>
                                    <p:animEffect transition="in" filter="fade">
                                      <p:cBhvr>
                                        <p:cTn id="10" dur="500"/>
                                        <p:tgtEl>
                                          <p:spTgt spid="5">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animEffect transition="in" filter="fade">
                                      <p:cBhvr>
                                        <p:cTn id="13" dur="500"/>
                                        <p:tgtEl>
                                          <p:spTgt spid="5">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
                                            <p:txEl>
                                              <p:pRg st="6" end="6"/>
                                            </p:txEl>
                                          </p:spTgt>
                                        </p:tgtEl>
                                        <p:attrNameLst>
                                          <p:attrName>style.visibility</p:attrName>
                                        </p:attrNameLst>
                                      </p:cBhvr>
                                      <p:to>
                                        <p:strVal val="visible"/>
                                      </p:to>
                                    </p:set>
                                    <p:animEffect transition="in" filter="fade">
                                      <p:cBhvr>
                                        <p:cTn id="16" dur="500"/>
                                        <p:tgtEl>
                                          <p:spTgt spid="5">
                                            <p:txEl>
                                              <p:pRg st="6" end="6"/>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animEffect transition="in" filter="fade">
                                      <p:cBhvr>
                                        <p:cTn id="19"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7/22/2014</a:t>
            </a:r>
          </a:p>
        </p:txBody>
      </p:sp>
      <p:sp>
        <p:nvSpPr>
          <p:cNvPr id="3" name="Footer Placeholder 2"/>
          <p:cNvSpPr>
            <a:spLocks noGrp="1"/>
          </p:cNvSpPr>
          <p:nvPr>
            <p:ph type="ftr" sz="quarter" idx="11"/>
          </p:nvPr>
        </p:nvSpPr>
        <p:spPr/>
        <p:txBody>
          <a:bodyPr/>
          <a:lstStyle/>
          <a:p>
            <a:r>
              <a:rPr lang="en-US"/>
              <a:t>The Value of Respect</a:t>
            </a:r>
          </a:p>
        </p:txBody>
      </p:sp>
      <p:sp>
        <p:nvSpPr>
          <p:cNvPr id="4" name="Slide Number Placeholder 3"/>
          <p:cNvSpPr>
            <a:spLocks noGrp="1"/>
          </p:cNvSpPr>
          <p:nvPr>
            <p:ph type="sldNum" sz="quarter" idx="12"/>
          </p:nvPr>
        </p:nvSpPr>
        <p:spPr/>
        <p:txBody>
          <a:bodyPr/>
          <a:lstStyle/>
          <a:p>
            <a:fld id="{D739C4FB-7D33-419B-8833-D1372BFD11C8}" type="slidenum">
              <a:rPr lang="en-US" smtClean="0"/>
              <a:t>13</a:t>
            </a:fld>
            <a:endParaRPr lang="en-US"/>
          </a:p>
        </p:txBody>
      </p:sp>
      <p:sp>
        <p:nvSpPr>
          <p:cNvPr id="5" name="Rectangle 4"/>
          <p:cNvSpPr/>
          <p:nvPr/>
        </p:nvSpPr>
        <p:spPr>
          <a:xfrm>
            <a:off x="231757" y="241038"/>
            <a:ext cx="8695549" cy="5693866"/>
          </a:xfrm>
          <a:prstGeom prst="rect">
            <a:avLst/>
          </a:prstGeom>
        </p:spPr>
        <p:txBody>
          <a:bodyPr wrap="square">
            <a:spAutoFit/>
          </a:bodyPr>
          <a:lstStyle/>
          <a:p>
            <a:r>
              <a:rPr lang="en-US" sz="4400" b="1" dirty="0"/>
              <a:t>Admonition: </a:t>
            </a:r>
            <a:r>
              <a:rPr lang="en-US" sz="3600" dirty="0"/>
              <a:t>(Gr.) </a:t>
            </a:r>
            <a:r>
              <a:rPr lang="en-US" sz="3600" i="1" dirty="0" err="1"/>
              <a:t>nouthesia</a:t>
            </a:r>
            <a:r>
              <a:rPr lang="en-US" sz="3600" i="1" dirty="0"/>
              <a:t>  </a:t>
            </a:r>
          </a:p>
          <a:p>
            <a:r>
              <a:rPr lang="en-US" sz="3600" dirty="0"/>
              <a:t>	Exhortation</a:t>
            </a:r>
          </a:p>
          <a:p>
            <a:endParaRPr lang="en-US" sz="3200" b="1" dirty="0"/>
          </a:p>
          <a:p>
            <a:r>
              <a:rPr lang="en-US" sz="4400" b="1" dirty="0"/>
              <a:t>I Corinthians 10:11-12</a:t>
            </a:r>
          </a:p>
          <a:p>
            <a:r>
              <a:rPr lang="en-US" sz="3600" b="1" dirty="0"/>
              <a:t>	</a:t>
            </a:r>
            <a:r>
              <a:rPr lang="en-US" sz="3600" i="1" dirty="0"/>
              <a:t>Now all these things happened unto them for ensamples: and they are written for our </a:t>
            </a:r>
            <a:r>
              <a:rPr lang="en-US" sz="3600" b="1" i="1" dirty="0"/>
              <a:t>admonition</a:t>
            </a:r>
            <a:r>
              <a:rPr lang="en-US" sz="3600" i="1" dirty="0"/>
              <a:t>, upon whom the ends of the world are come. 12 Wherefore let him that </a:t>
            </a:r>
            <a:r>
              <a:rPr lang="en-US" sz="3600" i="1" dirty="0" err="1"/>
              <a:t>thinketh</a:t>
            </a:r>
            <a:r>
              <a:rPr lang="en-US" sz="3600" i="1" dirty="0"/>
              <a:t> he </a:t>
            </a:r>
            <a:r>
              <a:rPr lang="en-US" sz="3600" i="1" dirty="0" err="1"/>
              <a:t>standeth</a:t>
            </a:r>
            <a:r>
              <a:rPr lang="en-US" sz="3600" i="1" dirty="0"/>
              <a:t> take heed lest he fall. </a:t>
            </a:r>
          </a:p>
          <a:p>
            <a:endParaRPr lang="en-US" sz="2800" dirty="0"/>
          </a:p>
        </p:txBody>
      </p:sp>
    </p:spTree>
    <p:extLst>
      <p:ext uri="{BB962C8B-B14F-4D97-AF65-F5344CB8AC3E}">
        <p14:creationId xmlns:p14="http://schemas.microsoft.com/office/powerpoint/2010/main" val="3122472723"/>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7/22/2014</a:t>
            </a:r>
          </a:p>
        </p:txBody>
      </p:sp>
      <p:sp>
        <p:nvSpPr>
          <p:cNvPr id="3" name="Footer Placeholder 2"/>
          <p:cNvSpPr>
            <a:spLocks noGrp="1"/>
          </p:cNvSpPr>
          <p:nvPr>
            <p:ph type="ftr" sz="quarter" idx="11"/>
          </p:nvPr>
        </p:nvSpPr>
        <p:spPr/>
        <p:txBody>
          <a:bodyPr/>
          <a:lstStyle/>
          <a:p>
            <a:r>
              <a:rPr lang="en-US"/>
              <a:t>The Value of Respect</a:t>
            </a:r>
          </a:p>
        </p:txBody>
      </p:sp>
      <p:sp>
        <p:nvSpPr>
          <p:cNvPr id="4" name="Slide Number Placeholder 3"/>
          <p:cNvSpPr>
            <a:spLocks noGrp="1"/>
          </p:cNvSpPr>
          <p:nvPr>
            <p:ph type="sldNum" sz="quarter" idx="12"/>
          </p:nvPr>
        </p:nvSpPr>
        <p:spPr/>
        <p:txBody>
          <a:bodyPr/>
          <a:lstStyle/>
          <a:p>
            <a:fld id="{D739C4FB-7D33-419B-8833-D1372BFD11C8}" type="slidenum">
              <a:rPr lang="en-US" smtClean="0"/>
              <a:t>14</a:t>
            </a:fld>
            <a:endParaRPr lang="en-US"/>
          </a:p>
        </p:txBody>
      </p:sp>
      <p:sp>
        <p:nvSpPr>
          <p:cNvPr id="5" name="Rectangle 4"/>
          <p:cNvSpPr/>
          <p:nvPr/>
        </p:nvSpPr>
        <p:spPr>
          <a:xfrm>
            <a:off x="120514" y="0"/>
            <a:ext cx="8853143" cy="6555641"/>
          </a:xfrm>
          <a:prstGeom prst="rect">
            <a:avLst/>
          </a:prstGeom>
        </p:spPr>
        <p:txBody>
          <a:bodyPr wrap="square">
            <a:spAutoFit/>
          </a:bodyPr>
          <a:lstStyle/>
          <a:p>
            <a:r>
              <a:rPr lang="en-US" sz="4000" b="1" dirty="0"/>
              <a:t>FELLOWSHIP</a:t>
            </a:r>
          </a:p>
          <a:p>
            <a:r>
              <a:rPr lang="en-US" sz="3200" b="1" dirty="0"/>
              <a:t>	</a:t>
            </a:r>
            <a:r>
              <a:rPr lang="en-US" sz="3200" dirty="0"/>
              <a:t>27 We have fellowship one with another then when the Blood cleanses us from all unrighteousness… I have nothing against </a:t>
            </a:r>
            <a:r>
              <a:rPr lang="en-US" sz="3200" b="1" dirty="0"/>
              <a:t>denominations. </a:t>
            </a:r>
            <a:r>
              <a:rPr lang="en-US" sz="3200" dirty="0"/>
              <a:t>Those are all right. Nothing against </a:t>
            </a:r>
            <a:r>
              <a:rPr lang="en-US" sz="3200" b="1" dirty="0"/>
              <a:t>education,</a:t>
            </a:r>
            <a:r>
              <a:rPr lang="en-US" sz="3200" dirty="0"/>
              <a:t> that's all right. Nothing against great </a:t>
            </a:r>
            <a:r>
              <a:rPr lang="en-US" sz="3200" b="1" dirty="0"/>
              <a:t>song festivals</a:t>
            </a:r>
            <a:r>
              <a:rPr lang="en-US" sz="3200" dirty="0"/>
              <a:t>, that's all right. </a:t>
            </a:r>
          </a:p>
          <a:p>
            <a:r>
              <a:rPr lang="en-US" sz="3200" dirty="0"/>
              <a:t>	Nothing against joining church, or whatever you may be, it's all right, but it'll never, never produce until the Blood's been applied. </a:t>
            </a:r>
            <a:r>
              <a:rPr lang="en-US" sz="3200" b="1" dirty="0"/>
              <a:t>The Blood applied to the human heart will always bring a result.</a:t>
            </a:r>
          </a:p>
          <a:p>
            <a:pPr algn="r"/>
            <a:r>
              <a:rPr lang="en-US" sz="2800" dirty="0"/>
              <a:t>56-0212 </a:t>
            </a:r>
          </a:p>
        </p:txBody>
      </p:sp>
    </p:spTree>
    <p:extLst>
      <p:ext uri="{BB962C8B-B14F-4D97-AF65-F5344CB8AC3E}">
        <p14:creationId xmlns:p14="http://schemas.microsoft.com/office/powerpoint/2010/main" val="1411559279"/>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7/22/2014</a:t>
            </a:r>
          </a:p>
        </p:txBody>
      </p:sp>
      <p:sp>
        <p:nvSpPr>
          <p:cNvPr id="3" name="Footer Placeholder 2"/>
          <p:cNvSpPr>
            <a:spLocks noGrp="1"/>
          </p:cNvSpPr>
          <p:nvPr>
            <p:ph type="ftr" sz="quarter" idx="11"/>
          </p:nvPr>
        </p:nvSpPr>
        <p:spPr/>
        <p:txBody>
          <a:bodyPr/>
          <a:lstStyle/>
          <a:p>
            <a:r>
              <a:rPr lang="en-US"/>
              <a:t>The Value of Respect</a:t>
            </a:r>
          </a:p>
        </p:txBody>
      </p:sp>
      <p:sp>
        <p:nvSpPr>
          <p:cNvPr id="4" name="Slide Number Placeholder 3"/>
          <p:cNvSpPr>
            <a:spLocks noGrp="1"/>
          </p:cNvSpPr>
          <p:nvPr>
            <p:ph type="sldNum" sz="quarter" idx="12"/>
          </p:nvPr>
        </p:nvSpPr>
        <p:spPr/>
        <p:txBody>
          <a:bodyPr/>
          <a:lstStyle/>
          <a:p>
            <a:fld id="{D739C4FB-7D33-419B-8833-D1372BFD11C8}" type="slidenum">
              <a:rPr lang="en-US" smtClean="0"/>
              <a:t>15</a:t>
            </a:fld>
            <a:endParaRPr lang="en-US" dirty="0"/>
          </a:p>
        </p:txBody>
      </p:sp>
      <p:sp>
        <p:nvSpPr>
          <p:cNvPr id="5" name="Rectangle 4"/>
          <p:cNvSpPr/>
          <p:nvPr/>
        </p:nvSpPr>
        <p:spPr>
          <a:xfrm>
            <a:off x="103909" y="93518"/>
            <a:ext cx="8956963" cy="5816977"/>
          </a:xfrm>
          <a:prstGeom prst="rect">
            <a:avLst/>
          </a:prstGeom>
        </p:spPr>
        <p:txBody>
          <a:bodyPr wrap="square">
            <a:spAutoFit/>
          </a:bodyPr>
          <a:lstStyle/>
          <a:p>
            <a:r>
              <a:rPr lang="en-US" sz="3600" b="1" dirty="0"/>
              <a:t>DEUTERONOMY 4:8-10</a:t>
            </a:r>
          </a:p>
          <a:p>
            <a:r>
              <a:rPr lang="en-US" sz="2800" i="1" dirty="0"/>
              <a:t>	8 And what nation is there so great, that hath statutes and judgments so righteous as all this law, which I set before you this day? 9 Only take heed to thyself, and keep thy soul </a:t>
            </a:r>
            <a:r>
              <a:rPr lang="en-US" sz="2800" i="1" u="sng" dirty="0"/>
              <a:t>diligently, </a:t>
            </a:r>
            <a:r>
              <a:rPr lang="en-US" sz="2800" i="1" dirty="0"/>
              <a:t>lest thou forget the things which thine eyes have seen, and lest they depart from thy heart all the days of thy life</a:t>
            </a:r>
            <a:r>
              <a:rPr lang="en-US" sz="2800" b="1" i="1" dirty="0"/>
              <a:t>: but teach them thy sons, and thy sons' sons; </a:t>
            </a:r>
            <a:r>
              <a:rPr lang="en-US" sz="2800" i="1" dirty="0"/>
              <a:t>10 Specially the day that thou </a:t>
            </a:r>
            <a:r>
              <a:rPr lang="en-US" sz="2800" i="1" dirty="0" err="1"/>
              <a:t>stoodest</a:t>
            </a:r>
            <a:r>
              <a:rPr lang="en-US" sz="2800" i="1" dirty="0"/>
              <a:t> before the LORD thy God in </a:t>
            </a:r>
            <a:r>
              <a:rPr lang="en-US" sz="2800" i="1" dirty="0" err="1"/>
              <a:t>Horeb</a:t>
            </a:r>
            <a:r>
              <a:rPr lang="en-US" sz="2800" i="1" dirty="0"/>
              <a:t>, when the LORD said unto me, Gather me the people together, and I will make them hear my words, that they may learn to fear me all the days that they shall live upon the earth, </a:t>
            </a:r>
            <a:r>
              <a:rPr lang="en-US" sz="2800" b="1" i="1" dirty="0"/>
              <a:t>and that they may teach their children.</a:t>
            </a:r>
          </a:p>
        </p:txBody>
      </p:sp>
    </p:spTree>
    <p:extLst>
      <p:ext uri="{BB962C8B-B14F-4D97-AF65-F5344CB8AC3E}">
        <p14:creationId xmlns:p14="http://schemas.microsoft.com/office/powerpoint/2010/main" val="2025940210"/>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1EAFF8E-0AF8-4E25-9684-F84258D7AD63}"/>
              </a:ext>
            </a:extLst>
          </p:cNvPr>
          <p:cNvSpPr>
            <a:spLocks noGrp="1"/>
          </p:cNvSpPr>
          <p:nvPr>
            <p:ph type="dt" sz="half" idx="10"/>
          </p:nvPr>
        </p:nvSpPr>
        <p:spPr/>
        <p:txBody>
          <a:bodyPr/>
          <a:lstStyle/>
          <a:p>
            <a:r>
              <a:rPr lang="en-US"/>
              <a:t>7/22/2014</a:t>
            </a:r>
          </a:p>
        </p:txBody>
      </p:sp>
      <p:sp>
        <p:nvSpPr>
          <p:cNvPr id="3" name="Footer Placeholder 2">
            <a:extLst>
              <a:ext uri="{FF2B5EF4-FFF2-40B4-BE49-F238E27FC236}">
                <a16:creationId xmlns:a16="http://schemas.microsoft.com/office/drawing/2014/main" id="{B17A118B-244A-42B4-ACEA-6A6D4A747854}"/>
              </a:ext>
            </a:extLst>
          </p:cNvPr>
          <p:cNvSpPr>
            <a:spLocks noGrp="1"/>
          </p:cNvSpPr>
          <p:nvPr>
            <p:ph type="ftr" sz="quarter" idx="11"/>
          </p:nvPr>
        </p:nvSpPr>
        <p:spPr/>
        <p:txBody>
          <a:bodyPr/>
          <a:lstStyle/>
          <a:p>
            <a:r>
              <a:rPr lang="en-US"/>
              <a:t>The Value of Respect</a:t>
            </a:r>
          </a:p>
        </p:txBody>
      </p:sp>
      <p:sp>
        <p:nvSpPr>
          <p:cNvPr id="4" name="Slide Number Placeholder 3">
            <a:extLst>
              <a:ext uri="{FF2B5EF4-FFF2-40B4-BE49-F238E27FC236}">
                <a16:creationId xmlns:a16="http://schemas.microsoft.com/office/drawing/2014/main" id="{23EFB66C-DBB7-4D2F-BB60-9768550AE5FE}"/>
              </a:ext>
            </a:extLst>
          </p:cNvPr>
          <p:cNvSpPr>
            <a:spLocks noGrp="1"/>
          </p:cNvSpPr>
          <p:nvPr>
            <p:ph type="sldNum" sz="quarter" idx="12"/>
          </p:nvPr>
        </p:nvSpPr>
        <p:spPr/>
        <p:txBody>
          <a:bodyPr/>
          <a:lstStyle/>
          <a:p>
            <a:fld id="{D739C4FB-7D33-419B-8833-D1372BFD11C8}" type="slidenum">
              <a:rPr lang="en-US" smtClean="0"/>
              <a:t>16</a:t>
            </a:fld>
            <a:endParaRPr lang="en-US"/>
          </a:p>
        </p:txBody>
      </p:sp>
      <p:pic>
        <p:nvPicPr>
          <p:cNvPr id="6" name="Picture 5" descr="A close up of a logo&#10;&#10;Description generated with very high confidence">
            <a:extLst>
              <a:ext uri="{FF2B5EF4-FFF2-40B4-BE49-F238E27FC236}">
                <a16:creationId xmlns:a16="http://schemas.microsoft.com/office/drawing/2014/main" id="{E597C6FD-3587-440E-A286-4D6D0A73E70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396240"/>
            <a:ext cx="9144000" cy="3261398"/>
          </a:xfrm>
          <a:prstGeom prst="rect">
            <a:avLst/>
          </a:prstGeom>
        </p:spPr>
      </p:pic>
      <p:sp>
        <p:nvSpPr>
          <p:cNvPr id="7" name="Rectangle 6">
            <a:extLst>
              <a:ext uri="{FF2B5EF4-FFF2-40B4-BE49-F238E27FC236}">
                <a16:creationId xmlns:a16="http://schemas.microsoft.com/office/drawing/2014/main" id="{50F158BE-34FA-4488-B70D-BB8F4368E9C7}"/>
              </a:ext>
            </a:extLst>
          </p:cNvPr>
          <p:cNvSpPr/>
          <p:nvPr/>
        </p:nvSpPr>
        <p:spPr>
          <a:xfrm>
            <a:off x="172720" y="3677920"/>
            <a:ext cx="8859520" cy="3231654"/>
          </a:xfrm>
          <a:prstGeom prst="rect">
            <a:avLst/>
          </a:prstGeom>
        </p:spPr>
        <p:txBody>
          <a:bodyPr wrap="square">
            <a:spAutoFit/>
          </a:bodyPr>
          <a:lstStyle/>
          <a:p>
            <a:r>
              <a:rPr lang="en-US" sz="3600" b="1" dirty="0"/>
              <a:t>WISDOM.VERSUS.FAITH</a:t>
            </a:r>
          </a:p>
          <a:p>
            <a:r>
              <a:rPr lang="en-US" sz="2800" dirty="0"/>
              <a:t>	477  Hide It down in your heart. David said, "Thy law have I hid in my heart," so no denomination can take It out, the birds can't pick It up. "I got It hid here. I meditate in It, day and night. They're written upon my bedposts and everywhere. </a:t>
            </a:r>
          </a:p>
          <a:p>
            <a:pPr algn="r"/>
            <a:r>
              <a:rPr lang="en-US" sz="2800" dirty="0"/>
              <a:t>62-0401</a:t>
            </a:r>
          </a:p>
        </p:txBody>
      </p:sp>
    </p:spTree>
    <p:extLst>
      <p:ext uri="{BB962C8B-B14F-4D97-AF65-F5344CB8AC3E}">
        <p14:creationId xmlns:p14="http://schemas.microsoft.com/office/powerpoint/2010/main" val="26485622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500"/>
                                        <p:tgtEl>
                                          <p:spTgt spid="7">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fade">
                                      <p:cBhvr>
                                        <p:cTn id="13"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7523AD-1352-4DF4-AFB7-77D5EB2689C3}"/>
              </a:ext>
            </a:extLst>
          </p:cNvPr>
          <p:cNvSpPr>
            <a:spLocks noGrp="1"/>
          </p:cNvSpPr>
          <p:nvPr>
            <p:ph type="dt" sz="half" idx="10"/>
          </p:nvPr>
        </p:nvSpPr>
        <p:spPr/>
        <p:txBody>
          <a:bodyPr/>
          <a:lstStyle/>
          <a:p>
            <a:r>
              <a:rPr lang="en-US"/>
              <a:t>7/22/2014</a:t>
            </a:r>
          </a:p>
        </p:txBody>
      </p:sp>
      <p:sp>
        <p:nvSpPr>
          <p:cNvPr id="3" name="Footer Placeholder 2">
            <a:extLst>
              <a:ext uri="{FF2B5EF4-FFF2-40B4-BE49-F238E27FC236}">
                <a16:creationId xmlns:a16="http://schemas.microsoft.com/office/drawing/2014/main" id="{CE42F034-8859-41A2-A2D7-139982C53C07}"/>
              </a:ext>
            </a:extLst>
          </p:cNvPr>
          <p:cNvSpPr>
            <a:spLocks noGrp="1"/>
          </p:cNvSpPr>
          <p:nvPr>
            <p:ph type="ftr" sz="quarter" idx="11"/>
          </p:nvPr>
        </p:nvSpPr>
        <p:spPr/>
        <p:txBody>
          <a:bodyPr/>
          <a:lstStyle/>
          <a:p>
            <a:r>
              <a:rPr lang="en-US"/>
              <a:t>The Value of Respect</a:t>
            </a:r>
          </a:p>
        </p:txBody>
      </p:sp>
      <p:sp>
        <p:nvSpPr>
          <p:cNvPr id="4" name="Slide Number Placeholder 3">
            <a:extLst>
              <a:ext uri="{FF2B5EF4-FFF2-40B4-BE49-F238E27FC236}">
                <a16:creationId xmlns:a16="http://schemas.microsoft.com/office/drawing/2014/main" id="{A9FEF720-A758-4EAC-8EAD-6C6C6E51086B}"/>
              </a:ext>
            </a:extLst>
          </p:cNvPr>
          <p:cNvSpPr>
            <a:spLocks noGrp="1"/>
          </p:cNvSpPr>
          <p:nvPr>
            <p:ph type="sldNum" sz="quarter" idx="12"/>
          </p:nvPr>
        </p:nvSpPr>
        <p:spPr/>
        <p:txBody>
          <a:bodyPr/>
          <a:lstStyle/>
          <a:p>
            <a:fld id="{D739C4FB-7D33-419B-8833-D1372BFD11C8}" type="slidenum">
              <a:rPr lang="en-US" smtClean="0"/>
              <a:t>17</a:t>
            </a:fld>
            <a:endParaRPr lang="en-US"/>
          </a:p>
        </p:txBody>
      </p:sp>
      <p:pic>
        <p:nvPicPr>
          <p:cNvPr id="7" name="Picture 6" descr="A close up of a logo&#10;&#10;Description generated with high confidence">
            <a:extLst>
              <a:ext uri="{FF2B5EF4-FFF2-40B4-BE49-F238E27FC236}">
                <a16:creationId xmlns:a16="http://schemas.microsoft.com/office/drawing/2014/main" id="{54F47F52-4089-4091-AABB-8DE64E17BED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12372"/>
            <a:ext cx="9144000" cy="6233255"/>
          </a:xfrm>
          <a:prstGeom prst="rect">
            <a:avLst/>
          </a:prstGeom>
        </p:spPr>
      </p:pic>
    </p:spTree>
    <p:extLst>
      <p:ext uri="{BB962C8B-B14F-4D97-AF65-F5344CB8AC3E}">
        <p14:creationId xmlns:p14="http://schemas.microsoft.com/office/powerpoint/2010/main" val="810678816"/>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84AB207-0918-4728-90D0-D3C3521227C3}"/>
              </a:ext>
            </a:extLst>
          </p:cNvPr>
          <p:cNvSpPr>
            <a:spLocks noGrp="1"/>
          </p:cNvSpPr>
          <p:nvPr>
            <p:ph type="dt" sz="half" idx="10"/>
          </p:nvPr>
        </p:nvSpPr>
        <p:spPr/>
        <p:txBody>
          <a:bodyPr/>
          <a:lstStyle/>
          <a:p>
            <a:r>
              <a:rPr lang="en-US"/>
              <a:t>7/22/2014</a:t>
            </a:r>
          </a:p>
        </p:txBody>
      </p:sp>
      <p:sp>
        <p:nvSpPr>
          <p:cNvPr id="3" name="Footer Placeholder 2">
            <a:extLst>
              <a:ext uri="{FF2B5EF4-FFF2-40B4-BE49-F238E27FC236}">
                <a16:creationId xmlns:a16="http://schemas.microsoft.com/office/drawing/2014/main" id="{14D6F244-0917-4DB7-9068-C012FD577649}"/>
              </a:ext>
            </a:extLst>
          </p:cNvPr>
          <p:cNvSpPr>
            <a:spLocks noGrp="1"/>
          </p:cNvSpPr>
          <p:nvPr>
            <p:ph type="ftr" sz="quarter" idx="11"/>
          </p:nvPr>
        </p:nvSpPr>
        <p:spPr/>
        <p:txBody>
          <a:bodyPr/>
          <a:lstStyle/>
          <a:p>
            <a:r>
              <a:rPr lang="en-US"/>
              <a:t>The Value of Respect</a:t>
            </a:r>
          </a:p>
        </p:txBody>
      </p:sp>
      <p:sp>
        <p:nvSpPr>
          <p:cNvPr id="4" name="Slide Number Placeholder 3">
            <a:extLst>
              <a:ext uri="{FF2B5EF4-FFF2-40B4-BE49-F238E27FC236}">
                <a16:creationId xmlns:a16="http://schemas.microsoft.com/office/drawing/2014/main" id="{992E93BC-A511-4B36-A16A-C73E6352E25C}"/>
              </a:ext>
            </a:extLst>
          </p:cNvPr>
          <p:cNvSpPr>
            <a:spLocks noGrp="1"/>
          </p:cNvSpPr>
          <p:nvPr>
            <p:ph type="sldNum" sz="quarter" idx="12"/>
          </p:nvPr>
        </p:nvSpPr>
        <p:spPr/>
        <p:txBody>
          <a:bodyPr/>
          <a:lstStyle/>
          <a:p>
            <a:fld id="{D739C4FB-7D33-419B-8833-D1372BFD11C8}" type="slidenum">
              <a:rPr lang="en-US" smtClean="0"/>
              <a:t>18</a:t>
            </a:fld>
            <a:endParaRPr lang="en-US"/>
          </a:p>
        </p:txBody>
      </p:sp>
      <p:sp>
        <p:nvSpPr>
          <p:cNvPr id="5" name="Rectangle 4">
            <a:extLst>
              <a:ext uri="{FF2B5EF4-FFF2-40B4-BE49-F238E27FC236}">
                <a16:creationId xmlns:a16="http://schemas.microsoft.com/office/drawing/2014/main" id="{7C751830-2157-42E1-986C-929DA3447208}"/>
              </a:ext>
            </a:extLst>
          </p:cNvPr>
          <p:cNvSpPr/>
          <p:nvPr/>
        </p:nvSpPr>
        <p:spPr>
          <a:xfrm>
            <a:off x="132080" y="81280"/>
            <a:ext cx="8829040" cy="6318985"/>
          </a:xfrm>
          <a:prstGeom prst="rect">
            <a:avLst/>
          </a:prstGeom>
        </p:spPr>
        <p:txBody>
          <a:bodyPr wrap="square">
            <a:spAutoFit/>
          </a:bodyPr>
          <a:lstStyle/>
          <a:p>
            <a:r>
              <a:rPr lang="en-US" sz="4400" b="1" dirty="0"/>
              <a:t>CHRIST.IS.THE.MYSTERY</a:t>
            </a:r>
          </a:p>
          <a:p>
            <a:r>
              <a:rPr lang="en-US" sz="2800" dirty="0"/>
              <a:t>	93 Keep us together, Father. Let the Holy Spirit guide us and direct us. Give us long life of service for You. Give us this great Message…that we're expecting out of Thy Word, that It might go to each heart. Make the lips that speak, Lord, speak Truth. Make the heart that hears be fertile to receive Truth</a:t>
            </a:r>
            <a:r>
              <a:rPr lang="en-US" sz="2800" b="1" dirty="0"/>
              <a:t>, and may It grow into great trees of Eternal Life, </a:t>
            </a:r>
            <a:r>
              <a:rPr lang="en-US" sz="2800" dirty="0"/>
              <a:t>to be shining lights, read epistles of all men; they might know that Jesus Christ has raised from the dead and lives among us. Make us so full of love and the fruit of the Spirit until other men, women, boys and girls can see the results of the Life of Christ still living in us, after 2000 yrs... </a:t>
            </a:r>
          </a:p>
          <a:p>
            <a:pPr algn="r"/>
            <a:r>
              <a:rPr lang="en-US" sz="2800" dirty="0"/>
              <a:t>63-0728</a:t>
            </a:r>
          </a:p>
        </p:txBody>
      </p:sp>
    </p:spTree>
    <p:extLst>
      <p:ext uri="{BB962C8B-B14F-4D97-AF65-F5344CB8AC3E}">
        <p14:creationId xmlns:p14="http://schemas.microsoft.com/office/powerpoint/2010/main" val="976250900"/>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4/17/2011</a:t>
            </a:r>
          </a:p>
        </p:txBody>
      </p:sp>
      <p:sp>
        <p:nvSpPr>
          <p:cNvPr id="3" name="Footer Placeholder 2"/>
          <p:cNvSpPr>
            <a:spLocks noGrp="1"/>
          </p:cNvSpPr>
          <p:nvPr>
            <p:ph type="ftr" sz="quarter" idx="11"/>
          </p:nvPr>
        </p:nvSpPr>
        <p:spPr/>
        <p:txBody>
          <a:bodyPr/>
          <a:lstStyle/>
          <a:p>
            <a:r>
              <a:rPr lang="en-US"/>
              <a:t>Family Matters 4</a:t>
            </a:r>
          </a:p>
        </p:txBody>
      </p:sp>
      <p:sp>
        <p:nvSpPr>
          <p:cNvPr id="4" name="Slide Number Placeholder 3"/>
          <p:cNvSpPr>
            <a:spLocks noGrp="1"/>
          </p:cNvSpPr>
          <p:nvPr>
            <p:ph type="sldNum" sz="quarter" idx="12"/>
          </p:nvPr>
        </p:nvSpPr>
        <p:spPr/>
        <p:txBody>
          <a:bodyPr/>
          <a:lstStyle/>
          <a:p>
            <a:fld id="{661DB0AD-0FD5-4E4C-B734-C0C919BA52FD}" type="slidenum">
              <a:rPr lang="en-US" smtClean="0"/>
              <a:pPr/>
              <a:t>19</a:t>
            </a:fld>
            <a:endParaRPr lang="en-US"/>
          </a:p>
        </p:txBody>
      </p:sp>
      <p:sp>
        <p:nvSpPr>
          <p:cNvPr id="5" name="Rectangle 4"/>
          <p:cNvSpPr/>
          <p:nvPr/>
        </p:nvSpPr>
        <p:spPr>
          <a:xfrm>
            <a:off x="381000" y="152400"/>
            <a:ext cx="8458200" cy="6063198"/>
          </a:xfrm>
          <a:prstGeom prst="rect">
            <a:avLst/>
          </a:prstGeom>
        </p:spPr>
        <p:txBody>
          <a:bodyPr wrap="square">
            <a:spAutoFit/>
          </a:bodyPr>
          <a:lstStyle/>
          <a:p>
            <a:r>
              <a:rPr lang="en-US" sz="3600" b="1" dirty="0">
                <a:latin typeface="+mn-lt"/>
              </a:rPr>
              <a:t>BALM.IN.GILEAD    </a:t>
            </a:r>
          </a:p>
          <a:p>
            <a:r>
              <a:rPr lang="en-US" sz="3200" dirty="0">
                <a:latin typeface="+mn-lt"/>
              </a:rPr>
              <a:t>	9  Now, mother, I want to ask you something, or daughter that's not mother yet. If your child, was out here in the street, and you know them little renegades running through that street, and them half drunk and everything, that kid is going to get killed, and it wouldn't stay out of the street, would you say, </a:t>
            </a:r>
            <a:r>
              <a:rPr lang="en-US" sz="3200" i="1" dirty="0">
                <a:latin typeface="+mn-lt"/>
              </a:rPr>
              <a:t>"Well, darling, just go ahead and set out in the street; I guess that'll be all right.“ </a:t>
            </a:r>
            <a:r>
              <a:rPr lang="en-US" sz="3200" dirty="0">
                <a:latin typeface="+mn-lt"/>
              </a:rPr>
              <a:t>You wouldn't love that baby if you acted like that. </a:t>
            </a:r>
          </a:p>
          <a:p>
            <a:pPr algn="r"/>
            <a:r>
              <a:rPr lang="en-US" sz="3200" dirty="0"/>
              <a:t>61-0218</a:t>
            </a:r>
          </a:p>
        </p:txBody>
      </p:sp>
    </p:spTree>
    <p:extLst>
      <p:ext uri="{BB962C8B-B14F-4D97-AF65-F5344CB8AC3E}">
        <p14:creationId xmlns:p14="http://schemas.microsoft.com/office/powerpoint/2010/main" val="2745114890"/>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7/22/2014</a:t>
            </a:r>
          </a:p>
        </p:txBody>
      </p:sp>
      <p:sp>
        <p:nvSpPr>
          <p:cNvPr id="3" name="Footer Placeholder 2"/>
          <p:cNvSpPr>
            <a:spLocks noGrp="1"/>
          </p:cNvSpPr>
          <p:nvPr>
            <p:ph type="ftr" sz="quarter" idx="11"/>
          </p:nvPr>
        </p:nvSpPr>
        <p:spPr/>
        <p:txBody>
          <a:bodyPr/>
          <a:lstStyle/>
          <a:p>
            <a:r>
              <a:rPr lang="en-US"/>
              <a:t>The Value of Respect</a:t>
            </a:r>
          </a:p>
        </p:txBody>
      </p:sp>
      <p:sp>
        <p:nvSpPr>
          <p:cNvPr id="4" name="Slide Number Placeholder 3"/>
          <p:cNvSpPr>
            <a:spLocks noGrp="1"/>
          </p:cNvSpPr>
          <p:nvPr>
            <p:ph type="sldNum" sz="quarter" idx="12"/>
          </p:nvPr>
        </p:nvSpPr>
        <p:spPr/>
        <p:txBody>
          <a:bodyPr/>
          <a:lstStyle/>
          <a:p>
            <a:fld id="{D739C4FB-7D33-419B-8833-D1372BFD11C8}" type="slidenum">
              <a:rPr lang="en-US" smtClean="0"/>
              <a:t>2</a:t>
            </a:fld>
            <a:endParaRPr lang="en-US"/>
          </a:p>
        </p:txBody>
      </p:sp>
      <p:sp>
        <p:nvSpPr>
          <p:cNvPr id="5" name="Rectangle 4"/>
          <p:cNvSpPr/>
          <p:nvPr/>
        </p:nvSpPr>
        <p:spPr>
          <a:xfrm>
            <a:off x="120514" y="-9274"/>
            <a:ext cx="8899496" cy="6322032"/>
          </a:xfrm>
          <a:prstGeom prst="rect">
            <a:avLst/>
          </a:prstGeom>
        </p:spPr>
        <p:txBody>
          <a:bodyPr wrap="square">
            <a:spAutoFit/>
          </a:bodyPr>
          <a:lstStyle/>
          <a:p>
            <a:r>
              <a:rPr lang="en-US" sz="3600" b="1" dirty="0"/>
              <a:t>Psalms 78:2-7</a:t>
            </a:r>
          </a:p>
          <a:p>
            <a:r>
              <a:rPr lang="en-US" sz="2800" b="1" i="1" dirty="0"/>
              <a:t>	2 </a:t>
            </a:r>
            <a:r>
              <a:rPr lang="en-US" sz="2800" i="1" dirty="0"/>
              <a:t>I will open my mouth in a parable: I will utter dark sayings of old: </a:t>
            </a:r>
            <a:r>
              <a:rPr lang="en-US" sz="2800" b="1" i="1" dirty="0"/>
              <a:t>3 </a:t>
            </a:r>
            <a:r>
              <a:rPr lang="en-US" sz="2800" i="1" dirty="0"/>
              <a:t>Which we have heard and known, and </a:t>
            </a:r>
            <a:r>
              <a:rPr lang="en-US" sz="2800" b="1" i="1" dirty="0"/>
              <a:t>our fathers have told us. 4 </a:t>
            </a:r>
            <a:r>
              <a:rPr lang="en-US" sz="2800" i="1" dirty="0"/>
              <a:t>We will not hide them from their children, </a:t>
            </a:r>
            <a:r>
              <a:rPr lang="en-US" sz="2800" i="1" dirty="0" err="1"/>
              <a:t>shewing</a:t>
            </a:r>
            <a:r>
              <a:rPr lang="en-US" sz="2800" i="1" dirty="0"/>
              <a:t> to the generation to come the praises of the Lord, and his strength, and his wonderful works that he hath done. </a:t>
            </a:r>
            <a:r>
              <a:rPr lang="en-US" sz="2800" b="1" i="1" dirty="0"/>
              <a:t>5 </a:t>
            </a:r>
            <a:r>
              <a:rPr lang="en-US" sz="2800" i="1" dirty="0"/>
              <a:t>For he established a testimony in Jacob, and appointed a law in Israel, which he commanded our fathers, that they should make them known to their children: </a:t>
            </a:r>
            <a:r>
              <a:rPr lang="en-US" sz="2800" b="1" i="1" dirty="0"/>
              <a:t>6 </a:t>
            </a:r>
            <a:r>
              <a:rPr lang="en-US" sz="2800" i="1" dirty="0"/>
              <a:t>That </a:t>
            </a:r>
            <a:r>
              <a:rPr lang="en-US" sz="2800" b="1" i="1" dirty="0"/>
              <a:t>the generation to come </a:t>
            </a:r>
            <a:r>
              <a:rPr lang="en-US" sz="2800" i="1" dirty="0"/>
              <a:t>might know them, even the children which should be born; who should arise and declare them to their children: </a:t>
            </a:r>
            <a:r>
              <a:rPr lang="en-US" sz="2800" b="1" i="1" dirty="0"/>
              <a:t>7 </a:t>
            </a:r>
            <a:r>
              <a:rPr lang="en-US" sz="2800" i="1" dirty="0"/>
              <a:t>That they might set their hope in God, and not forget the works of God, but keep his commandments:</a:t>
            </a:r>
          </a:p>
        </p:txBody>
      </p:sp>
    </p:spTree>
    <p:extLst>
      <p:ext uri="{BB962C8B-B14F-4D97-AF65-F5344CB8AC3E}">
        <p14:creationId xmlns:p14="http://schemas.microsoft.com/office/powerpoint/2010/main" val="3471962367"/>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a:t>4/17/2011</a:t>
            </a:r>
          </a:p>
        </p:txBody>
      </p:sp>
      <p:sp>
        <p:nvSpPr>
          <p:cNvPr id="3" name="Footer Placeholder 2"/>
          <p:cNvSpPr>
            <a:spLocks noGrp="1"/>
          </p:cNvSpPr>
          <p:nvPr>
            <p:ph type="ftr" sz="quarter" idx="11"/>
          </p:nvPr>
        </p:nvSpPr>
        <p:spPr/>
        <p:txBody>
          <a:bodyPr/>
          <a:lstStyle/>
          <a:p>
            <a:pPr>
              <a:defRPr/>
            </a:pPr>
            <a:r>
              <a:rPr lang="en-US"/>
              <a:t>Family Matters 4</a:t>
            </a:r>
          </a:p>
        </p:txBody>
      </p:sp>
      <p:sp>
        <p:nvSpPr>
          <p:cNvPr id="4" name="Slide Number Placeholder 3"/>
          <p:cNvSpPr>
            <a:spLocks noGrp="1"/>
          </p:cNvSpPr>
          <p:nvPr>
            <p:ph type="sldNum" sz="quarter" idx="12"/>
          </p:nvPr>
        </p:nvSpPr>
        <p:spPr/>
        <p:txBody>
          <a:bodyPr/>
          <a:lstStyle/>
          <a:p>
            <a:pPr>
              <a:defRPr/>
            </a:pPr>
            <a:fld id="{E3132471-3D99-43CE-955E-894CB2ECB518}" type="slidenum">
              <a:rPr lang="en-US" smtClean="0"/>
              <a:pPr>
                <a:defRPr/>
              </a:pPr>
              <a:t>20</a:t>
            </a:fld>
            <a:endParaRPr lang="en-US"/>
          </a:p>
        </p:txBody>
      </p:sp>
      <p:sp>
        <p:nvSpPr>
          <p:cNvPr id="5" name="Rectangle 4"/>
          <p:cNvSpPr/>
          <p:nvPr/>
        </p:nvSpPr>
        <p:spPr>
          <a:xfrm>
            <a:off x="454572" y="320566"/>
            <a:ext cx="8234855" cy="3416320"/>
          </a:xfrm>
          <a:prstGeom prst="rect">
            <a:avLst/>
          </a:prstGeom>
        </p:spPr>
        <p:txBody>
          <a:bodyPr wrap="square">
            <a:spAutoFit/>
          </a:bodyPr>
          <a:lstStyle/>
          <a:p>
            <a:r>
              <a:rPr lang="en-US" sz="3600" dirty="0">
                <a:solidFill>
                  <a:schemeClr val="tx1">
                    <a:lumMod val="95000"/>
                    <a:lumOff val="5000"/>
                  </a:schemeClr>
                </a:solidFill>
                <a:latin typeface="+mn-lt"/>
              </a:rPr>
              <a:t>	Real love would get out there, and you'd put it on such discipline and spank it until it did stay out of that street. Then don't get angry with me. Just want you to stay away from the things of the world; that's it, just stay away from it.</a:t>
            </a:r>
          </a:p>
        </p:txBody>
      </p:sp>
    </p:spTree>
    <p:extLst>
      <p:ext uri="{BB962C8B-B14F-4D97-AF65-F5344CB8AC3E}">
        <p14:creationId xmlns:p14="http://schemas.microsoft.com/office/powerpoint/2010/main" val="2003942415"/>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7/22/2014</a:t>
            </a:r>
          </a:p>
        </p:txBody>
      </p:sp>
      <p:sp>
        <p:nvSpPr>
          <p:cNvPr id="5" name="Footer Placeholder 4"/>
          <p:cNvSpPr>
            <a:spLocks noGrp="1"/>
          </p:cNvSpPr>
          <p:nvPr>
            <p:ph type="ftr" sz="quarter" idx="11"/>
          </p:nvPr>
        </p:nvSpPr>
        <p:spPr/>
        <p:txBody>
          <a:bodyPr/>
          <a:lstStyle/>
          <a:p>
            <a:r>
              <a:rPr lang="en-US"/>
              <a:t>The Value of Respect</a:t>
            </a:r>
          </a:p>
        </p:txBody>
      </p:sp>
      <p:sp>
        <p:nvSpPr>
          <p:cNvPr id="6" name="Slide Number Placeholder 5"/>
          <p:cNvSpPr>
            <a:spLocks noGrp="1"/>
          </p:cNvSpPr>
          <p:nvPr>
            <p:ph type="sldNum" sz="quarter" idx="12"/>
          </p:nvPr>
        </p:nvSpPr>
        <p:spPr/>
        <p:txBody>
          <a:bodyPr/>
          <a:lstStyle/>
          <a:p>
            <a:fld id="{D739C4FB-7D33-419B-8833-D1372BFD11C8}" type="slidenum">
              <a:rPr lang="en-US" smtClean="0"/>
              <a:t>21</a:t>
            </a:fld>
            <a:endParaRPr lang="en-US"/>
          </a:p>
        </p:txBody>
      </p:sp>
      <p:pic>
        <p:nvPicPr>
          <p:cNvPr id="7" name="Picture 6"/>
          <p:cNvPicPr>
            <a:picLocks noChangeAspect="1"/>
          </p:cNvPicPr>
          <p:nvPr/>
        </p:nvPicPr>
        <p:blipFill>
          <a:blip r:embed="rId2"/>
          <a:stretch>
            <a:fillRect/>
          </a:stretch>
        </p:blipFill>
        <p:spPr>
          <a:xfrm>
            <a:off x="760165" y="0"/>
            <a:ext cx="7675815" cy="6858000"/>
          </a:xfrm>
          <a:prstGeom prst="rect">
            <a:avLst/>
          </a:prstGeom>
        </p:spPr>
      </p:pic>
      <p:sp>
        <p:nvSpPr>
          <p:cNvPr id="2" name="TextBox 1"/>
          <p:cNvSpPr txBox="1"/>
          <p:nvPr/>
        </p:nvSpPr>
        <p:spPr>
          <a:xfrm>
            <a:off x="4338503" y="6368969"/>
            <a:ext cx="3522717" cy="369332"/>
          </a:xfrm>
          <a:prstGeom prst="rect">
            <a:avLst/>
          </a:prstGeom>
          <a:solidFill>
            <a:srgbClr val="F8FAFB"/>
          </a:solidFill>
        </p:spPr>
        <p:txBody>
          <a:bodyPr wrap="square" rtlCol="0">
            <a:spAutoFit/>
          </a:bodyPr>
          <a:lstStyle/>
          <a:p>
            <a:endParaRPr lang="en-US" dirty="0"/>
          </a:p>
        </p:txBody>
      </p:sp>
    </p:spTree>
    <p:extLst>
      <p:ext uri="{BB962C8B-B14F-4D97-AF65-F5344CB8AC3E}">
        <p14:creationId xmlns:p14="http://schemas.microsoft.com/office/powerpoint/2010/main" val="3019245155"/>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7/22/2014</a:t>
            </a:r>
          </a:p>
        </p:txBody>
      </p:sp>
      <p:sp>
        <p:nvSpPr>
          <p:cNvPr id="5" name="Footer Placeholder 4"/>
          <p:cNvSpPr>
            <a:spLocks noGrp="1"/>
          </p:cNvSpPr>
          <p:nvPr>
            <p:ph type="ftr" sz="quarter" idx="11"/>
          </p:nvPr>
        </p:nvSpPr>
        <p:spPr/>
        <p:txBody>
          <a:bodyPr/>
          <a:lstStyle/>
          <a:p>
            <a:r>
              <a:rPr lang="en-US"/>
              <a:t>The Value of Respect</a:t>
            </a:r>
          </a:p>
        </p:txBody>
      </p:sp>
      <p:sp>
        <p:nvSpPr>
          <p:cNvPr id="6" name="Slide Number Placeholder 5"/>
          <p:cNvSpPr>
            <a:spLocks noGrp="1"/>
          </p:cNvSpPr>
          <p:nvPr>
            <p:ph type="sldNum" sz="quarter" idx="12"/>
          </p:nvPr>
        </p:nvSpPr>
        <p:spPr/>
        <p:txBody>
          <a:bodyPr/>
          <a:lstStyle/>
          <a:p>
            <a:fld id="{D739C4FB-7D33-419B-8833-D1372BFD11C8}" type="slidenum">
              <a:rPr lang="en-US" smtClean="0"/>
              <a:t>22</a:t>
            </a:fld>
            <a:endParaRPr lang="en-US"/>
          </a:p>
        </p:txBody>
      </p:sp>
      <p:pic>
        <p:nvPicPr>
          <p:cNvPr id="7" name="Picture 6"/>
          <p:cNvPicPr>
            <a:picLocks noChangeAspect="1"/>
          </p:cNvPicPr>
          <p:nvPr/>
        </p:nvPicPr>
        <p:blipFill>
          <a:blip r:embed="rId2"/>
          <a:stretch>
            <a:fillRect/>
          </a:stretch>
        </p:blipFill>
        <p:spPr>
          <a:xfrm>
            <a:off x="760165" y="0"/>
            <a:ext cx="7675815" cy="6858000"/>
          </a:xfrm>
          <a:prstGeom prst="rect">
            <a:avLst/>
          </a:prstGeom>
        </p:spPr>
      </p:pic>
    </p:spTree>
    <p:extLst>
      <p:ext uri="{BB962C8B-B14F-4D97-AF65-F5344CB8AC3E}">
        <p14:creationId xmlns:p14="http://schemas.microsoft.com/office/powerpoint/2010/main" val="2905139460"/>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7/22/2014</a:t>
            </a:r>
          </a:p>
        </p:txBody>
      </p:sp>
      <p:sp>
        <p:nvSpPr>
          <p:cNvPr id="3" name="Footer Placeholder 2"/>
          <p:cNvSpPr>
            <a:spLocks noGrp="1"/>
          </p:cNvSpPr>
          <p:nvPr>
            <p:ph type="ftr" sz="quarter" idx="11"/>
          </p:nvPr>
        </p:nvSpPr>
        <p:spPr/>
        <p:txBody>
          <a:bodyPr/>
          <a:lstStyle/>
          <a:p>
            <a:r>
              <a:rPr lang="en-US"/>
              <a:t>The Value of Respect</a:t>
            </a:r>
          </a:p>
        </p:txBody>
      </p:sp>
      <p:sp>
        <p:nvSpPr>
          <p:cNvPr id="4" name="Slide Number Placeholder 3"/>
          <p:cNvSpPr>
            <a:spLocks noGrp="1"/>
          </p:cNvSpPr>
          <p:nvPr>
            <p:ph type="sldNum" sz="quarter" idx="12"/>
          </p:nvPr>
        </p:nvSpPr>
        <p:spPr/>
        <p:txBody>
          <a:bodyPr/>
          <a:lstStyle/>
          <a:p>
            <a:fld id="{D739C4FB-7D33-419B-8833-D1372BFD11C8}" type="slidenum">
              <a:rPr lang="en-US" smtClean="0"/>
              <a:t>23</a:t>
            </a:fld>
            <a:endParaRPr lang="en-US"/>
          </a:p>
        </p:txBody>
      </p:sp>
      <p:sp>
        <p:nvSpPr>
          <p:cNvPr id="5" name="Rectangle 4"/>
          <p:cNvSpPr/>
          <p:nvPr/>
        </p:nvSpPr>
        <p:spPr>
          <a:xfrm>
            <a:off x="194674" y="18535"/>
            <a:ext cx="8760441" cy="6247864"/>
          </a:xfrm>
          <a:prstGeom prst="rect">
            <a:avLst/>
          </a:prstGeom>
        </p:spPr>
        <p:txBody>
          <a:bodyPr wrap="square">
            <a:spAutoFit/>
          </a:bodyPr>
          <a:lstStyle/>
          <a:p>
            <a:r>
              <a:rPr lang="en-US" sz="3600" b="1" dirty="0"/>
              <a:t>BE.NOT.AFRAID.IT.IS.I</a:t>
            </a:r>
          </a:p>
          <a:p>
            <a:r>
              <a:rPr lang="en-US" sz="2800" b="1" dirty="0"/>
              <a:t>	32</a:t>
            </a:r>
            <a:r>
              <a:rPr lang="en-US" sz="2800" dirty="0"/>
              <a:t>  (</a:t>
            </a:r>
            <a:r>
              <a:rPr lang="en-US" sz="2800" i="1" dirty="0"/>
              <a:t>Let's just dramatize...)</a:t>
            </a:r>
            <a:r>
              <a:rPr lang="en-US" sz="2800" dirty="0"/>
              <a:t> "One day when dad come in, set me upon the bow of the boat, said, 'Simon, my little boy, daddy has always believed that someday the Messiah would come. All of us Jewish people has looked for that. But perhaps I won't see Him… But, Simon, when He comes, there'll be a lot of stuff go out before He comes that'll cause the whole country to be confused… But, Simon, I want you to be taught.'” 	</a:t>
            </a:r>
          </a:p>
          <a:p>
            <a:r>
              <a:rPr lang="en-US" sz="2800" b="1" dirty="0"/>
              <a:t>	33</a:t>
            </a:r>
            <a:r>
              <a:rPr lang="en-US" sz="2800" dirty="0"/>
              <a:t> Oh, how it would do good if we American people would teach our children such things, instead of tap dancing, rock-and-roll, and stuff that we do today, and just let them join the church, but tell them what to look for. 						61-0414  </a:t>
            </a:r>
          </a:p>
        </p:txBody>
      </p:sp>
    </p:spTree>
    <p:extLst>
      <p:ext uri="{BB962C8B-B14F-4D97-AF65-F5344CB8AC3E}">
        <p14:creationId xmlns:p14="http://schemas.microsoft.com/office/powerpoint/2010/main" val="644459313"/>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8250" y="239442"/>
            <a:ext cx="8739830" cy="6389862"/>
          </a:xfrm>
          <a:prstGeom prst="rect">
            <a:avLst/>
          </a:prstGeom>
        </p:spPr>
      </p:pic>
      <p:sp>
        <p:nvSpPr>
          <p:cNvPr id="2" name="Date Placeholder 1"/>
          <p:cNvSpPr>
            <a:spLocks noGrp="1"/>
          </p:cNvSpPr>
          <p:nvPr>
            <p:ph type="dt" sz="half" idx="10"/>
          </p:nvPr>
        </p:nvSpPr>
        <p:spPr/>
        <p:txBody>
          <a:bodyPr/>
          <a:lstStyle/>
          <a:p>
            <a:r>
              <a:rPr lang="en-US"/>
              <a:t>7/22/2014</a:t>
            </a:r>
          </a:p>
        </p:txBody>
      </p:sp>
      <p:sp>
        <p:nvSpPr>
          <p:cNvPr id="3" name="Footer Placeholder 2"/>
          <p:cNvSpPr>
            <a:spLocks noGrp="1"/>
          </p:cNvSpPr>
          <p:nvPr>
            <p:ph type="ftr" sz="quarter" idx="11"/>
          </p:nvPr>
        </p:nvSpPr>
        <p:spPr/>
        <p:txBody>
          <a:bodyPr/>
          <a:lstStyle/>
          <a:p>
            <a:r>
              <a:rPr lang="en-US"/>
              <a:t>The Value of Respect</a:t>
            </a:r>
          </a:p>
        </p:txBody>
      </p:sp>
      <p:sp>
        <p:nvSpPr>
          <p:cNvPr id="4" name="Slide Number Placeholder 3"/>
          <p:cNvSpPr>
            <a:spLocks noGrp="1"/>
          </p:cNvSpPr>
          <p:nvPr>
            <p:ph type="sldNum" sz="quarter" idx="12"/>
          </p:nvPr>
        </p:nvSpPr>
        <p:spPr/>
        <p:txBody>
          <a:bodyPr/>
          <a:lstStyle/>
          <a:p>
            <a:fld id="{D739C4FB-7D33-419B-8833-D1372BFD11C8}" type="slidenum">
              <a:rPr lang="en-US" smtClean="0"/>
              <a:t>24</a:t>
            </a:fld>
            <a:endParaRPr lang="en-US"/>
          </a:p>
        </p:txBody>
      </p:sp>
      <p:pic>
        <p:nvPicPr>
          <p:cNvPr id="5" name="Picture 4"/>
          <p:cNvPicPr>
            <a:picLocks noChangeAspect="1"/>
          </p:cNvPicPr>
          <p:nvPr/>
        </p:nvPicPr>
        <p:blipFill>
          <a:blip r:embed="rId3"/>
          <a:stretch>
            <a:fillRect/>
          </a:stretch>
        </p:blipFill>
        <p:spPr>
          <a:xfrm>
            <a:off x="892201" y="665344"/>
            <a:ext cx="7285706" cy="437142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40834383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7/22/2014</a:t>
            </a:r>
          </a:p>
        </p:txBody>
      </p:sp>
      <p:sp>
        <p:nvSpPr>
          <p:cNvPr id="3" name="Footer Placeholder 2"/>
          <p:cNvSpPr>
            <a:spLocks noGrp="1"/>
          </p:cNvSpPr>
          <p:nvPr>
            <p:ph type="ftr" sz="quarter" idx="11"/>
          </p:nvPr>
        </p:nvSpPr>
        <p:spPr/>
        <p:txBody>
          <a:bodyPr/>
          <a:lstStyle/>
          <a:p>
            <a:r>
              <a:rPr lang="en-US"/>
              <a:t>The Value of Respect</a:t>
            </a:r>
          </a:p>
        </p:txBody>
      </p:sp>
      <p:sp>
        <p:nvSpPr>
          <p:cNvPr id="4" name="Slide Number Placeholder 3"/>
          <p:cNvSpPr>
            <a:spLocks noGrp="1"/>
          </p:cNvSpPr>
          <p:nvPr>
            <p:ph type="sldNum" sz="quarter" idx="12"/>
          </p:nvPr>
        </p:nvSpPr>
        <p:spPr/>
        <p:txBody>
          <a:bodyPr/>
          <a:lstStyle/>
          <a:p>
            <a:fld id="{D739C4FB-7D33-419B-8833-D1372BFD11C8}" type="slidenum">
              <a:rPr lang="en-US" smtClean="0"/>
              <a:t>25</a:t>
            </a:fld>
            <a:endParaRPr lang="en-US"/>
          </a:p>
        </p:txBody>
      </p:sp>
      <p:sp>
        <p:nvSpPr>
          <p:cNvPr id="5" name="Rectangle 4"/>
          <p:cNvSpPr/>
          <p:nvPr/>
        </p:nvSpPr>
        <p:spPr>
          <a:xfrm>
            <a:off x="161059" y="107661"/>
            <a:ext cx="8821882" cy="5139869"/>
          </a:xfrm>
          <a:prstGeom prst="rect">
            <a:avLst/>
          </a:prstGeom>
        </p:spPr>
        <p:txBody>
          <a:bodyPr wrap="square">
            <a:spAutoFit/>
          </a:bodyPr>
          <a:lstStyle/>
          <a:p>
            <a:r>
              <a:rPr lang="en-US" sz="4000" b="1" dirty="0"/>
              <a:t>INFLUENCE</a:t>
            </a:r>
            <a:endParaRPr lang="en-US" sz="3200" dirty="0"/>
          </a:p>
          <a:p>
            <a:r>
              <a:rPr lang="en-US" sz="3200" dirty="0"/>
              <a:t>	15 Now, </a:t>
            </a:r>
            <a:r>
              <a:rPr lang="en-US" sz="3200" dirty="0" err="1"/>
              <a:t>Uzziah</a:t>
            </a:r>
            <a:r>
              <a:rPr lang="en-US" sz="3200" dirty="0"/>
              <a:t> the king was a shepherd boy. He was a young fellow, a king's son, and loved outdoors. He liked the woods, was a herdsman, he liked to see things grow. </a:t>
            </a:r>
          </a:p>
          <a:p>
            <a:r>
              <a:rPr lang="en-US" sz="3200" dirty="0"/>
              <a:t>	And this young fellow was brought up under real good influence. Amaziah, his father, had been a great man, in his last days he let down a little, and picked up some gods from another country, and the Lord then taken him out of the earth. </a:t>
            </a:r>
          </a:p>
        </p:txBody>
      </p:sp>
    </p:spTree>
    <p:extLst>
      <p:ext uri="{BB962C8B-B14F-4D97-AF65-F5344CB8AC3E}">
        <p14:creationId xmlns:p14="http://schemas.microsoft.com/office/powerpoint/2010/main" val="3376311292"/>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7/22/2014</a:t>
            </a:r>
          </a:p>
        </p:txBody>
      </p:sp>
      <p:sp>
        <p:nvSpPr>
          <p:cNvPr id="3" name="Footer Placeholder 2"/>
          <p:cNvSpPr>
            <a:spLocks noGrp="1"/>
          </p:cNvSpPr>
          <p:nvPr>
            <p:ph type="ftr" sz="quarter" idx="11"/>
          </p:nvPr>
        </p:nvSpPr>
        <p:spPr/>
        <p:txBody>
          <a:bodyPr/>
          <a:lstStyle/>
          <a:p>
            <a:r>
              <a:rPr lang="en-US"/>
              <a:t>The Value of Respect</a:t>
            </a:r>
          </a:p>
        </p:txBody>
      </p:sp>
      <p:sp>
        <p:nvSpPr>
          <p:cNvPr id="4" name="Slide Number Placeholder 3"/>
          <p:cNvSpPr>
            <a:spLocks noGrp="1"/>
          </p:cNvSpPr>
          <p:nvPr>
            <p:ph type="sldNum" sz="quarter" idx="12"/>
          </p:nvPr>
        </p:nvSpPr>
        <p:spPr/>
        <p:txBody>
          <a:bodyPr/>
          <a:lstStyle/>
          <a:p>
            <a:fld id="{D739C4FB-7D33-419B-8833-D1372BFD11C8}" type="slidenum">
              <a:rPr lang="en-US" smtClean="0"/>
              <a:t>26</a:t>
            </a:fld>
            <a:endParaRPr lang="en-US"/>
          </a:p>
        </p:txBody>
      </p:sp>
      <p:sp>
        <p:nvSpPr>
          <p:cNvPr id="5" name="Rectangle 4"/>
          <p:cNvSpPr/>
          <p:nvPr/>
        </p:nvSpPr>
        <p:spPr>
          <a:xfrm>
            <a:off x="210126" y="137392"/>
            <a:ext cx="8700193" cy="5940088"/>
          </a:xfrm>
          <a:prstGeom prst="rect">
            <a:avLst/>
          </a:prstGeom>
        </p:spPr>
        <p:txBody>
          <a:bodyPr wrap="square">
            <a:spAutoFit/>
          </a:bodyPr>
          <a:lstStyle/>
          <a:p>
            <a:r>
              <a:rPr lang="en-US" sz="3200" dirty="0"/>
              <a:t>	But this young fellow had had good influence, because his mother was a daughter of Jerusalem, his father a believer, and therefore the boy had been raised up with good influence. </a:t>
            </a:r>
          </a:p>
          <a:p>
            <a:r>
              <a:rPr lang="en-US" sz="3200" dirty="0"/>
              <a:t>	16 And that's a good way to bring up a child, in the way it should go. And you know what</a:t>
            </a:r>
            <a:r>
              <a:rPr lang="en-US" sz="3200" b="1" dirty="0"/>
              <a:t>? Your children is one of the main eyes that's watching you. </a:t>
            </a:r>
            <a:r>
              <a:rPr lang="en-US" sz="3200" dirty="0"/>
              <a:t>They watch what you do. 	And whatever you do, they copy after you, because you're setting the example before them, to what you do.</a:t>
            </a:r>
          </a:p>
          <a:p>
            <a:pPr algn="r"/>
            <a:r>
              <a:rPr lang="en-US" sz="2800" dirty="0"/>
              <a:t>63-0803</a:t>
            </a:r>
          </a:p>
        </p:txBody>
      </p:sp>
    </p:spTree>
    <p:extLst>
      <p:ext uri="{BB962C8B-B14F-4D97-AF65-F5344CB8AC3E}">
        <p14:creationId xmlns:p14="http://schemas.microsoft.com/office/powerpoint/2010/main" val="2097077278"/>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AEE300-4089-3D4A-90C5-8EF707011C03}"/>
              </a:ext>
            </a:extLst>
          </p:cNvPr>
          <p:cNvSpPr>
            <a:spLocks noGrp="1"/>
          </p:cNvSpPr>
          <p:nvPr>
            <p:ph type="dt" sz="half" idx="10"/>
          </p:nvPr>
        </p:nvSpPr>
        <p:spPr/>
        <p:txBody>
          <a:bodyPr/>
          <a:lstStyle/>
          <a:p>
            <a:r>
              <a:rPr lang="en-US"/>
              <a:t>7/22/2014</a:t>
            </a:r>
          </a:p>
        </p:txBody>
      </p:sp>
      <p:sp>
        <p:nvSpPr>
          <p:cNvPr id="3" name="Footer Placeholder 2">
            <a:extLst>
              <a:ext uri="{FF2B5EF4-FFF2-40B4-BE49-F238E27FC236}">
                <a16:creationId xmlns:a16="http://schemas.microsoft.com/office/drawing/2014/main" id="{AD66988C-8873-9A46-A710-242C9014C1E7}"/>
              </a:ext>
            </a:extLst>
          </p:cNvPr>
          <p:cNvSpPr>
            <a:spLocks noGrp="1"/>
          </p:cNvSpPr>
          <p:nvPr>
            <p:ph type="ftr" sz="quarter" idx="11"/>
          </p:nvPr>
        </p:nvSpPr>
        <p:spPr/>
        <p:txBody>
          <a:bodyPr/>
          <a:lstStyle/>
          <a:p>
            <a:r>
              <a:rPr lang="en-US"/>
              <a:t>The Value of Respect</a:t>
            </a:r>
          </a:p>
        </p:txBody>
      </p:sp>
      <p:sp>
        <p:nvSpPr>
          <p:cNvPr id="4" name="Slide Number Placeholder 3">
            <a:extLst>
              <a:ext uri="{FF2B5EF4-FFF2-40B4-BE49-F238E27FC236}">
                <a16:creationId xmlns:a16="http://schemas.microsoft.com/office/drawing/2014/main" id="{6336BB8E-99D3-3843-88C7-A9823115B551}"/>
              </a:ext>
            </a:extLst>
          </p:cNvPr>
          <p:cNvSpPr>
            <a:spLocks noGrp="1"/>
          </p:cNvSpPr>
          <p:nvPr>
            <p:ph type="sldNum" sz="quarter" idx="12"/>
          </p:nvPr>
        </p:nvSpPr>
        <p:spPr/>
        <p:txBody>
          <a:bodyPr/>
          <a:lstStyle/>
          <a:p>
            <a:fld id="{D739C4FB-7D33-419B-8833-D1372BFD11C8}" type="slidenum">
              <a:rPr lang="en-US" smtClean="0"/>
              <a:t>27</a:t>
            </a:fld>
            <a:endParaRPr lang="en-US"/>
          </a:p>
        </p:txBody>
      </p:sp>
      <p:pic>
        <p:nvPicPr>
          <p:cNvPr id="7" name="Picture 6">
            <a:extLst>
              <a:ext uri="{FF2B5EF4-FFF2-40B4-BE49-F238E27FC236}">
                <a16:creationId xmlns:a16="http://schemas.microsoft.com/office/drawing/2014/main" id="{361FACA9-5F31-744C-B648-4A2948BFA51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6293" r="9483"/>
          <a:stretch/>
        </p:blipFill>
        <p:spPr>
          <a:xfrm>
            <a:off x="102474" y="0"/>
            <a:ext cx="8962697" cy="6792287"/>
          </a:xfrm>
          <a:prstGeom prst="rect">
            <a:avLst/>
          </a:prstGeom>
        </p:spPr>
      </p:pic>
    </p:spTree>
    <p:extLst>
      <p:ext uri="{BB962C8B-B14F-4D97-AF65-F5344CB8AC3E}">
        <p14:creationId xmlns:p14="http://schemas.microsoft.com/office/powerpoint/2010/main" val="1943432239"/>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9051AB-BC7E-8449-8625-2BF4F9ECB8C4}"/>
              </a:ext>
            </a:extLst>
          </p:cNvPr>
          <p:cNvSpPr>
            <a:spLocks noGrp="1"/>
          </p:cNvSpPr>
          <p:nvPr>
            <p:ph type="dt" sz="half" idx="10"/>
          </p:nvPr>
        </p:nvSpPr>
        <p:spPr/>
        <p:txBody>
          <a:bodyPr/>
          <a:lstStyle/>
          <a:p>
            <a:r>
              <a:rPr lang="en-US"/>
              <a:t>7/22/2014</a:t>
            </a:r>
          </a:p>
        </p:txBody>
      </p:sp>
      <p:sp>
        <p:nvSpPr>
          <p:cNvPr id="3" name="Footer Placeholder 2">
            <a:extLst>
              <a:ext uri="{FF2B5EF4-FFF2-40B4-BE49-F238E27FC236}">
                <a16:creationId xmlns:a16="http://schemas.microsoft.com/office/drawing/2014/main" id="{A6516487-79ED-1143-9E9F-DF429FB54362}"/>
              </a:ext>
            </a:extLst>
          </p:cNvPr>
          <p:cNvSpPr>
            <a:spLocks noGrp="1"/>
          </p:cNvSpPr>
          <p:nvPr>
            <p:ph type="ftr" sz="quarter" idx="11"/>
          </p:nvPr>
        </p:nvSpPr>
        <p:spPr/>
        <p:txBody>
          <a:bodyPr/>
          <a:lstStyle/>
          <a:p>
            <a:r>
              <a:rPr lang="en-US"/>
              <a:t>The Value of Respect</a:t>
            </a:r>
          </a:p>
        </p:txBody>
      </p:sp>
      <p:sp>
        <p:nvSpPr>
          <p:cNvPr id="4" name="Slide Number Placeholder 3">
            <a:extLst>
              <a:ext uri="{FF2B5EF4-FFF2-40B4-BE49-F238E27FC236}">
                <a16:creationId xmlns:a16="http://schemas.microsoft.com/office/drawing/2014/main" id="{C7CA3F47-C0AB-DE45-ADF9-68966A5D165E}"/>
              </a:ext>
            </a:extLst>
          </p:cNvPr>
          <p:cNvSpPr>
            <a:spLocks noGrp="1"/>
          </p:cNvSpPr>
          <p:nvPr>
            <p:ph type="sldNum" sz="quarter" idx="12"/>
          </p:nvPr>
        </p:nvSpPr>
        <p:spPr/>
        <p:txBody>
          <a:bodyPr/>
          <a:lstStyle/>
          <a:p>
            <a:fld id="{D739C4FB-7D33-419B-8833-D1372BFD11C8}" type="slidenum">
              <a:rPr lang="en-US" smtClean="0"/>
              <a:t>28</a:t>
            </a:fld>
            <a:endParaRPr lang="en-US"/>
          </a:p>
        </p:txBody>
      </p:sp>
      <p:pic>
        <p:nvPicPr>
          <p:cNvPr id="6" name="Picture 5">
            <a:extLst>
              <a:ext uri="{FF2B5EF4-FFF2-40B4-BE49-F238E27FC236}">
                <a16:creationId xmlns:a16="http://schemas.microsoft.com/office/drawing/2014/main" id="{18A93334-4782-E644-B4F9-2918F47D880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1120" r="11207"/>
          <a:stretch/>
        </p:blipFill>
        <p:spPr>
          <a:xfrm>
            <a:off x="55180" y="0"/>
            <a:ext cx="9015378" cy="6528895"/>
          </a:xfrm>
          <a:prstGeom prst="rect">
            <a:avLst/>
          </a:prstGeom>
        </p:spPr>
      </p:pic>
    </p:spTree>
    <p:extLst>
      <p:ext uri="{BB962C8B-B14F-4D97-AF65-F5344CB8AC3E}">
        <p14:creationId xmlns:p14="http://schemas.microsoft.com/office/powerpoint/2010/main" val="3971642100"/>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7/22/2014</a:t>
            </a:r>
          </a:p>
        </p:txBody>
      </p:sp>
      <p:sp>
        <p:nvSpPr>
          <p:cNvPr id="3" name="Footer Placeholder 2"/>
          <p:cNvSpPr>
            <a:spLocks noGrp="1"/>
          </p:cNvSpPr>
          <p:nvPr>
            <p:ph type="ftr" sz="quarter" idx="11"/>
          </p:nvPr>
        </p:nvSpPr>
        <p:spPr/>
        <p:txBody>
          <a:bodyPr/>
          <a:lstStyle/>
          <a:p>
            <a:r>
              <a:rPr lang="en-US"/>
              <a:t>The Value of Respect</a:t>
            </a:r>
          </a:p>
        </p:txBody>
      </p:sp>
      <p:sp>
        <p:nvSpPr>
          <p:cNvPr id="4" name="Slide Number Placeholder 3"/>
          <p:cNvSpPr>
            <a:spLocks noGrp="1"/>
          </p:cNvSpPr>
          <p:nvPr>
            <p:ph type="sldNum" sz="quarter" idx="12"/>
          </p:nvPr>
        </p:nvSpPr>
        <p:spPr/>
        <p:txBody>
          <a:bodyPr/>
          <a:lstStyle/>
          <a:p>
            <a:fld id="{D739C4FB-7D33-419B-8833-D1372BFD11C8}" type="slidenum">
              <a:rPr lang="en-US" smtClean="0"/>
              <a:t>29</a:t>
            </a:fld>
            <a:endParaRPr lang="en-US"/>
          </a:p>
        </p:txBody>
      </p:sp>
      <p:sp>
        <p:nvSpPr>
          <p:cNvPr id="5" name="Rectangle 4"/>
          <p:cNvSpPr/>
          <p:nvPr/>
        </p:nvSpPr>
        <p:spPr>
          <a:xfrm>
            <a:off x="157595" y="148332"/>
            <a:ext cx="8862415" cy="6124754"/>
          </a:xfrm>
          <a:prstGeom prst="rect">
            <a:avLst/>
          </a:prstGeom>
        </p:spPr>
        <p:txBody>
          <a:bodyPr wrap="square">
            <a:spAutoFit/>
          </a:bodyPr>
          <a:lstStyle/>
          <a:p>
            <a:r>
              <a:rPr lang="en-US" sz="4000" b="1" dirty="0"/>
              <a:t>FAITH.WITHOUT.WORKS.IS.DEAD</a:t>
            </a:r>
          </a:p>
          <a:p>
            <a:r>
              <a:rPr lang="en-US" sz="3200" b="1" dirty="0"/>
              <a:t>	</a:t>
            </a:r>
            <a:r>
              <a:rPr lang="en-US" sz="3200" dirty="0"/>
              <a:t>41 I have nothing against education. But the world they got a educational program. And they got it down into the church. A minister has to be a certain degree or he has to have so many degrees or he </a:t>
            </a:r>
            <a:r>
              <a:rPr lang="en-US" sz="3200" dirty="0" err="1"/>
              <a:t>ain't</a:t>
            </a:r>
            <a:r>
              <a:rPr lang="en-US" sz="3200" dirty="0"/>
              <a:t> welcome in the platform… </a:t>
            </a:r>
          </a:p>
          <a:p>
            <a:r>
              <a:rPr lang="en-US" sz="3200" dirty="0"/>
              <a:t>	</a:t>
            </a:r>
            <a:r>
              <a:rPr lang="en-US" sz="3200" b="1" dirty="0"/>
              <a:t>Well look, brother, the Kingdom of God don't come by education, it comes by a surrendered heart to God. </a:t>
            </a:r>
            <a:r>
              <a:rPr lang="en-US" sz="3200" dirty="0"/>
              <a:t>And I'm not trying to support my ignorance. But I'm saying this, my dear friends, that a simple child faith... Don't seek for knowledge. 	 			50-0822</a:t>
            </a:r>
          </a:p>
        </p:txBody>
      </p:sp>
    </p:spTree>
    <p:extLst>
      <p:ext uri="{BB962C8B-B14F-4D97-AF65-F5344CB8AC3E}">
        <p14:creationId xmlns:p14="http://schemas.microsoft.com/office/powerpoint/2010/main" val="4264668133"/>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ChangeArrowheads="1"/>
          </p:cNvSpPr>
          <p:nvPr/>
        </p:nvSpPr>
        <p:spPr bwMode="auto">
          <a:xfrm>
            <a:off x="147680" y="-73284"/>
            <a:ext cx="8996320" cy="7048083"/>
          </a:xfrm>
          <a:prstGeom prst="rect">
            <a:avLst/>
          </a:prstGeom>
          <a:noFill/>
          <a:ln w="9525">
            <a:noFill/>
            <a:miter lim="800000"/>
            <a:headEnd/>
            <a:tailEnd/>
          </a:ln>
        </p:spPr>
        <p:txBody>
          <a:bodyPr wrap="square" anchor="ctr">
            <a:spAutoFit/>
          </a:bodyPr>
          <a:lstStyle/>
          <a:p>
            <a:pPr indent="457200"/>
            <a:r>
              <a:rPr lang="en-US" sz="4000" b="1" dirty="0">
                <a:latin typeface="+mn-lt"/>
              </a:rPr>
              <a:t>TAKING.SIDES.WITH.JESUS</a:t>
            </a:r>
            <a:endParaRPr lang="en-US" sz="4400" b="1" dirty="0">
              <a:latin typeface="+mn-lt"/>
            </a:endParaRPr>
          </a:p>
          <a:p>
            <a:pPr indent="457200"/>
            <a:r>
              <a:rPr lang="en-US" sz="3200" dirty="0">
                <a:latin typeface="+mn-lt"/>
              </a:rPr>
              <a:t>Now, we got to think of young people. We got children… So we've got to think of the others that's coming on behind us, these young people and so forth, and a place for our children. Our daughters, we don't want them out in the world in these things like that, we want them girls raised like their mothers. </a:t>
            </a:r>
            <a:r>
              <a:rPr lang="en-US" sz="3200" b="1" dirty="0">
                <a:latin typeface="+mn-lt"/>
              </a:rPr>
              <a:t>And we've got to make arrange-</a:t>
            </a:r>
            <a:r>
              <a:rPr lang="en-US" sz="3200" b="1" dirty="0" err="1">
                <a:latin typeface="+mn-lt"/>
              </a:rPr>
              <a:t>ments</a:t>
            </a:r>
            <a:r>
              <a:rPr lang="en-US" sz="3200" b="1" dirty="0">
                <a:latin typeface="+mn-lt"/>
              </a:rPr>
              <a:t> for that. </a:t>
            </a:r>
            <a:r>
              <a:rPr lang="en-US" sz="3200" dirty="0">
                <a:latin typeface="+mn-lt"/>
              </a:rPr>
              <a:t>And if there is no tomorrow, we don't know that. If there is no tomorrow, we haven't done nothing but been at the Master's business and been found at our post of duty when He does come. </a:t>
            </a:r>
          </a:p>
          <a:p>
            <a:pPr indent="457200" algn="r"/>
            <a:r>
              <a:rPr lang="en-US" sz="2800" dirty="0"/>
              <a:t>62-0601</a:t>
            </a:r>
            <a:endParaRPr lang="en-US" sz="2800" dirty="0">
              <a:latin typeface="+mn-lt"/>
            </a:endParaRPr>
          </a:p>
        </p:txBody>
      </p:sp>
      <p:sp>
        <p:nvSpPr>
          <p:cNvPr id="3" name="Date Placeholder 2"/>
          <p:cNvSpPr>
            <a:spLocks noGrp="1"/>
          </p:cNvSpPr>
          <p:nvPr>
            <p:ph type="dt" sz="half" idx="10"/>
          </p:nvPr>
        </p:nvSpPr>
        <p:spPr/>
        <p:txBody>
          <a:bodyPr/>
          <a:lstStyle/>
          <a:p>
            <a:pPr>
              <a:defRPr/>
            </a:pPr>
            <a:r>
              <a:rPr lang="en-US"/>
              <a:t>4/17/2011</a:t>
            </a:r>
          </a:p>
        </p:txBody>
      </p:sp>
      <p:sp>
        <p:nvSpPr>
          <p:cNvPr id="5" name="Footer Placeholder 4"/>
          <p:cNvSpPr>
            <a:spLocks noGrp="1"/>
          </p:cNvSpPr>
          <p:nvPr>
            <p:ph type="ftr" sz="quarter" idx="11"/>
          </p:nvPr>
        </p:nvSpPr>
        <p:spPr/>
        <p:txBody>
          <a:bodyPr/>
          <a:lstStyle/>
          <a:p>
            <a:pPr>
              <a:defRPr/>
            </a:pPr>
            <a:r>
              <a:rPr lang="en-US"/>
              <a:t>Family Matters 4</a:t>
            </a:r>
          </a:p>
        </p:txBody>
      </p:sp>
      <p:sp>
        <p:nvSpPr>
          <p:cNvPr id="4" name="Slide Number Placeholder 3"/>
          <p:cNvSpPr>
            <a:spLocks noGrp="1"/>
          </p:cNvSpPr>
          <p:nvPr>
            <p:ph type="sldNum" sz="quarter" idx="12"/>
          </p:nvPr>
        </p:nvSpPr>
        <p:spPr/>
        <p:txBody>
          <a:bodyPr/>
          <a:lstStyle/>
          <a:p>
            <a:pPr>
              <a:defRPr/>
            </a:pPr>
            <a:fld id="{E3132471-3D99-43CE-955E-894CB2ECB518}" type="slidenum">
              <a:rPr lang="en-US" smtClean="0"/>
              <a:pPr>
                <a:defRPr/>
              </a:pPr>
              <a:t>3</a:t>
            </a:fld>
            <a:endParaRPr lang="en-US"/>
          </a:p>
        </p:txBody>
      </p:sp>
    </p:spTree>
    <p:extLst>
      <p:ext uri="{BB962C8B-B14F-4D97-AF65-F5344CB8AC3E}">
        <p14:creationId xmlns:p14="http://schemas.microsoft.com/office/powerpoint/2010/main" val="695220109"/>
      </p:ext>
    </p:extLst>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7/22/2014</a:t>
            </a:r>
          </a:p>
        </p:txBody>
      </p:sp>
      <p:sp>
        <p:nvSpPr>
          <p:cNvPr id="3" name="Footer Placeholder 2"/>
          <p:cNvSpPr>
            <a:spLocks noGrp="1"/>
          </p:cNvSpPr>
          <p:nvPr>
            <p:ph type="ftr" sz="quarter" idx="11"/>
          </p:nvPr>
        </p:nvSpPr>
        <p:spPr/>
        <p:txBody>
          <a:bodyPr/>
          <a:lstStyle/>
          <a:p>
            <a:r>
              <a:rPr lang="en-US"/>
              <a:t>The Value of Respect</a:t>
            </a:r>
          </a:p>
        </p:txBody>
      </p:sp>
      <p:sp>
        <p:nvSpPr>
          <p:cNvPr id="4" name="Slide Number Placeholder 3"/>
          <p:cNvSpPr>
            <a:spLocks noGrp="1"/>
          </p:cNvSpPr>
          <p:nvPr>
            <p:ph type="sldNum" sz="quarter" idx="12"/>
          </p:nvPr>
        </p:nvSpPr>
        <p:spPr/>
        <p:txBody>
          <a:bodyPr/>
          <a:lstStyle/>
          <a:p>
            <a:fld id="{D739C4FB-7D33-419B-8833-D1372BFD11C8}" type="slidenum">
              <a:rPr lang="en-US" smtClean="0"/>
              <a:t>30</a:t>
            </a:fld>
            <a:endParaRPr lang="en-US"/>
          </a:p>
        </p:txBody>
      </p:sp>
      <p:sp>
        <p:nvSpPr>
          <p:cNvPr id="5" name="Rectangle 4"/>
          <p:cNvSpPr/>
          <p:nvPr/>
        </p:nvSpPr>
        <p:spPr>
          <a:xfrm>
            <a:off x="157595" y="156239"/>
            <a:ext cx="8788251" cy="6247865"/>
          </a:xfrm>
          <a:prstGeom prst="rect">
            <a:avLst/>
          </a:prstGeom>
        </p:spPr>
        <p:txBody>
          <a:bodyPr wrap="square">
            <a:spAutoFit/>
          </a:bodyPr>
          <a:lstStyle/>
          <a:p>
            <a:r>
              <a:rPr lang="en-US" sz="3600" b="1" dirty="0"/>
              <a:t>COME.FOLLOW.ME </a:t>
            </a:r>
            <a:r>
              <a:rPr lang="en-US" sz="2800" dirty="0"/>
              <a:t>      	</a:t>
            </a:r>
            <a:r>
              <a:rPr lang="en-US" sz="2800" b="1" dirty="0"/>
              <a:t>41</a:t>
            </a:r>
            <a:r>
              <a:rPr lang="en-US" sz="2800" dirty="0"/>
              <a:t> And the father and mother praying constantly that their son would not turn out just an ordinary man, that he would be an extraordinary man. </a:t>
            </a:r>
            <a:r>
              <a:rPr lang="en-US" sz="2800" b="1" dirty="0"/>
              <a:t>All parents want that…</a:t>
            </a:r>
            <a:r>
              <a:rPr lang="en-US" sz="2800" dirty="0"/>
              <a:t> And that's the ambition of any parent, to do the best for their children, that they can, educate them, give them things maybe that they wasn't able to get. That's the way I feel about my children.     	</a:t>
            </a:r>
            <a:r>
              <a:rPr lang="en-US" sz="2800" b="1" dirty="0"/>
              <a:t>42</a:t>
            </a:r>
            <a:r>
              <a:rPr lang="en-US" sz="2800" dirty="0"/>
              <a:t> I think, sometime, in going to school, now; I think, send Becky and Sarah and Joseph into these high schools and things, where all this going-on is at? I think I'll take them and get back into the mountain, and raise them up there like the Indians live. </a:t>
            </a:r>
          </a:p>
        </p:txBody>
      </p:sp>
      <p:sp>
        <p:nvSpPr>
          <p:cNvPr id="6" name="Rectangle 5"/>
          <p:cNvSpPr/>
          <p:nvPr/>
        </p:nvSpPr>
        <p:spPr>
          <a:xfrm>
            <a:off x="157595" y="156239"/>
            <a:ext cx="8788251" cy="5816977"/>
          </a:xfrm>
          <a:prstGeom prst="rect">
            <a:avLst/>
          </a:prstGeom>
        </p:spPr>
        <p:txBody>
          <a:bodyPr wrap="square">
            <a:spAutoFit/>
          </a:bodyPr>
          <a:lstStyle/>
          <a:p>
            <a:r>
              <a:rPr lang="en-US" sz="3600" b="1" dirty="0"/>
              <a:t>COME.FOLLOW.ME</a:t>
            </a:r>
            <a:r>
              <a:rPr lang="en-US" sz="2800" dirty="0"/>
              <a:t>  </a:t>
            </a:r>
          </a:p>
          <a:p>
            <a:r>
              <a:rPr lang="en-US" sz="2800" dirty="0"/>
              <a:t>  	41 And the father and mother praying constantly that their son would not turn out just an </a:t>
            </a:r>
            <a:r>
              <a:rPr lang="en-US" sz="2800" b="1" dirty="0"/>
              <a:t>ordinary</a:t>
            </a:r>
            <a:r>
              <a:rPr lang="en-US" sz="2800" dirty="0"/>
              <a:t> </a:t>
            </a:r>
            <a:r>
              <a:rPr lang="en-US" sz="2800" b="1" dirty="0"/>
              <a:t>man, </a:t>
            </a:r>
            <a:r>
              <a:rPr lang="en-US" sz="2800" dirty="0"/>
              <a:t>that he would be an </a:t>
            </a:r>
            <a:r>
              <a:rPr lang="en-US" sz="2800" b="1" dirty="0"/>
              <a:t>extraordinary man</a:t>
            </a:r>
            <a:r>
              <a:rPr lang="en-US" sz="2800" dirty="0"/>
              <a:t>. All parents want that… And that's the ambition of any parent, to do the best for their children, that they can, educate them, give them things maybe that they wasn't able to get. That's the way I feel about my children.</a:t>
            </a:r>
          </a:p>
          <a:p>
            <a:r>
              <a:rPr lang="en-US" sz="2800" dirty="0"/>
              <a:t>	42 I think, sometime, in going to school, now; I think, send Becky and Sarah and Joseph into these high schools and things, where all this going-on is at? I think I'll take them and get back into the mountain, and raise them up there with the... like the Indians live.</a:t>
            </a:r>
          </a:p>
        </p:txBody>
      </p:sp>
    </p:spTree>
    <p:extLst>
      <p:ext uri="{BB962C8B-B14F-4D97-AF65-F5344CB8AC3E}">
        <p14:creationId xmlns:p14="http://schemas.microsoft.com/office/powerpoint/2010/main" val="1298192067"/>
      </p:ext>
    </p:extLst>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7/22/2014</a:t>
            </a:r>
          </a:p>
        </p:txBody>
      </p:sp>
      <p:sp>
        <p:nvSpPr>
          <p:cNvPr id="3" name="Footer Placeholder 2"/>
          <p:cNvSpPr>
            <a:spLocks noGrp="1"/>
          </p:cNvSpPr>
          <p:nvPr>
            <p:ph type="ftr" sz="quarter" idx="11"/>
          </p:nvPr>
        </p:nvSpPr>
        <p:spPr/>
        <p:txBody>
          <a:bodyPr/>
          <a:lstStyle/>
          <a:p>
            <a:r>
              <a:rPr lang="en-US"/>
              <a:t>The Value of Respect</a:t>
            </a:r>
          </a:p>
        </p:txBody>
      </p:sp>
      <p:sp>
        <p:nvSpPr>
          <p:cNvPr id="4" name="Slide Number Placeholder 3"/>
          <p:cNvSpPr>
            <a:spLocks noGrp="1"/>
          </p:cNvSpPr>
          <p:nvPr>
            <p:ph type="sldNum" sz="quarter" idx="12"/>
          </p:nvPr>
        </p:nvSpPr>
        <p:spPr/>
        <p:txBody>
          <a:bodyPr/>
          <a:lstStyle/>
          <a:p>
            <a:fld id="{D739C4FB-7D33-419B-8833-D1372BFD11C8}" type="slidenum">
              <a:rPr lang="en-US" smtClean="0"/>
              <a:t>31</a:t>
            </a:fld>
            <a:endParaRPr lang="en-US"/>
          </a:p>
        </p:txBody>
      </p:sp>
      <p:sp>
        <p:nvSpPr>
          <p:cNvPr id="5" name="Rectangle 4"/>
          <p:cNvSpPr/>
          <p:nvPr/>
        </p:nvSpPr>
        <p:spPr>
          <a:xfrm>
            <a:off x="166865" y="153237"/>
            <a:ext cx="8825334" cy="5693867"/>
          </a:xfrm>
          <a:prstGeom prst="rect">
            <a:avLst/>
          </a:prstGeom>
        </p:spPr>
        <p:txBody>
          <a:bodyPr wrap="square">
            <a:spAutoFit/>
          </a:bodyPr>
          <a:lstStyle/>
          <a:p>
            <a:r>
              <a:rPr lang="en-US" sz="2800" dirty="0"/>
              <a:t> 	 </a:t>
            </a:r>
            <a:r>
              <a:rPr lang="en-US" sz="2800" b="1" dirty="0"/>
              <a:t>43</a:t>
            </a:r>
            <a:r>
              <a:rPr lang="en-US" sz="2800" dirty="0"/>
              <a:t> But here is what it is. What's in the kid is going to come out. No matter where it is, it's going to come out. If it's evil in there, it'll come out in the Indian camp. If it's good in there, it'll come out in any camp. It's what's in the kid, the make-up of the kid, what's on the inside of you. And what you are now is what you're probably be the rest of your life. You're on a changing spot.     	</a:t>
            </a:r>
            <a:r>
              <a:rPr lang="en-US" sz="2800" b="1" dirty="0"/>
              <a:t>44</a:t>
            </a:r>
            <a:r>
              <a:rPr lang="en-US" sz="2800" dirty="0"/>
              <a:t> Do you know what? 86% of the conversions to Jesus Christ is done before 21 yrs. Old. Statistics shows it... You, after you pass that age, you become more molded or set in your ways. Oh, it's possible, sure. They come, seventy and eighty, years old, but it's very rare.    </a:t>
            </a:r>
          </a:p>
          <a:p>
            <a:r>
              <a:rPr lang="en-US" sz="2800" b="1" dirty="0"/>
              <a:t>	</a:t>
            </a:r>
            <a:endParaRPr lang="en-US" sz="2800" dirty="0"/>
          </a:p>
        </p:txBody>
      </p:sp>
    </p:spTree>
    <p:extLst>
      <p:ext uri="{BB962C8B-B14F-4D97-AF65-F5344CB8AC3E}">
        <p14:creationId xmlns:p14="http://schemas.microsoft.com/office/powerpoint/2010/main" val="2020708915"/>
      </p:ext>
    </p:extLst>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7/22/2014</a:t>
            </a:r>
          </a:p>
        </p:txBody>
      </p:sp>
      <p:sp>
        <p:nvSpPr>
          <p:cNvPr id="3" name="Footer Placeholder 2"/>
          <p:cNvSpPr>
            <a:spLocks noGrp="1"/>
          </p:cNvSpPr>
          <p:nvPr>
            <p:ph type="ftr" sz="quarter" idx="11"/>
          </p:nvPr>
        </p:nvSpPr>
        <p:spPr/>
        <p:txBody>
          <a:bodyPr/>
          <a:lstStyle/>
          <a:p>
            <a:r>
              <a:rPr lang="en-US"/>
              <a:t>The Value of Respect</a:t>
            </a:r>
          </a:p>
        </p:txBody>
      </p:sp>
      <p:sp>
        <p:nvSpPr>
          <p:cNvPr id="4" name="Slide Number Placeholder 3"/>
          <p:cNvSpPr>
            <a:spLocks noGrp="1"/>
          </p:cNvSpPr>
          <p:nvPr>
            <p:ph type="sldNum" sz="quarter" idx="12"/>
          </p:nvPr>
        </p:nvSpPr>
        <p:spPr/>
        <p:txBody>
          <a:bodyPr/>
          <a:lstStyle/>
          <a:p>
            <a:fld id="{D739C4FB-7D33-419B-8833-D1372BFD11C8}" type="slidenum">
              <a:rPr lang="en-US" smtClean="0"/>
              <a:t>32</a:t>
            </a:fld>
            <a:endParaRPr lang="en-US"/>
          </a:p>
        </p:txBody>
      </p:sp>
      <p:sp>
        <p:nvSpPr>
          <p:cNvPr id="5" name="Rectangle 4"/>
          <p:cNvSpPr/>
          <p:nvPr/>
        </p:nvSpPr>
        <p:spPr>
          <a:xfrm>
            <a:off x="241028" y="185415"/>
            <a:ext cx="8500872" cy="4893647"/>
          </a:xfrm>
          <a:prstGeom prst="rect">
            <a:avLst/>
          </a:prstGeom>
        </p:spPr>
        <p:txBody>
          <a:bodyPr wrap="square">
            <a:spAutoFit/>
          </a:bodyPr>
          <a:lstStyle/>
          <a:p>
            <a:r>
              <a:rPr lang="en-US" sz="2800" dirty="0"/>
              <a:t>	</a:t>
            </a:r>
            <a:r>
              <a:rPr lang="en-US" sz="3200" dirty="0"/>
              <a:t>I was </a:t>
            </a:r>
            <a:r>
              <a:rPr lang="en-US" sz="3200" dirty="0" err="1"/>
              <a:t>borned</a:t>
            </a:r>
            <a:r>
              <a:rPr lang="en-US" sz="3200" dirty="0"/>
              <a:t> of a very humble parent, a very humble home. I have no education at all, and I'm not... When I made that remark a while ago about education, I wasn't trying to take crutches for my ignorance. </a:t>
            </a:r>
          </a:p>
          <a:p>
            <a:r>
              <a:rPr lang="en-US" sz="3200" b="1" dirty="0"/>
              <a:t>	But what I'm trying to say, that it doesn't take education to know God; it takes a submissive heart to know God.</a:t>
            </a:r>
          </a:p>
          <a:p>
            <a:endParaRPr lang="en-US" sz="2800" dirty="0"/>
          </a:p>
          <a:p>
            <a:pPr algn="r"/>
            <a:r>
              <a:rPr lang="en-US" sz="2800" dirty="0"/>
              <a:t>50-0110  </a:t>
            </a:r>
          </a:p>
        </p:txBody>
      </p:sp>
    </p:spTree>
    <p:extLst>
      <p:ext uri="{BB962C8B-B14F-4D97-AF65-F5344CB8AC3E}">
        <p14:creationId xmlns:p14="http://schemas.microsoft.com/office/powerpoint/2010/main" val="14846641"/>
      </p:ext>
    </p:extLst>
  </p:cSld>
  <p:clrMapOvr>
    <a:masterClrMapping/>
  </p:clrMapOvr>
  <p:transition spd="slow">
    <p:push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DEB243A-008C-4567-B90B-B0608449500F}"/>
              </a:ext>
            </a:extLst>
          </p:cNvPr>
          <p:cNvSpPr txBox="1"/>
          <p:nvPr/>
        </p:nvSpPr>
        <p:spPr>
          <a:xfrm>
            <a:off x="225371" y="1741465"/>
            <a:ext cx="8718932" cy="4955203"/>
          </a:xfrm>
          <a:prstGeom prst="rect">
            <a:avLst/>
          </a:prstGeom>
          <a:noFill/>
        </p:spPr>
        <p:txBody>
          <a:bodyPr wrap="square" rtlCol="0">
            <a:spAutoFit/>
          </a:bodyPr>
          <a:lstStyle/>
          <a:p>
            <a:r>
              <a:rPr lang="en-US" sz="2800" dirty="0"/>
              <a:t>	The direction in our lives should </a:t>
            </a:r>
            <a:r>
              <a:rPr lang="en-US" sz="2800" b="1" dirty="0"/>
              <a:t>not</a:t>
            </a:r>
            <a:r>
              <a:rPr lang="en-US" sz="2800" dirty="0"/>
              <a:t> be determined by our finances. Rather we should use our assets to create a plan that supports the direction we feel led to take in the will of God. </a:t>
            </a:r>
          </a:p>
          <a:p>
            <a:endParaRPr lang="en-US" sz="2800" dirty="0"/>
          </a:p>
          <a:p>
            <a:r>
              <a:rPr lang="en-US" sz="3600" b="1" dirty="0"/>
              <a:t>I CHRONICLES 29:11</a:t>
            </a:r>
            <a:endParaRPr lang="en-US" sz="3600" b="1" i="1" dirty="0"/>
          </a:p>
          <a:p>
            <a:r>
              <a:rPr lang="en-US" sz="2800" i="1" dirty="0"/>
              <a:t>	 Thine, O LORD, is the greatness, and the power, and the glory, and the victory, and the majesty: for all that is in the heaven and in the earth is thine; thine is the kingdom, O LORD, and thou art exalted as head above all.</a:t>
            </a:r>
          </a:p>
          <a:p>
            <a:endParaRPr lang="en-US" sz="2800" dirty="0"/>
          </a:p>
        </p:txBody>
      </p:sp>
      <p:sp>
        <p:nvSpPr>
          <p:cNvPr id="5" name="Rectangle 4">
            <a:extLst>
              <a:ext uri="{FF2B5EF4-FFF2-40B4-BE49-F238E27FC236}">
                <a16:creationId xmlns:a16="http://schemas.microsoft.com/office/drawing/2014/main" id="{BFB94269-FC11-4451-9C73-CEA5A7CDC845}"/>
              </a:ext>
            </a:extLst>
          </p:cNvPr>
          <p:cNvSpPr/>
          <p:nvPr/>
        </p:nvSpPr>
        <p:spPr>
          <a:xfrm>
            <a:off x="1432554" y="272562"/>
            <a:ext cx="5920339" cy="769441"/>
          </a:xfrm>
          <a:prstGeom prst="rect">
            <a:avLst/>
          </a:prstGeom>
        </p:spPr>
        <p:txBody>
          <a:bodyPr wrap="none">
            <a:spAutoFit/>
          </a:bodyPr>
          <a:lstStyle/>
          <a:p>
            <a:r>
              <a:rPr lang="en-US" sz="4400" b="1" dirty="0"/>
              <a:t>Financial Stewardship</a:t>
            </a:r>
          </a:p>
        </p:txBody>
      </p:sp>
    </p:spTree>
  </p:cSld>
  <p:clrMapOvr>
    <a:masterClrMapping/>
  </p:clrMapOvr>
  <p:transition spd="slow">
    <p:push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US Personal Saving Rate Chart">
            <a:extLst>
              <a:ext uri="{FF2B5EF4-FFF2-40B4-BE49-F238E27FC236}">
                <a16:creationId xmlns:a16="http://schemas.microsoft.com/office/drawing/2014/main" id="{C0C6B8D9-92E9-4AB2-B2F7-20DD1C53AF1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0865" y="152400"/>
            <a:ext cx="8942441" cy="6451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sh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096F395-1F26-4FD0-A7A2-E870F6DACF44}"/>
              </a:ext>
            </a:extLst>
          </p:cNvPr>
          <p:cNvSpPr>
            <a:spLocks noGrp="1"/>
          </p:cNvSpPr>
          <p:nvPr>
            <p:ph type="dt" sz="half" idx="10"/>
          </p:nvPr>
        </p:nvSpPr>
        <p:spPr/>
        <p:txBody>
          <a:bodyPr/>
          <a:lstStyle/>
          <a:p>
            <a:r>
              <a:rPr lang="en-US"/>
              <a:t>7/22/2014</a:t>
            </a:r>
          </a:p>
        </p:txBody>
      </p:sp>
      <p:sp>
        <p:nvSpPr>
          <p:cNvPr id="5" name="Footer Placeholder 4">
            <a:extLst>
              <a:ext uri="{FF2B5EF4-FFF2-40B4-BE49-F238E27FC236}">
                <a16:creationId xmlns:a16="http://schemas.microsoft.com/office/drawing/2014/main" id="{9070E527-B484-4C00-B2FC-6A6F4C4EF98E}"/>
              </a:ext>
            </a:extLst>
          </p:cNvPr>
          <p:cNvSpPr>
            <a:spLocks noGrp="1"/>
          </p:cNvSpPr>
          <p:nvPr>
            <p:ph type="ftr" sz="quarter" idx="11"/>
          </p:nvPr>
        </p:nvSpPr>
        <p:spPr/>
        <p:txBody>
          <a:bodyPr/>
          <a:lstStyle/>
          <a:p>
            <a:r>
              <a:rPr lang="en-US"/>
              <a:t>The Value of Respect</a:t>
            </a:r>
          </a:p>
        </p:txBody>
      </p:sp>
      <p:sp>
        <p:nvSpPr>
          <p:cNvPr id="6" name="Slide Number Placeholder 5">
            <a:extLst>
              <a:ext uri="{FF2B5EF4-FFF2-40B4-BE49-F238E27FC236}">
                <a16:creationId xmlns:a16="http://schemas.microsoft.com/office/drawing/2014/main" id="{6230E3F7-A641-4930-9C5B-AD757E6CDD1F}"/>
              </a:ext>
            </a:extLst>
          </p:cNvPr>
          <p:cNvSpPr>
            <a:spLocks noGrp="1"/>
          </p:cNvSpPr>
          <p:nvPr>
            <p:ph type="sldNum" sz="quarter" idx="12"/>
          </p:nvPr>
        </p:nvSpPr>
        <p:spPr/>
        <p:txBody>
          <a:bodyPr/>
          <a:lstStyle/>
          <a:p>
            <a:fld id="{D739C4FB-7D33-419B-8833-D1372BFD11C8}" type="slidenum">
              <a:rPr lang="en-US" smtClean="0"/>
              <a:t>35</a:t>
            </a:fld>
            <a:endParaRPr lang="en-US"/>
          </a:p>
        </p:txBody>
      </p:sp>
      <p:sp>
        <p:nvSpPr>
          <p:cNvPr id="7" name="Rectangle 1">
            <a:extLst>
              <a:ext uri="{FF2B5EF4-FFF2-40B4-BE49-F238E27FC236}">
                <a16:creationId xmlns:a16="http://schemas.microsoft.com/office/drawing/2014/main" id="{657D9FB6-4D0A-4704-8A82-0CF7C0D1D09B}"/>
              </a:ext>
            </a:extLst>
          </p:cNvPr>
          <p:cNvSpPr>
            <a:spLocks noChangeArrowheads="1"/>
          </p:cNvSpPr>
          <p:nvPr/>
        </p:nvSpPr>
        <p:spPr bwMode="auto">
          <a:xfrm>
            <a:off x="199696" y="-57547"/>
            <a:ext cx="8744607" cy="6647974"/>
          </a:xfrm>
          <a:prstGeom prst="rect">
            <a:avLst/>
          </a:prstGeom>
          <a:noFill/>
          <a:ln>
            <a:noFill/>
          </a:ln>
          <a:effec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4400" b="1" dirty="0">
                <a:latin typeface="+mn-lt"/>
              </a:rPr>
              <a:t>Saving</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3200" dirty="0">
                <a:latin typeface="+mn-lt"/>
              </a:rPr>
              <a:t>	The point of an emergency fund is for your money to be readily accessible when you need it for an emergency. Experts generally suggest setting aside six months' worth of expenses, but any increase in your emergency savings is helpful. After all, an emergency stash of just $400 puts you in better shape than about </a:t>
            </a:r>
            <a:r>
              <a:rPr lang="en-US" altLang="en-US" sz="3200" dirty="0">
                <a:solidFill>
                  <a:schemeClr val="tx1">
                    <a:lumMod val="95000"/>
                    <a:lumOff val="5000"/>
                  </a:schemeClr>
                </a:solidFill>
                <a:latin typeface="+mn-lt"/>
                <a:hlinkClick r:id="rId2">
                  <a:extLst>
                    <a:ext uri="{A12FA001-AC4F-418D-AE19-62706E023703}">
                      <ahyp:hlinkClr xmlns:ahyp="http://schemas.microsoft.com/office/drawing/2018/hyperlinkcolor" val="tx"/>
                    </a:ext>
                  </a:extLst>
                </a:hlinkClick>
              </a:rPr>
              <a:t>half of all American</a:t>
            </a:r>
            <a:r>
              <a:rPr lang="en-US" altLang="en-US" sz="3200" dirty="0">
                <a:solidFill>
                  <a:schemeClr val="tx1">
                    <a:lumMod val="95000"/>
                    <a:lumOff val="5000"/>
                  </a:schemeClr>
                </a:solidFill>
                <a:latin typeface="+mn-lt"/>
              </a:rPr>
              <a:t>s</a:t>
            </a:r>
            <a:r>
              <a:rPr lang="en-US" altLang="en-US" sz="3600" dirty="0">
                <a:solidFill>
                  <a:schemeClr val="tx1">
                    <a:lumMod val="95000"/>
                    <a:lumOff val="5000"/>
                  </a:schemeClr>
                </a:solidFill>
                <a:latin typeface="+mn-lt"/>
              </a:rPr>
              <a:t>.</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3200" dirty="0">
                <a:latin typeface="+mn-lt"/>
              </a:rPr>
              <a:t>	</a:t>
            </a:r>
            <a:r>
              <a:rPr lang="en-US" altLang="en-US" sz="3200" b="1" dirty="0">
                <a:latin typeface="+mn-lt"/>
              </a:rPr>
              <a:t>The bottom line on savings: </a:t>
            </a:r>
            <a:r>
              <a:rPr lang="en-US" altLang="en-US" sz="3200" dirty="0">
                <a:latin typeface="+mn-lt"/>
              </a:rPr>
              <a:t>Americans are getting better about saving, but we still have a long way to go. The three keys to long-term financial success are simple – save more money, put it in the right places, and allocate it wisely. </a:t>
            </a:r>
          </a:p>
        </p:txBody>
      </p:sp>
    </p:spTree>
    <p:extLst>
      <p:ext uri="{BB962C8B-B14F-4D97-AF65-F5344CB8AC3E}">
        <p14:creationId xmlns:p14="http://schemas.microsoft.com/office/powerpoint/2010/main" val="3427762896"/>
      </p:ext>
    </p:extLst>
  </p:cSld>
  <p:clrMapOvr>
    <a:masterClrMapping/>
  </p:clrMapOvr>
  <p:transition spd="slow">
    <p:push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5014593-B6F0-4341-9B42-838BCEE5E495}"/>
              </a:ext>
            </a:extLst>
          </p:cNvPr>
          <p:cNvSpPr>
            <a:spLocks noGrp="1"/>
          </p:cNvSpPr>
          <p:nvPr>
            <p:ph type="dt" sz="half" idx="10"/>
          </p:nvPr>
        </p:nvSpPr>
        <p:spPr/>
        <p:txBody>
          <a:bodyPr/>
          <a:lstStyle/>
          <a:p>
            <a:r>
              <a:rPr lang="en-US"/>
              <a:t>7/22/2014</a:t>
            </a:r>
          </a:p>
        </p:txBody>
      </p:sp>
      <p:sp>
        <p:nvSpPr>
          <p:cNvPr id="3" name="Footer Placeholder 2">
            <a:extLst>
              <a:ext uri="{FF2B5EF4-FFF2-40B4-BE49-F238E27FC236}">
                <a16:creationId xmlns:a16="http://schemas.microsoft.com/office/drawing/2014/main" id="{05658C6E-5DAF-4BC5-BB8D-228380AD11D4}"/>
              </a:ext>
            </a:extLst>
          </p:cNvPr>
          <p:cNvSpPr>
            <a:spLocks noGrp="1"/>
          </p:cNvSpPr>
          <p:nvPr>
            <p:ph type="ftr" sz="quarter" idx="11"/>
          </p:nvPr>
        </p:nvSpPr>
        <p:spPr/>
        <p:txBody>
          <a:bodyPr/>
          <a:lstStyle/>
          <a:p>
            <a:r>
              <a:rPr lang="en-US"/>
              <a:t>The Value of Respect</a:t>
            </a:r>
          </a:p>
        </p:txBody>
      </p:sp>
      <p:sp>
        <p:nvSpPr>
          <p:cNvPr id="4" name="Slide Number Placeholder 3">
            <a:extLst>
              <a:ext uri="{FF2B5EF4-FFF2-40B4-BE49-F238E27FC236}">
                <a16:creationId xmlns:a16="http://schemas.microsoft.com/office/drawing/2014/main" id="{B9C67559-8C99-4B0E-B076-CF61D963B933}"/>
              </a:ext>
            </a:extLst>
          </p:cNvPr>
          <p:cNvSpPr>
            <a:spLocks noGrp="1"/>
          </p:cNvSpPr>
          <p:nvPr>
            <p:ph type="sldNum" sz="quarter" idx="12"/>
          </p:nvPr>
        </p:nvSpPr>
        <p:spPr/>
        <p:txBody>
          <a:bodyPr/>
          <a:lstStyle/>
          <a:p>
            <a:fld id="{D739C4FB-7D33-419B-8833-D1372BFD11C8}" type="slidenum">
              <a:rPr lang="en-US" smtClean="0"/>
              <a:t>36</a:t>
            </a:fld>
            <a:endParaRPr lang="en-US"/>
          </a:p>
        </p:txBody>
      </p:sp>
      <p:pic>
        <p:nvPicPr>
          <p:cNvPr id="3074" name="Picture 2" descr="2003spend.png">
            <a:extLst>
              <a:ext uri="{FF2B5EF4-FFF2-40B4-BE49-F238E27FC236}">
                <a16:creationId xmlns:a16="http://schemas.microsoft.com/office/drawing/2014/main" id="{CB5005DD-5211-4A07-973A-404955C774CE}"/>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925060" y="1264341"/>
            <a:ext cx="3979153" cy="432931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A23C36C4-B49D-4E61-9683-A30842F6AC8E}"/>
              </a:ext>
            </a:extLst>
          </p:cNvPr>
          <p:cNvPicPr>
            <a:picLocks noChangeAspect="1"/>
          </p:cNvPicPr>
          <p:nvPr/>
        </p:nvPicPr>
        <p:blipFill>
          <a:blip r:embed="rId3"/>
          <a:stretch>
            <a:fillRect/>
          </a:stretch>
        </p:blipFill>
        <p:spPr>
          <a:xfrm>
            <a:off x="0" y="1264341"/>
            <a:ext cx="4815262" cy="4329318"/>
          </a:xfrm>
          <a:prstGeom prst="rect">
            <a:avLst/>
          </a:prstGeom>
        </p:spPr>
      </p:pic>
      <p:sp>
        <p:nvSpPr>
          <p:cNvPr id="6" name="TextBox 5">
            <a:extLst>
              <a:ext uri="{FF2B5EF4-FFF2-40B4-BE49-F238E27FC236}">
                <a16:creationId xmlns:a16="http://schemas.microsoft.com/office/drawing/2014/main" id="{8A65895B-05FD-4DC2-A0C2-AD6EAF371161}"/>
              </a:ext>
            </a:extLst>
          </p:cNvPr>
          <p:cNvSpPr txBox="1"/>
          <p:nvPr/>
        </p:nvSpPr>
        <p:spPr>
          <a:xfrm flipH="1">
            <a:off x="-1" y="162560"/>
            <a:ext cx="9144000" cy="830997"/>
          </a:xfrm>
          <a:prstGeom prst="rect">
            <a:avLst/>
          </a:prstGeom>
          <a:noFill/>
        </p:spPr>
        <p:txBody>
          <a:bodyPr wrap="square" rtlCol="0">
            <a:spAutoFit/>
          </a:bodyPr>
          <a:lstStyle/>
          <a:p>
            <a:pPr algn="ctr"/>
            <a:r>
              <a:rPr lang="en-US" sz="4800" b="1" dirty="0"/>
              <a:t>How We Spend Our Money</a:t>
            </a:r>
          </a:p>
        </p:txBody>
      </p:sp>
      <p:sp>
        <p:nvSpPr>
          <p:cNvPr id="7" name="TextBox 6">
            <a:extLst>
              <a:ext uri="{FF2B5EF4-FFF2-40B4-BE49-F238E27FC236}">
                <a16:creationId xmlns:a16="http://schemas.microsoft.com/office/drawing/2014/main" id="{63E081C9-F165-AB46-B776-AAE50EE18606}"/>
              </a:ext>
            </a:extLst>
          </p:cNvPr>
          <p:cNvSpPr txBox="1"/>
          <p:nvPr/>
        </p:nvSpPr>
        <p:spPr>
          <a:xfrm>
            <a:off x="135335" y="5204646"/>
            <a:ext cx="2515817" cy="954107"/>
          </a:xfrm>
          <a:prstGeom prst="rect">
            <a:avLst/>
          </a:prstGeom>
          <a:solidFill>
            <a:schemeClr val="accent1">
              <a:alpha val="71000"/>
            </a:schemeClr>
          </a:solidFill>
        </p:spPr>
        <p:txBody>
          <a:bodyPr wrap="none" rtlCol="0">
            <a:spAutoFit/>
          </a:bodyPr>
          <a:lstStyle/>
          <a:p>
            <a:r>
              <a:rPr lang="en-US" sz="2800" dirty="0"/>
              <a:t>Food, Housing, </a:t>
            </a:r>
          </a:p>
          <a:p>
            <a:r>
              <a:rPr lang="en-US" sz="2800" dirty="0"/>
              <a:t>Apparel = 80%</a:t>
            </a:r>
          </a:p>
        </p:txBody>
      </p:sp>
      <p:sp>
        <p:nvSpPr>
          <p:cNvPr id="9" name="TextBox 8">
            <a:extLst>
              <a:ext uri="{FF2B5EF4-FFF2-40B4-BE49-F238E27FC236}">
                <a16:creationId xmlns:a16="http://schemas.microsoft.com/office/drawing/2014/main" id="{9A69DC7C-108A-DD48-AAD5-994CE193B70F}"/>
              </a:ext>
            </a:extLst>
          </p:cNvPr>
          <p:cNvSpPr txBox="1"/>
          <p:nvPr/>
        </p:nvSpPr>
        <p:spPr>
          <a:xfrm>
            <a:off x="5089582" y="5569771"/>
            <a:ext cx="2515817" cy="954107"/>
          </a:xfrm>
          <a:prstGeom prst="rect">
            <a:avLst/>
          </a:prstGeom>
          <a:solidFill>
            <a:schemeClr val="accent1">
              <a:alpha val="65000"/>
            </a:schemeClr>
          </a:solidFill>
        </p:spPr>
        <p:txBody>
          <a:bodyPr wrap="none" rtlCol="0">
            <a:spAutoFit/>
          </a:bodyPr>
          <a:lstStyle/>
          <a:p>
            <a:r>
              <a:rPr lang="en-US" sz="2800" dirty="0"/>
              <a:t>Food, Housing, </a:t>
            </a:r>
          </a:p>
          <a:p>
            <a:r>
              <a:rPr lang="en-US" sz="2800" dirty="0"/>
              <a:t>Apparel = 50%</a:t>
            </a:r>
          </a:p>
        </p:txBody>
      </p:sp>
    </p:spTree>
    <p:extLst>
      <p:ext uri="{BB962C8B-B14F-4D97-AF65-F5344CB8AC3E}">
        <p14:creationId xmlns:p14="http://schemas.microsoft.com/office/powerpoint/2010/main" val="14232646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dissolve">
                                      <p:cBhvr>
                                        <p:cTn id="12" dur="500"/>
                                        <p:tgtEl>
                                          <p:spTgt spid="307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41" name="Rectangle 4"/>
          <p:cNvSpPr>
            <a:spLocks noGrp="1" noChangeArrowheads="1"/>
          </p:cNvSpPr>
          <p:nvPr>
            <p:ph sz="half" idx="1"/>
          </p:nvPr>
        </p:nvSpPr>
        <p:spPr/>
        <p:txBody>
          <a:bodyPr/>
          <a:lstStyle/>
          <a:p>
            <a:pPr eaLnBrk="1" hangingPunct="1"/>
            <a:endParaRPr lang="en-US">
              <a:solidFill>
                <a:srgbClr val="FFFF00"/>
              </a:solidFill>
            </a:endParaRPr>
          </a:p>
          <a:p>
            <a:pPr eaLnBrk="1" hangingPunct="1">
              <a:buFontTx/>
              <a:buNone/>
            </a:pPr>
            <a:endParaRPr lang="en-US">
              <a:solidFill>
                <a:srgbClr val="FFFF00"/>
              </a:solidFill>
            </a:endParaRPr>
          </a:p>
        </p:txBody>
      </p:sp>
      <p:sp>
        <p:nvSpPr>
          <p:cNvPr id="19461" name="Rectangle 5"/>
          <p:cNvSpPr>
            <a:spLocks noGrp="1" noChangeArrowheads="1"/>
          </p:cNvSpPr>
          <p:nvPr>
            <p:ph sz="half" idx="2"/>
          </p:nvPr>
        </p:nvSpPr>
        <p:spPr>
          <a:xfrm>
            <a:off x="457200" y="1981200"/>
            <a:ext cx="8001000" cy="4114800"/>
          </a:xfrm>
        </p:spPr>
        <p:txBody>
          <a:bodyPr>
            <a:normAutofit/>
          </a:bodyPr>
          <a:lstStyle/>
          <a:p>
            <a:pPr marL="0" indent="0" eaLnBrk="1" hangingPunct="1">
              <a:buNone/>
            </a:pPr>
            <a:r>
              <a:rPr lang="en-US" sz="3200" dirty="0">
                <a:latin typeface="Cambria" pitchFamily="18" charset="0"/>
              </a:rPr>
              <a:t>	But, you know, I feel like this, that a member of a church, </a:t>
            </a:r>
            <a:r>
              <a:rPr lang="en-US" sz="3200" b="1" dirty="0">
                <a:latin typeface="Cambria" pitchFamily="18" charset="0"/>
              </a:rPr>
              <a:t>their first obligation is</a:t>
            </a:r>
            <a:r>
              <a:rPr lang="en-US" sz="3200" dirty="0">
                <a:latin typeface="Cambria" pitchFamily="18" charset="0"/>
              </a:rPr>
              <a:t>, with their tithe and offerings, is to support their church… and your obligation is to your church and not to an evangelist like me.</a:t>
            </a:r>
          </a:p>
          <a:p>
            <a:pPr marL="0" indent="0" algn="r">
              <a:buNone/>
            </a:pPr>
            <a:r>
              <a:rPr lang="en-US" sz="2800" dirty="0">
                <a:latin typeface="Cambria" pitchFamily="18" charset="0"/>
              </a:rPr>
              <a:t>November 29,1959</a:t>
            </a:r>
            <a:endParaRPr lang="en-US" sz="2800" b="1" dirty="0">
              <a:latin typeface="Cambria" pitchFamily="18" charset="0"/>
            </a:endParaRPr>
          </a:p>
        </p:txBody>
      </p:sp>
      <p:sp>
        <p:nvSpPr>
          <p:cNvPr id="14338" name="Slide Number Placeholder 6"/>
          <p:cNvSpPr>
            <a:spLocks noGrp="1"/>
          </p:cNvSpPr>
          <p:nvPr>
            <p:ph type="sldNum" sz="quarter" idx="12"/>
          </p:nvPr>
        </p:nvSpPr>
        <p:spPr>
          <a:noFill/>
        </p:spPr>
        <p:txBody>
          <a:bodyPr/>
          <a:lstStyle/>
          <a:p>
            <a:fld id="{D381AE96-80D5-4472-BC93-D22A26833393}" type="slidenum">
              <a:rPr lang="en-US"/>
              <a:pPr/>
              <a:t>37</a:t>
            </a:fld>
            <a:endParaRPr lang="en-US"/>
          </a:p>
        </p:txBody>
      </p:sp>
      <p:sp>
        <p:nvSpPr>
          <p:cNvPr id="3" name="Rectangle 2">
            <a:extLst>
              <a:ext uri="{FF2B5EF4-FFF2-40B4-BE49-F238E27FC236}">
                <a16:creationId xmlns:a16="http://schemas.microsoft.com/office/drawing/2014/main" id="{829EF22B-9D2E-4CEE-A68D-098E109DF325}"/>
              </a:ext>
            </a:extLst>
          </p:cNvPr>
          <p:cNvSpPr/>
          <p:nvPr/>
        </p:nvSpPr>
        <p:spPr>
          <a:xfrm>
            <a:off x="457200" y="495983"/>
            <a:ext cx="4325223" cy="769441"/>
          </a:xfrm>
          <a:prstGeom prst="rect">
            <a:avLst/>
          </a:prstGeom>
        </p:spPr>
        <p:txBody>
          <a:bodyPr wrap="none">
            <a:spAutoFit/>
          </a:bodyPr>
          <a:lstStyle/>
          <a:p>
            <a:r>
              <a:rPr lang="en-US" sz="4400" b="1" dirty="0">
                <a:latin typeface="Cambria" pitchFamily="18" charset="0"/>
              </a:rPr>
              <a:t>LET US SEE GOD</a:t>
            </a:r>
            <a:endParaRPr lang="en-US" sz="4400" dirty="0">
              <a:latin typeface="Cambria" pitchFamily="18" charset="0"/>
            </a:endParaRPr>
          </a:p>
        </p:txBody>
      </p:sp>
    </p:spTree>
  </p:cSld>
  <p:clrMapOvr>
    <a:masterClrMapping/>
  </p:clrMapOvr>
  <p:transition spd="slow">
    <p:push dir="u"/>
  </p:transition>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899" name="Rectangle 3">
            <a:extLst>
              <a:ext uri="{FF2B5EF4-FFF2-40B4-BE49-F238E27FC236}">
                <a16:creationId xmlns:a16="http://schemas.microsoft.com/office/drawing/2014/main" id="{BB218EF1-CB14-724E-B29C-18803D95E464}"/>
              </a:ext>
            </a:extLst>
          </p:cNvPr>
          <p:cNvSpPr>
            <a:spLocks noGrp="1" noChangeArrowheads="1"/>
          </p:cNvSpPr>
          <p:nvPr>
            <p:ph type="body" idx="4294967295"/>
          </p:nvPr>
        </p:nvSpPr>
        <p:spPr>
          <a:xfrm>
            <a:off x="204952" y="212834"/>
            <a:ext cx="8558048" cy="4514741"/>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oAutofit/>
          </a:bodyPr>
          <a:lstStyle/>
          <a:p>
            <a:pPr>
              <a:lnSpc>
                <a:spcPct val="90000"/>
              </a:lnSpc>
            </a:pPr>
            <a:r>
              <a:rPr lang="en-US" altLang="en-US" sz="3600" dirty="0"/>
              <a:t>“When you run in debt, you give another power over your liberty.”  </a:t>
            </a:r>
          </a:p>
          <a:p>
            <a:pPr lvl="8">
              <a:lnSpc>
                <a:spcPct val="90000"/>
              </a:lnSpc>
            </a:pPr>
            <a:r>
              <a:rPr lang="en-US" altLang="en-US" sz="3000" dirty="0"/>
              <a:t>Benjamin Franklin</a:t>
            </a:r>
          </a:p>
          <a:p>
            <a:pPr>
              <a:lnSpc>
                <a:spcPct val="90000"/>
              </a:lnSpc>
              <a:buFontTx/>
              <a:buNone/>
            </a:pPr>
            <a:r>
              <a:rPr lang="en-US" altLang="en-US" sz="3600" dirty="0"/>
              <a:t>“No one who is financially bound, can be spiritually free.”			 Larry Burkett</a:t>
            </a:r>
          </a:p>
          <a:p>
            <a:pPr>
              <a:lnSpc>
                <a:spcPct val="90000"/>
              </a:lnSpc>
              <a:buFontTx/>
              <a:buNone/>
            </a:pPr>
            <a:endParaRPr lang="en-US" altLang="en-US" sz="3600" dirty="0"/>
          </a:p>
          <a:p>
            <a:pPr>
              <a:lnSpc>
                <a:spcPct val="90000"/>
              </a:lnSpc>
              <a:buFontTx/>
              <a:buNone/>
            </a:pPr>
            <a:r>
              <a:rPr lang="en-US" altLang="en-US" sz="3600" b="1" dirty="0"/>
              <a:t>Over 50% of marriages fail in America.</a:t>
            </a:r>
          </a:p>
          <a:p>
            <a:pPr lvl="1">
              <a:lnSpc>
                <a:spcPct val="90000"/>
              </a:lnSpc>
            </a:pPr>
            <a:r>
              <a:rPr lang="en-US" altLang="en-US" sz="3200" dirty="0"/>
              <a:t>Financial pressure is cited as the number one reason.  4:1 over any other reason, including infidelity!</a:t>
            </a:r>
          </a:p>
        </p:txBody>
      </p:sp>
    </p:spTree>
    <p:extLst>
      <p:ext uri="{BB962C8B-B14F-4D97-AF65-F5344CB8AC3E}">
        <p14:creationId xmlns:p14="http://schemas.microsoft.com/office/powerpoint/2010/main" val="396644677"/>
      </p:ext>
    </p:extLst>
  </p:cSld>
  <p:clrMapOvr>
    <a:masterClrMapping/>
  </p:clrMapOvr>
  <p:transition spd="slow">
    <p:push dir="u"/>
  </p:transition>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3" name="Rectangle 3"/>
          <p:cNvSpPr>
            <a:spLocks noGrp="1" noChangeArrowheads="1"/>
          </p:cNvSpPr>
          <p:nvPr>
            <p:ph type="title"/>
          </p:nvPr>
        </p:nvSpPr>
        <p:spPr>
          <a:xfrm>
            <a:off x="609600" y="365919"/>
            <a:ext cx="7772400" cy="914400"/>
          </a:xfrm>
          <a:effectLst>
            <a:outerShdw dist="35921" dir="2700000" algn="ctr" rotWithShape="0">
              <a:srgbClr val="996633">
                <a:alpha val="50000"/>
              </a:srgbClr>
            </a:outerShdw>
          </a:effectLst>
        </p:spPr>
        <p:txBody>
          <a:bodyPr/>
          <a:lstStyle/>
          <a:p>
            <a:pPr eaLnBrk="1" hangingPunct="1">
              <a:defRPr/>
            </a:pPr>
            <a:r>
              <a:rPr lang="en-US" sz="6000" dirty="0">
                <a:solidFill>
                  <a:schemeClr val="tx1"/>
                </a:solidFill>
                <a:latin typeface="Calisto MT" pitchFamily="18" charset="0"/>
              </a:rPr>
              <a:t> “Thus </a:t>
            </a:r>
            <a:r>
              <a:rPr lang="en-US" sz="6000" dirty="0" err="1">
                <a:solidFill>
                  <a:schemeClr val="tx1"/>
                </a:solidFill>
                <a:latin typeface="Calisto MT" pitchFamily="18" charset="0"/>
              </a:rPr>
              <a:t>Saith</a:t>
            </a:r>
            <a:r>
              <a:rPr lang="en-US" sz="6000" dirty="0">
                <a:solidFill>
                  <a:schemeClr val="tx1"/>
                </a:solidFill>
                <a:latin typeface="Calisto MT" pitchFamily="18" charset="0"/>
              </a:rPr>
              <a:t> the Lord”</a:t>
            </a:r>
          </a:p>
        </p:txBody>
      </p:sp>
      <p:sp>
        <p:nvSpPr>
          <p:cNvPr id="24581" name="Rectangle 4"/>
          <p:cNvSpPr>
            <a:spLocks noGrp="1" noChangeArrowheads="1"/>
          </p:cNvSpPr>
          <p:nvPr>
            <p:ph sz="half" idx="1"/>
          </p:nvPr>
        </p:nvSpPr>
        <p:spPr>
          <a:xfrm>
            <a:off x="457200" y="2286000"/>
            <a:ext cx="3962400" cy="4114800"/>
          </a:xfrm>
        </p:spPr>
        <p:txBody>
          <a:bodyPr/>
          <a:lstStyle/>
          <a:p>
            <a:pPr eaLnBrk="1" hangingPunct="1">
              <a:buFontTx/>
              <a:buNone/>
            </a:pPr>
            <a:endParaRPr lang="en-US" sz="2400" dirty="0">
              <a:latin typeface="Calisto MT" pitchFamily="18" charset="0"/>
            </a:endParaRPr>
          </a:p>
          <a:p>
            <a:pPr eaLnBrk="1" hangingPunct="1"/>
            <a:endParaRPr lang="en-US" sz="1800" dirty="0">
              <a:latin typeface="Calisto MT" pitchFamily="18" charset="0"/>
            </a:endParaRPr>
          </a:p>
          <a:p>
            <a:pPr eaLnBrk="1" hangingPunct="1"/>
            <a:endParaRPr lang="en-US" sz="1800" dirty="0">
              <a:latin typeface="Calisto MT" pitchFamily="18" charset="0"/>
            </a:endParaRPr>
          </a:p>
        </p:txBody>
      </p:sp>
      <p:sp>
        <p:nvSpPr>
          <p:cNvPr id="24578" name="Slide Number Placeholder 6"/>
          <p:cNvSpPr>
            <a:spLocks noGrp="1"/>
          </p:cNvSpPr>
          <p:nvPr>
            <p:ph type="sldNum" sz="quarter" idx="12"/>
          </p:nvPr>
        </p:nvSpPr>
        <p:spPr>
          <a:xfrm>
            <a:off x="8098536" y="307072"/>
            <a:ext cx="762000" cy="365760"/>
          </a:xfrm>
          <a:noFill/>
        </p:spPr>
        <p:txBody>
          <a:bodyPr/>
          <a:lstStyle/>
          <a:p>
            <a:fld id="{EAF5C54D-CDA8-4EC7-B908-3222C9DF607F}" type="slidenum">
              <a:rPr lang="en-US">
                <a:solidFill>
                  <a:schemeClr val="tx1"/>
                </a:solidFill>
                <a:latin typeface="Calisto MT" pitchFamily="18" charset="0"/>
              </a:rPr>
              <a:pPr/>
              <a:t>39</a:t>
            </a:fld>
            <a:endParaRPr lang="en-US">
              <a:solidFill>
                <a:schemeClr val="tx1"/>
              </a:solidFill>
              <a:latin typeface="Calisto MT" pitchFamily="18" charset="0"/>
            </a:endParaRPr>
          </a:p>
        </p:txBody>
      </p:sp>
      <p:sp>
        <p:nvSpPr>
          <p:cNvPr id="24582" name="Text Box 6"/>
          <p:cNvSpPr txBox="1">
            <a:spLocks noChangeArrowheads="1"/>
          </p:cNvSpPr>
          <p:nvPr/>
        </p:nvSpPr>
        <p:spPr bwMode="auto">
          <a:xfrm>
            <a:off x="381000" y="1447800"/>
            <a:ext cx="8382000" cy="579438"/>
          </a:xfrm>
          <a:prstGeom prst="rect">
            <a:avLst/>
          </a:prstGeom>
          <a:noFill/>
          <a:ln w="9525">
            <a:noFill/>
            <a:miter lim="800000"/>
            <a:headEnd/>
            <a:tailEnd/>
          </a:ln>
        </p:spPr>
        <p:txBody>
          <a:bodyPr>
            <a:spAutoFit/>
          </a:bodyPr>
          <a:lstStyle/>
          <a:p>
            <a:pPr>
              <a:spcBef>
                <a:spcPct val="50000"/>
              </a:spcBef>
            </a:pPr>
            <a:r>
              <a:rPr lang="en-US" sz="3200">
                <a:latin typeface="Calisto MT" pitchFamily="18" charset="0"/>
              </a:rPr>
              <a:t> </a:t>
            </a:r>
            <a:r>
              <a:rPr lang="en-US" sz="2800">
                <a:latin typeface="Calisto MT" pitchFamily="18" charset="0"/>
              </a:rPr>
              <a:t> </a:t>
            </a:r>
          </a:p>
        </p:txBody>
      </p:sp>
      <p:sp>
        <p:nvSpPr>
          <p:cNvPr id="24583" name="Text Box 7"/>
          <p:cNvSpPr txBox="1">
            <a:spLocks noChangeArrowheads="1"/>
          </p:cNvSpPr>
          <p:nvPr/>
        </p:nvSpPr>
        <p:spPr bwMode="auto">
          <a:xfrm>
            <a:off x="304800" y="2209800"/>
            <a:ext cx="8229600" cy="1015663"/>
          </a:xfrm>
          <a:prstGeom prst="rect">
            <a:avLst/>
          </a:prstGeom>
          <a:noFill/>
          <a:ln w="9525">
            <a:noFill/>
            <a:miter lim="800000"/>
            <a:headEnd/>
            <a:tailEnd/>
          </a:ln>
        </p:spPr>
        <p:txBody>
          <a:bodyPr>
            <a:spAutoFit/>
          </a:bodyPr>
          <a:lstStyle/>
          <a:p>
            <a:pPr>
              <a:spcBef>
                <a:spcPct val="50000"/>
              </a:spcBef>
            </a:pPr>
            <a:endParaRPr lang="en-US">
              <a:latin typeface="Calisto MT" pitchFamily="18" charset="0"/>
            </a:endParaRPr>
          </a:p>
          <a:p>
            <a:pPr>
              <a:spcBef>
                <a:spcPct val="50000"/>
              </a:spcBef>
            </a:pPr>
            <a:endParaRPr lang="en-US">
              <a:latin typeface="Calisto MT" pitchFamily="18" charset="0"/>
            </a:endParaRPr>
          </a:p>
        </p:txBody>
      </p:sp>
      <p:sp>
        <p:nvSpPr>
          <p:cNvPr id="35852" name="Text Box 12"/>
          <p:cNvSpPr txBox="1">
            <a:spLocks noChangeArrowheads="1"/>
          </p:cNvSpPr>
          <p:nvPr/>
        </p:nvSpPr>
        <p:spPr bwMode="auto">
          <a:xfrm>
            <a:off x="533400" y="1371600"/>
            <a:ext cx="8153400" cy="4832092"/>
          </a:xfrm>
          <a:prstGeom prst="rect">
            <a:avLst/>
          </a:prstGeom>
          <a:noFill/>
          <a:ln w="9525">
            <a:noFill/>
            <a:miter lim="800000"/>
            <a:headEnd/>
            <a:tailEnd/>
          </a:ln>
        </p:spPr>
        <p:txBody>
          <a:bodyPr>
            <a:spAutoFit/>
          </a:bodyPr>
          <a:lstStyle/>
          <a:p>
            <a:endParaRPr lang="en-US" sz="2800" i="1" dirty="0">
              <a:latin typeface="Cambria" pitchFamily="18" charset="0"/>
            </a:endParaRPr>
          </a:p>
          <a:p>
            <a:r>
              <a:rPr lang="en-US" sz="2800" i="1" dirty="0">
                <a:latin typeface="Cambria" pitchFamily="18" charset="0"/>
              </a:rPr>
              <a:t>	Bring ye all the tithes into the storehouse, that there may be meat in mine house, and prove me now herewith, saith the LORD of hosts, if I will not open you the windows of heaven, and pour you out a blessing, that there shall not be room enough to receive it. 11 And I will rebuke the devourer for your sakes, and he shall not destroy the fruits of your ground; neither shall your vine cast her fruit before the time in the field, saith the LORD of hosts. </a:t>
            </a:r>
            <a:br>
              <a:rPr lang="en-US" sz="2800" i="1" dirty="0">
                <a:latin typeface="Cambria" pitchFamily="18" charset="0"/>
              </a:rPr>
            </a:br>
            <a:r>
              <a:rPr lang="en-US" sz="2800" i="1" dirty="0">
                <a:latin typeface="Cambria" pitchFamily="18" charset="0"/>
              </a:rPr>
              <a:t>						</a:t>
            </a:r>
            <a:r>
              <a:rPr lang="en-US" sz="2000" dirty="0">
                <a:latin typeface="Cambria" pitchFamily="18" charset="0"/>
              </a:rPr>
              <a:t>MALACHI 3:10, 11</a:t>
            </a:r>
            <a:r>
              <a:rPr lang="en-US" dirty="0">
                <a:latin typeface="Cambria" pitchFamily="18" charset="0"/>
              </a:rPr>
              <a:t> </a:t>
            </a:r>
          </a:p>
        </p:txBody>
      </p:sp>
    </p:spTree>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47336EA-DA0A-DA48-887D-2CC0A014CD41}"/>
              </a:ext>
            </a:extLst>
          </p:cNvPr>
          <p:cNvSpPr>
            <a:spLocks noGrp="1"/>
          </p:cNvSpPr>
          <p:nvPr>
            <p:ph type="dt" sz="half" idx="10"/>
          </p:nvPr>
        </p:nvSpPr>
        <p:spPr/>
        <p:txBody>
          <a:bodyPr/>
          <a:lstStyle/>
          <a:p>
            <a:r>
              <a:rPr lang="en-US"/>
              <a:t>7/22/2014</a:t>
            </a:r>
          </a:p>
        </p:txBody>
      </p:sp>
      <p:sp>
        <p:nvSpPr>
          <p:cNvPr id="3" name="Footer Placeholder 2">
            <a:extLst>
              <a:ext uri="{FF2B5EF4-FFF2-40B4-BE49-F238E27FC236}">
                <a16:creationId xmlns:a16="http://schemas.microsoft.com/office/drawing/2014/main" id="{DF35BA7C-7E43-3D4C-84C8-A15932D04291}"/>
              </a:ext>
            </a:extLst>
          </p:cNvPr>
          <p:cNvSpPr>
            <a:spLocks noGrp="1"/>
          </p:cNvSpPr>
          <p:nvPr>
            <p:ph type="ftr" sz="quarter" idx="11"/>
          </p:nvPr>
        </p:nvSpPr>
        <p:spPr/>
        <p:txBody>
          <a:bodyPr/>
          <a:lstStyle/>
          <a:p>
            <a:r>
              <a:rPr lang="en-US"/>
              <a:t>The Value of Respect</a:t>
            </a:r>
          </a:p>
        </p:txBody>
      </p:sp>
      <p:sp>
        <p:nvSpPr>
          <p:cNvPr id="4" name="Slide Number Placeholder 3">
            <a:extLst>
              <a:ext uri="{FF2B5EF4-FFF2-40B4-BE49-F238E27FC236}">
                <a16:creationId xmlns:a16="http://schemas.microsoft.com/office/drawing/2014/main" id="{0A431355-6D0F-A744-83D2-FBB745BD3AE9}"/>
              </a:ext>
            </a:extLst>
          </p:cNvPr>
          <p:cNvSpPr>
            <a:spLocks noGrp="1"/>
          </p:cNvSpPr>
          <p:nvPr>
            <p:ph type="sldNum" sz="quarter" idx="12"/>
          </p:nvPr>
        </p:nvSpPr>
        <p:spPr/>
        <p:txBody>
          <a:bodyPr/>
          <a:lstStyle/>
          <a:p>
            <a:fld id="{D739C4FB-7D33-419B-8833-D1372BFD11C8}" type="slidenum">
              <a:rPr lang="en-US" smtClean="0"/>
              <a:t>4</a:t>
            </a:fld>
            <a:endParaRPr lang="en-US"/>
          </a:p>
        </p:txBody>
      </p:sp>
      <p:sp>
        <p:nvSpPr>
          <p:cNvPr id="5" name="Rectangle 4">
            <a:extLst>
              <a:ext uri="{FF2B5EF4-FFF2-40B4-BE49-F238E27FC236}">
                <a16:creationId xmlns:a16="http://schemas.microsoft.com/office/drawing/2014/main" id="{66727F86-0233-C247-93BB-211AAF904F13}"/>
              </a:ext>
            </a:extLst>
          </p:cNvPr>
          <p:cNvSpPr/>
          <p:nvPr/>
        </p:nvSpPr>
        <p:spPr>
          <a:xfrm>
            <a:off x="4155503" y="-11570"/>
            <a:ext cx="4830842" cy="6309420"/>
          </a:xfrm>
          <a:prstGeom prst="rect">
            <a:avLst/>
          </a:prstGeom>
        </p:spPr>
        <p:txBody>
          <a:bodyPr wrap="square">
            <a:spAutoFit/>
          </a:bodyPr>
          <a:lstStyle/>
          <a:p>
            <a:r>
              <a:rPr lang="en-US" sz="4000" b="1" dirty="0"/>
              <a:t>Titus 2:3-5</a:t>
            </a:r>
          </a:p>
          <a:p>
            <a:r>
              <a:rPr lang="en-US" sz="2800" dirty="0"/>
              <a:t>	</a:t>
            </a:r>
            <a:r>
              <a:rPr lang="en-US" sz="2800" i="1" dirty="0"/>
              <a:t>The aged women like-wise, that they be in </a:t>
            </a:r>
            <a:r>
              <a:rPr lang="en-US" sz="2800" i="1" dirty="0" err="1"/>
              <a:t>behaviour</a:t>
            </a:r>
            <a:r>
              <a:rPr lang="en-US" sz="2800" i="1" dirty="0"/>
              <a:t> as becometh holiness, not false accusers, not given to much wine, teachers of good things; That they may </a:t>
            </a:r>
            <a:r>
              <a:rPr lang="en-US" sz="2800" b="1" i="1" dirty="0"/>
              <a:t>teach the young women </a:t>
            </a:r>
            <a:r>
              <a:rPr lang="en-US" sz="2800" i="1" dirty="0"/>
              <a:t>to be sober, to love their husbands, to love their children, To be discreet, chaste, keepers at home, good, obedient to their own husbands, that the word of God be not blasphemed. </a:t>
            </a:r>
          </a:p>
        </p:txBody>
      </p:sp>
      <p:sp>
        <p:nvSpPr>
          <p:cNvPr id="7" name="Rectangle 6">
            <a:extLst>
              <a:ext uri="{FF2B5EF4-FFF2-40B4-BE49-F238E27FC236}">
                <a16:creationId xmlns:a16="http://schemas.microsoft.com/office/drawing/2014/main" id="{FE3B6D71-7FA0-DF47-A3F4-5905058E87F9}"/>
              </a:ext>
            </a:extLst>
          </p:cNvPr>
          <p:cNvSpPr/>
          <p:nvPr/>
        </p:nvSpPr>
        <p:spPr>
          <a:xfrm>
            <a:off x="118242" y="51494"/>
            <a:ext cx="3927978" cy="6063198"/>
          </a:xfrm>
          <a:prstGeom prst="rect">
            <a:avLst/>
          </a:prstGeom>
        </p:spPr>
        <p:txBody>
          <a:bodyPr wrap="square">
            <a:spAutoFit/>
          </a:bodyPr>
          <a:lstStyle/>
          <a:p>
            <a:r>
              <a:rPr lang="en-US" sz="3600" b="1" dirty="0"/>
              <a:t>II TIMOTHY 2:1-2</a:t>
            </a:r>
          </a:p>
          <a:p>
            <a:r>
              <a:rPr lang="en-US" sz="3200" dirty="0"/>
              <a:t>	</a:t>
            </a:r>
            <a:r>
              <a:rPr lang="en-US" sz="3200" i="1" dirty="0"/>
              <a:t>Thou therefore, my son, be strong in the grace that is in Christ Jesus. And the things that thou hast heard of me among many witnesses, the same commit thou to faithful men, who shall be able to teach others also. </a:t>
            </a:r>
          </a:p>
        </p:txBody>
      </p:sp>
    </p:spTree>
    <p:extLst>
      <p:ext uri="{BB962C8B-B14F-4D97-AF65-F5344CB8AC3E}">
        <p14:creationId xmlns:p14="http://schemas.microsoft.com/office/powerpoint/2010/main" val="15088418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dissolve">
                                      <p:cBhvr>
                                        <p:cTn id="10"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60" name="Rectangle 4">
            <a:extLst>
              <a:ext uri="{FF2B5EF4-FFF2-40B4-BE49-F238E27FC236}">
                <a16:creationId xmlns:a16="http://schemas.microsoft.com/office/drawing/2014/main" id="{07B43D96-838D-B14C-8E3E-2AFA549F7A69}"/>
              </a:ext>
            </a:extLst>
          </p:cNvPr>
          <p:cNvSpPr>
            <a:spLocks noChangeArrowheads="1"/>
          </p:cNvSpPr>
          <p:nvPr/>
        </p:nvSpPr>
        <p:spPr bwMode="auto">
          <a:xfrm>
            <a:off x="249382" y="228600"/>
            <a:ext cx="8894618" cy="6863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4000" b="1" dirty="0">
                <a:solidFill>
                  <a:srgbClr val="663300"/>
                </a:solidFill>
              </a:rPr>
              <a:t>Proverbs 3:9-14</a:t>
            </a:r>
          </a:p>
          <a:p>
            <a:r>
              <a:rPr lang="en-US" altLang="en-US" sz="3200" i="1" dirty="0">
                <a:solidFill>
                  <a:srgbClr val="663300"/>
                </a:solidFill>
              </a:rPr>
              <a:t>	</a:t>
            </a:r>
            <a:r>
              <a:rPr lang="en-US" altLang="en-US" sz="3200" i="1" dirty="0" err="1">
                <a:solidFill>
                  <a:srgbClr val="663300"/>
                </a:solidFill>
              </a:rPr>
              <a:t>Honour</a:t>
            </a:r>
            <a:r>
              <a:rPr lang="en-US" altLang="en-US" sz="3200" i="1" dirty="0">
                <a:solidFill>
                  <a:srgbClr val="663300"/>
                </a:solidFill>
              </a:rPr>
              <a:t> the LORD with thy substance, and with the </a:t>
            </a:r>
            <a:r>
              <a:rPr lang="en-US" altLang="en-US" sz="3200" i="1" dirty="0" err="1">
                <a:solidFill>
                  <a:srgbClr val="663300"/>
                </a:solidFill>
              </a:rPr>
              <a:t>firstfruits</a:t>
            </a:r>
            <a:r>
              <a:rPr lang="en-US" altLang="en-US" sz="3200" i="1" dirty="0">
                <a:solidFill>
                  <a:srgbClr val="663300"/>
                </a:solidFill>
              </a:rPr>
              <a:t> of all thine increase: So shall thy barns be filled with plenty, and thy presses shall burst out with new wine.  My son, despise not the chastening of the LORD; neither be weary of his correction: For whom the LORD loveth he </a:t>
            </a:r>
            <a:r>
              <a:rPr lang="en-US" altLang="en-US" sz="3200" i="1" dirty="0" err="1">
                <a:solidFill>
                  <a:srgbClr val="663300"/>
                </a:solidFill>
              </a:rPr>
              <a:t>correcteth</a:t>
            </a:r>
            <a:r>
              <a:rPr lang="en-US" altLang="en-US" sz="3200" i="1" dirty="0">
                <a:solidFill>
                  <a:srgbClr val="663300"/>
                </a:solidFill>
              </a:rPr>
              <a:t>; even as a father the son in whom he </a:t>
            </a:r>
            <a:r>
              <a:rPr lang="en-US" altLang="en-US" sz="3200" i="1" dirty="0" err="1">
                <a:solidFill>
                  <a:srgbClr val="663300"/>
                </a:solidFill>
              </a:rPr>
              <a:t>delighteth</a:t>
            </a:r>
            <a:r>
              <a:rPr lang="en-US" altLang="en-US" sz="3200" i="1" dirty="0">
                <a:solidFill>
                  <a:srgbClr val="663300"/>
                </a:solidFill>
              </a:rPr>
              <a:t>. Happy is the man that </a:t>
            </a:r>
            <a:r>
              <a:rPr lang="en-US" altLang="en-US" sz="3200" i="1" dirty="0" err="1">
                <a:solidFill>
                  <a:srgbClr val="663300"/>
                </a:solidFill>
              </a:rPr>
              <a:t>findeth</a:t>
            </a:r>
            <a:r>
              <a:rPr lang="en-US" altLang="en-US" sz="3200" i="1" dirty="0">
                <a:solidFill>
                  <a:srgbClr val="663300"/>
                </a:solidFill>
              </a:rPr>
              <a:t> wisdom, and the man that </a:t>
            </a:r>
            <a:r>
              <a:rPr lang="en-US" altLang="en-US" sz="3200" i="1" dirty="0" err="1">
                <a:solidFill>
                  <a:srgbClr val="663300"/>
                </a:solidFill>
              </a:rPr>
              <a:t>getteth</a:t>
            </a:r>
            <a:r>
              <a:rPr lang="en-US" altLang="en-US" sz="3200" i="1" dirty="0">
                <a:solidFill>
                  <a:srgbClr val="663300"/>
                </a:solidFill>
              </a:rPr>
              <a:t> understanding. For the merchandise of it is better than the merchandise of silver, and the gain thereof than fine gold.</a:t>
            </a:r>
          </a:p>
          <a:p>
            <a:pPr>
              <a:spcBef>
                <a:spcPct val="50000"/>
              </a:spcBef>
            </a:pPr>
            <a:endParaRPr lang="en-US" altLang="en-US" sz="3200" i="1" dirty="0">
              <a:solidFill>
                <a:srgbClr val="663300"/>
              </a:solidFill>
            </a:endParaRPr>
          </a:p>
        </p:txBody>
      </p:sp>
    </p:spTree>
    <p:extLst>
      <p:ext uri="{BB962C8B-B14F-4D97-AF65-F5344CB8AC3E}">
        <p14:creationId xmlns:p14="http://schemas.microsoft.com/office/powerpoint/2010/main" val="752442315"/>
      </p:ext>
    </p:extLst>
  </p:cSld>
  <p:clrMapOvr>
    <a:masterClrMapping/>
  </p:clrMapOvr>
  <p:transition spd="slow">
    <p:push dir="u"/>
  </p:transition>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Slide Number Placeholder 6"/>
          <p:cNvSpPr>
            <a:spLocks noGrp="1"/>
          </p:cNvSpPr>
          <p:nvPr>
            <p:ph type="sldNum" sz="quarter" idx="12"/>
          </p:nvPr>
        </p:nvSpPr>
        <p:spPr>
          <a:noFill/>
        </p:spPr>
        <p:txBody>
          <a:bodyPr/>
          <a:lstStyle/>
          <a:p>
            <a:fld id="{D9DE8138-7E94-410E-AA8B-E1FC8819B5B3}" type="slidenum">
              <a:rPr lang="en-US">
                <a:solidFill>
                  <a:schemeClr val="bg1"/>
                </a:solidFill>
                <a:latin typeface="Calisto MT" pitchFamily="18" charset="0"/>
              </a:rPr>
              <a:pPr/>
              <a:t>41</a:t>
            </a:fld>
            <a:endParaRPr lang="en-US">
              <a:solidFill>
                <a:schemeClr val="bg1"/>
              </a:solidFill>
              <a:latin typeface="Calisto MT" pitchFamily="18" charset="0"/>
            </a:endParaRPr>
          </a:p>
        </p:txBody>
      </p:sp>
      <p:sp>
        <p:nvSpPr>
          <p:cNvPr id="6151" name="Text Box 7"/>
          <p:cNvSpPr txBox="1">
            <a:spLocks noChangeArrowheads="1"/>
          </p:cNvSpPr>
          <p:nvPr/>
        </p:nvSpPr>
        <p:spPr bwMode="auto">
          <a:xfrm>
            <a:off x="228600" y="334122"/>
            <a:ext cx="8458200" cy="830997"/>
          </a:xfrm>
          <a:prstGeom prst="rect">
            <a:avLst/>
          </a:prstGeom>
          <a:noFill/>
          <a:ln w="9525">
            <a:noFill/>
            <a:miter lim="800000"/>
            <a:headEnd/>
            <a:tailEnd/>
          </a:ln>
        </p:spPr>
        <p:txBody>
          <a:bodyPr wrap="square">
            <a:spAutoFit/>
          </a:bodyPr>
          <a:lstStyle/>
          <a:p>
            <a:pPr>
              <a:spcBef>
                <a:spcPct val="50000"/>
              </a:spcBef>
            </a:pPr>
            <a:r>
              <a:rPr lang="en-US" sz="4800" b="1" dirty="0">
                <a:latin typeface="Cambria" pitchFamily="18" charset="0"/>
              </a:rPr>
              <a:t>God’s view: Malachi 3:7 to 11</a:t>
            </a:r>
          </a:p>
        </p:txBody>
      </p:sp>
      <p:sp>
        <p:nvSpPr>
          <p:cNvPr id="6152" name="Text Box 8"/>
          <p:cNvSpPr txBox="1">
            <a:spLocks noChangeArrowheads="1"/>
          </p:cNvSpPr>
          <p:nvPr/>
        </p:nvSpPr>
        <p:spPr bwMode="auto">
          <a:xfrm>
            <a:off x="304800" y="1199343"/>
            <a:ext cx="8686800" cy="5324535"/>
          </a:xfrm>
          <a:prstGeom prst="rect">
            <a:avLst/>
          </a:prstGeom>
          <a:noFill/>
          <a:ln w="9525">
            <a:noFill/>
            <a:miter lim="800000"/>
            <a:headEnd/>
            <a:tailEnd/>
          </a:ln>
        </p:spPr>
        <p:txBody>
          <a:bodyPr wrap="square">
            <a:spAutoFit/>
          </a:bodyPr>
          <a:lstStyle/>
          <a:p>
            <a:pPr>
              <a:spcBef>
                <a:spcPct val="50000"/>
              </a:spcBef>
            </a:pPr>
            <a:r>
              <a:rPr lang="en-US" sz="3200" b="1" dirty="0">
                <a:latin typeface="Cambria" pitchFamily="18" charset="0"/>
              </a:rPr>
              <a:t>In paying your tithes and offerings, you: </a:t>
            </a:r>
            <a:r>
              <a:rPr lang="en-US" sz="2800" b="1" dirty="0">
                <a:latin typeface="Cambria" pitchFamily="18" charset="0"/>
              </a:rPr>
              <a:t> </a:t>
            </a:r>
          </a:p>
          <a:p>
            <a:pPr>
              <a:spcBef>
                <a:spcPct val="50000"/>
              </a:spcBef>
            </a:pPr>
            <a:r>
              <a:rPr lang="en-US" sz="2800" dirty="0">
                <a:latin typeface="Cambria" pitchFamily="18" charset="0"/>
              </a:rPr>
              <a:t>1.) Will be bringing your tithes into the storehouse</a:t>
            </a:r>
          </a:p>
          <a:p>
            <a:pPr>
              <a:spcBef>
                <a:spcPct val="50000"/>
              </a:spcBef>
            </a:pPr>
            <a:r>
              <a:rPr lang="en-US" sz="2800" dirty="0">
                <a:latin typeface="Cambria" pitchFamily="18" charset="0"/>
              </a:rPr>
              <a:t>2.) Are returning to God what is His;</a:t>
            </a:r>
          </a:p>
          <a:p>
            <a:pPr>
              <a:spcBef>
                <a:spcPct val="50000"/>
              </a:spcBef>
            </a:pPr>
            <a:r>
              <a:rPr lang="en-US" sz="2800" dirty="0">
                <a:latin typeface="Cambria" pitchFamily="18" charset="0"/>
              </a:rPr>
              <a:t>3.) No longer robbing God - free from God’s curse</a:t>
            </a:r>
          </a:p>
          <a:p>
            <a:pPr>
              <a:spcBef>
                <a:spcPct val="50000"/>
              </a:spcBef>
            </a:pPr>
            <a:r>
              <a:rPr lang="en-US" sz="2800" dirty="0">
                <a:latin typeface="Cambria" pitchFamily="18" charset="0"/>
              </a:rPr>
              <a:t>4.) Can put God to the test – He said, “Prove me.”</a:t>
            </a:r>
          </a:p>
          <a:p>
            <a:pPr>
              <a:spcBef>
                <a:spcPct val="50000"/>
              </a:spcBef>
            </a:pPr>
            <a:r>
              <a:rPr lang="en-US" sz="2800" dirty="0">
                <a:latin typeface="Cambria" pitchFamily="18" charset="0"/>
              </a:rPr>
              <a:t>5.) Have Gods’ promise, </a:t>
            </a:r>
            <a:r>
              <a:rPr lang="en-US" sz="2800" i="1" dirty="0">
                <a:latin typeface="Cambria" pitchFamily="18" charset="0"/>
                <a:cs typeface="Times New Roman" pitchFamily="18" charset="0"/>
              </a:rPr>
              <a:t>I will open you the windows of heaven, and  pour you  out a blessing, that there shall not be room enough  to receive it.</a:t>
            </a:r>
            <a:r>
              <a:rPr lang="en-US" sz="1400" i="1" dirty="0">
                <a:latin typeface="Cambria" pitchFamily="18" charset="0"/>
                <a:cs typeface="Times New Roman" pitchFamily="18" charset="0"/>
              </a:rPr>
              <a:t> </a:t>
            </a:r>
            <a:endParaRPr lang="en-US" sz="2800" dirty="0">
              <a:latin typeface="Cambria" pitchFamily="18" charset="0"/>
            </a:endParaRPr>
          </a:p>
          <a:p>
            <a:pPr>
              <a:spcBef>
                <a:spcPct val="50000"/>
              </a:spcBef>
            </a:pPr>
            <a:endParaRPr lang="en-US" sz="2800" dirty="0">
              <a:latin typeface="Cambria" pitchFamily="18" charset="0"/>
            </a:endParaRPr>
          </a:p>
        </p:txBody>
      </p:sp>
    </p:spTree>
  </p:cSld>
  <p:clrMapOvr>
    <a:masterClrMapping/>
  </p:clrMapOvr>
  <p:transition spd="slow">
    <p:push dir="u"/>
  </p:transition>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127000" y="109616"/>
            <a:ext cx="9377680" cy="838200"/>
          </a:xfrm>
        </p:spPr>
        <p:txBody>
          <a:bodyPr/>
          <a:lstStyle/>
          <a:p>
            <a:pPr eaLnBrk="1" hangingPunct="1"/>
            <a:r>
              <a:rPr lang="en-US" b="1" dirty="0">
                <a:solidFill>
                  <a:schemeClr val="tx1"/>
                </a:solidFill>
                <a:latin typeface="Calisto MT" pitchFamily="18" charset="0"/>
              </a:rPr>
              <a:t>Tithes &amp; Offerings </a:t>
            </a:r>
            <a:r>
              <a:rPr lang="en-US" b="1" dirty="0">
                <a:latin typeface="Calisto MT" pitchFamily="18" charset="0"/>
              </a:rPr>
              <a:t>U</a:t>
            </a:r>
            <a:r>
              <a:rPr lang="en-US" b="1" dirty="0">
                <a:solidFill>
                  <a:schemeClr val="tx1"/>
                </a:solidFill>
                <a:latin typeface="Calisto MT" pitchFamily="18" charset="0"/>
              </a:rPr>
              <a:t>npaid</a:t>
            </a:r>
          </a:p>
        </p:txBody>
      </p:sp>
      <p:sp>
        <p:nvSpPr>
          <p:cNvPr id="9218" name="Slide Number Placeholder 6"/>
          <p:cNvSpPr>
            <a:spLocks noGrp="1"/>
          </p:cNvSpPr>
          <p:nvPr>
            <p:ph type="sldNum" sz="quarter" idx="12"/>
          </p:nvPr>
        </p:nvSpPr>
        <p:spPr>
          <a:noFill/>
        </p:spPr>
        <p:txBody>
          <a:bodyPr/>
          <a:lstStyle/>
          <a:p>
            <a:fld id="{DCE98A65-1072-4747-90CC-CB002EDF0D3F}" type="slidenum">
              <a:rPr lang="en-US"/>
              <a:pPr/>
              <a:t>42</a:t>
            </a:fld>
            <a:endParaRPr lang="en-US"/>
          </a:p>
        </p:txBody>
      </p:sp>
      <p:sp>
        <p:nvSpPr>
          <p:cNvPr id="2055" name="Text Box 7"/>
          <p:cNvSpPr txBox="1">
            <a:spLocks noChangeArrowheads="1"/>
          </p:cNvSpPr>
          <p:nvPr/>
        </p:nvSpPr>
        <p:spPr bwMode="auto">
          <a:xfrm>
            <a:off x="2133600" y="988456"/>
            <a:ext cx="5029200" cy="584775"/>
          </a:xfrm>
          <a:prstGeom prst="rect">
            <a:avLst/>
          </a:prstGeom>
          <a:noFill/>
          <a:ln w="9525">
            <a:noFill/>
            <a:miter lim="800000"/>
            <a:headEnd/>
            <a:tailEnd/>
          </a:ln>
        </p:spPr>
        <p:txBody>
          <a:bodyPr wrap="square">
            <a:spAutoFit/>
          </a:bodyPr>
          <a:lstStyle/>
          <a:p>
            <a:pPr>
              <a:spcBef>
                <a:spcPct val="50000"/>
              </a:spcBef>
            </a:pPr>
            <a:r>
              <a:rPr lang="en-US" sz="3200" dirty="0">
                <a:latin typeface="Calisto MT" pitchFamily="18" charset="0"/>
              </a:rPr>
              <a:t>God’s view: Mal. 3:7 to 11</a:t>
            </a:r>
          </a:p>
        </p:txBody>
      </p:sp>
      <p:sp>
        <p:nvSpPr>
          <p:cNvPr id="2056" name="Text Box 8"/>
          <p:cNvSpPr txBox="1">
            <a:spLocks noChangeArrowheads="1"/>
          </p:cNvSpPr>
          <p:nvPr/>
        </p:nvSpPr>
        <p:spPr bwMode="auto">
          <a:xfrm>
            <a:off x="381000" y="1875758"/>
            <a:ext cx="8534400" cy="4462760"/>
          </a:xfrm>
          <a:prstGeom prst="rect">
            <a:avLst/>
          </a:prstGeom>
          <a:noFill/>
          <a:ln w="9525">
            <a:noFill/>
            <a:miter lim="800000"/>
            <a:headEnd/>
            <a:tailEnd/>
          </a:ln>
        </p:spPr>
        <p:txBody>
          <a:bodyPr wrap="square">
            <a:spAutoFit/>
          </a:bodyPr>
          <a:lstStyle/>
          <a:p>
            <a:pPr>
              <a:spcBef>
                <a:spcPct val="50000"/>
              </a:spcBef>
            </a:pPr>
            <a:r>
              <a:rPr lang="en-US" sz="2800" dirty="0">
                <a:latin typeface="Cambria" panose="02040503050406030204" pitchFamily="18" charset="0"/>
                <a:ea typeface="Cambria" panose="02040503050406030204" pitchFamily="18" charset="0"/>
              </a:rPr>
              <a:t>1.) “Gone away from mine ordinances”</a:t>
            </a:r>
          </a:p>
          <a:p>
            <a:pPr>
              <a:spcBef>
                <a:spcPct val="50000"/>
              </a:spcBef>
            </a:pPr>
            <a:r>
              <a:rPr lang="en-US" sz="2800" dirty="0">
                <a:latin typeface="Cambria" panose="02040503050406030204" pitchFamily="18" charset="0"/>
                <a:ea typeface="Cambria" panose="02040503050406030204" pitchFamily="18" charset="0"/>
              </a:rPr>
              <a:t>2.)  A thief: </a:t>
            </a:r>
            <a:r>
              <a:rPr lang="en-US" sz="2800" i="1" dirty="0">
                <a:latin typeface="Cambria" panose="02040503050406030204" pitchFamily="18" charset="0"/>
                <a:ea typeface="Cambria" panose="02040503050406030204" pitchFamily="18" charset="0"/>
              </a:rPr>
              <a:t>Nor thieves… nor revilers, nor extortioners, shall inherit</a:t>
            </a:r>
            <a:r>
              <a:rPr lang="en-US" sz="2800" dirty="0">
                <a:latin typeface="Cambria" panose="02040503050406030204" pitchFamily="18" charset="0"/>
                <a:ea typeface="Cambria" panose="02040503050406030204" pitchFamily="18" charset="0"/>
              </a:rPr>
              <a:t> </a:t>
            </a:r>
            <a:r>
              <a:rPr lang="en-US" sz="2800" i="1" dirty="0">
                <a:latin typeface="Cambria" panose="02040503050406030204" pitchFamily="18" charset="0"/>
                <a:ea typeface="Cambria" panose="02040503050406030204" pitchFamily="18" charset="0"/>
              </a:rPr>
              <a:t>the kingdom of God. </a:t>
            </a:r>
            <a:r>
              <a:rPr lang="en-US" sz="3200" dirty="0">
                <a:latin typeface="Cambria" panose="02040503050406030204" pitchFamily="18" charset="0"/>
                <a:ea typeface="Cambria" panose="02040503050406030204" pitchFamily="18" charset="0"/>
              </a:rPr>
              <a:t>(I Cor. 6:10) </a:t>
            </a:r>
            <a:endParaRPr lang="en-US" sz="2800" dirty="0">
              <a:latin typeface="Cambria" panose="02040503050406030204" pitchFamily="18" charset="0"/>
              <a:ea typeface="Cambria" panose="02040503050406030204" pitchFamily="18" charset="0"/>
            </a:endParaRPr>
          </a:p>
          <a:p>
            <a:pPr>
              <a:spcBef>
                <a:spcPct val="50000"/>
              </a:spcBef>
            </a:pPr>
            <a:r>
              <a:rPr lang="en-US" sz="2800" dirty="0">
                <a:latin typeface="Cambria" panose="02040503050406030204" pitchFamily="18" charset="0"/>
                <a:ea typeface="Cambria" panose="02040503050406030204" pitchFamily="18" charset="0"/>
              </a:rPr>
              <a:t>3.) You are cursed with a curse;</a:t>
            </a:r>
          </a:p>
          <a:p>
            <a:pPr>
              <a:spcBef>
                <a:spcPct val="50000"/>
              </a:spcBef>
            </a:pPr>
            <a:r>
              <a:rPr lang="en-US" sz="2800" dirty="0">
                <a:latin typeface="Cambria" panose="02040503050406030204" pitchFamily="18" charset="0"/>
                <a:ea typeface="Cambria" panose="02040503050406030204" pitchFamily="18" charset="0"/>
              </a:rPr>
              <a:t>4.) The devourer has been loosed upon you to destroy 	your crops;</a:t>
            </a:r>
          </a:p>
          <a:p>
            <a:pPr>
              <a:spcBef>
                <a:spcPct val="50000"/>
              </a:spcBef>
            </a:pPr>
            <a:r>
              <a:rPr lang="en-US" sz="2800" dirty="0">
                <a:latin typeface="Cambria" panose="02040503050406030204" pitchFamily="18" charset="0"/>
                <a:ea typeface="Cambria" panose="02040503050406030204" pitchFamily="18" charset="0"/>
              </a:rPr>
              <a:t>5.) That which you have worked so hard to raise, will 	spoil (self destruct) before reaching harvest.</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1" name="Rectangle 3"/>
          <p:cNvSpPr>
            <a:spLocks noGrp="1" noChangeArrowheads="1"/>
          </p:cNvSpPr>
          <p:nvPr>
            <p:ph type="title"/>
          </p:nvPr>
        </p:nvSpPr>
        <p:spPr>
          <a:xfrm>
            <a:off x="350520" y="361949"/>
            <a:ext cx="8107680" cy="914400"/>
          </a:xfrm>
        </p:spPr>
        <p:txBody>
          <a:bodyPr>
            <a:normAutofit fontScale="90000"/>
          </a:bodyPr>
          <a:lstStyle/>
          <a:p>
            <a:pPr eaLnBrk="1" hangingPunct="1"/>
            <a:r>
              <a:rPr lang="en-US" dirty="0">
                <a:solidFill>
                  <a:schemeClr val="tx1"/>
                </a:solidFill>
                <a:latin typeface="Cambria" pitchFamily="18" charset="0"/>
              </a:rPr>
              <a:t>Quotes on Tithes &amp; Offerings</a:t>
            </a:r>
          </a:p>
        </p:txBody>
      </p:sp>
      <p:sp>
        <p:nvSpPr>
          <p:cNvPr id="13317" name="Rectangle 4"/>
          <p:cNvSpPr>
            <a:spLocks noGrp="1" noChangeArrowheads="1"/>
          </p:cNvSpPr>
          <p:nvPr>
            <p:ph sz="half" idx="1"/>
          </p:nvPr>
        </p:nvSpPr>
        <p:spPr/>
        <p:txBody>
          <a:bodyPr/>
          <a:lstStyle/>
          <a:p>
            <a:pPr eaLnBrk="1" hangingPunct="1"/>
            <a:endParaRPr lang="en-US">
              <a:solidFill>
                <a:srgbClr val="FFFF00"/>
              </a:solidFill>
            </a:endParaRPr>
          </a:p>
          <a:p>
            <a:pPr eaLnBrk="1" hangingPunct="1">
              <a:buFontTx/>
              <a:buNone/>
            </a:pPr>
            <a:endParaRPr lang="en-US">
              <a:solidFill>
                <a:srgbClr val="FFFF00"/>
              </a:solidFill>
            </a:endParaRPr>
          </a:p>
        </p:txBody>
      </p:sp>
      <p:sp>
        <p:nvSpPr>
          <p:cNvPr id="17413" name="Rectangle 5"/>
          <p:cNvSpPr>
            <a:spLocks noGrp="1" noChangeArrowheads="1"/>
          </p:cNvSpPr>
          <p:nvPr>
            <p:ph sz="half" idx="2"/>
          </p:nvPr>
        </p:nvSpPr>
        <p:spPr>
          <a:xfrm>
            <a:off x="457200" y="1981200"/>
            <a:ext cx="8001000" cy="4114800"/>
          </a:xfrm>
        </p:spPr>
        <p:txBody>
          <a:bodyPr>
            <a:normAutofit/>
          </a:bodyPr>
          <a:lstStyle/>
          <a:p>
            <a:pPr eaLnBrk="1" hangingPunct="1">
              <a:buFontTx/>
              <a:buNone/>
            </a:pPr>
            <a:r>
              <a:rPr lang="en-US" sz="3200" b="1" dirty="0">
                <a:latin typeface="Cambria" pitchFamily="18" charset="0"/>
              </a:rPr>
              <a:t>HEBREWS</a:t>
            </a:r>
            <a:r>
              <a:rPr lang="en-US" sz="3200" dirty="0">
                <a:latin typeface="Cambria" pitchFamily="18" charset="0"/>
              </a:rPr>
              <a:t>, Chapter 7, Part I,</a:t>
            </a:r>
          </a:p>
          <a:p>
            <a:pPr eaLnBrk="1" hangingPunct="1">
              <a:buFontTx/>
              <a:buNone/>
            </a:pPr>
            <a:r>
              <a:rPr lang="en-US" sz="3200" b="1" dirty="0">
                <a:latin typeface="Cambria" pitchFamily="18" charset="0"/>
              </a:rPr>
              <a:t>		123</a:t>
            </a:r>
            <a:r>
              <a:rPr lang="en-US" sz="3200" dirty="0">
                <a:latin typeface="Cambria" pitchFamily="18" charset="0"/>
              </a:rPr>
              <a:t>	....Why would he ask Abraham to pay tithes? You see what a strict thing it is to pay tithes? Tithing's right. Every Christian is duty bound to pay tithe. That's right. Never has been changed!</a:t>
            </a:r>
          </a:p>
          <a:p>
            <a:pPr algn="r">
              <a:buNone/>
            </a:pPr>
            <a:r>
              <a:rPr lang="en-US" sz="2800" dirty="0">
                <a:latin typeface="Cambria" pitchFamily="18" charset="0"/>
              </a:rPr>
              <a:t>	September 15,1957</a:t>
            </a:r>
            <a:endParaRPr lang="en-US" sz="2800" b="1" dirty="0">
              <a:latin typeface="Cambria" pitchFamily="18" charset="0"/>
            </a:endParaRPr>
          </a:p>
        </p:txBody>
      </p:sp>
      <p:sp>
        <p:nvSpPr>
          <p:cNvPr id="13314" name="Slide Number Placeholder 6"/>
          <p:cNvSpPr>
            <a:spLocks noGrp="1"/>
          </p:cNvSpPr>
          <p:nvPr>
            <p:ph type="sldNum" sz="quarter" idx="12"/>
          </p:nvPr>
        </p:nvSpPr>
        <p:spPr>
          <a:noFill/>
        </p:spPr>
        <p:txBody>
          <a:bodyPr/>
          <a:lstStyle/>
          <a:p>
            <a:fld id="{AA740F83-A029-4952-9E76-3BBFEA11DCBA}" type="slidenum">
              <a:rPr lang="en-US"/>
              <a:pPr/>
              <a:t>43</a:t>
            </a:fld>
            <a:endParaRPr lang="en-US"/>
          </a:p>
        </p:txBody>
      </p:sp>
    </p:spTree>
  </p:cSld>
  <p:clrMapOvr>
    <a:masterClrMapping/>
  </p:clrMapOvr>
  <p:transition spd="slow">
    <p:push dir="u"/>
  </p:transition>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3" name="Rectangle 3"/>
          <p:cNvSpPr>
            <a:spLocks noGrp="1" noChangeArrowheads="1"/>
          </p:cNvSpPr>
          <p:nvPr>
            <p:ph type="title"/>
          </p:nvPr>
        </p:nvSpPr>
        <p:spPr>
          <a:xfrm>
            <a:off x="152400" y="319199"/>
            <a:ext cx="8778240" cy="914400"/>
          </a:xfrm>
        </p:spPr>
        <p:txBody>
          <a:bodyPr>
            <a:noAutofit/>
          </a:bodyPr>
          <a:lstStyle/>
          <a:p>
            <a:pPr eaLnBrk="1" hangingPunct="1"/>
            <a:r>
              <a:rPr lang="en-US" b="1" spc="-150" dirty="0">
                <a:solidFill>
                  <a:schemeClr val="tx1"/>
                </a:solidFill>
                <a:latin typeface="Calisto MT" pitchFamily="18" charset="0"/>
              </a:rPr>
              <a:t>Scriptures: Tithes &amp; Offerings</a:t>
            </a:r>
          </a:p>
        </p:txBody>
      </p:sp>
      <p:sp>
        <p:nvSpPr>
          <p:cNvPr id="15364" name="Rectangle 4"/>
          <p:cNvSpPr>
            <a:spLocks noGrp="1" noChangeArrowheads="1"/>
          </p:cNvSpPr>
          <p:nvPr>
            <p:ph sz="half" idx="1"/>
          </p:nvPr>
        </p:nvSpPr>
        <p:spPr>
          <a:xfrm>
            <a:off x="152400" y="1828800"/>
            <a:ext cx="4419600" cy="4525963"/>
          </a:xfrm>
        </p:spPr>
        <p:txBody>
          <a:bodyPr>
            <a:noAutofit/>
          </a:bodyPr>
          <a:lstStyle/>
          <a:p>
            <a:pPr eaLnBrk="1" hangingPunct="1"/>
            <a:r>
              <a:rPr lang="en-US" sz="2800" dirty="0">
                <a:latin typeface="Cambria" pitchFamily="18" charset="0"/>
              </a:rPr>
              <a:t>Genesis 14:18-20*</a:t>
            </a:r>
          </a:p>
          <a:p>
            <a:pPr eaLnBrk="1" hangingPunct="1"/>
            <a:r>
              <a:rPr lang="en-US" sz="2800" dirty="0">
                <a:latin typeface="Cambria" pitchFamily="18" charset="0"/>
              </a:rPr>
              <a:t>Genesis 28:22 **</a:t>
            </a:r>
          </a:p>
          <a:p>
            <a:pPr eaLnBrk="1" hangingPunct="1"/>
            <a:r>
              <a:rPr lang="en-US" sz="2800" dirty="0">
                <a:latin typeface="Cambria" pitchFamily="18" charset="0"/>
              </a:rPr>
              <a:t>Hebrews 7:1-10</a:t>
            </a:r>
          </a:p>
          <a:p>
            <a:pPr eaLnBrk="1" hangingPunct="1"/>
            <a:r>
              <a:rPr lang="en-US" sz="2800" dirty="0">
                <a:latin typeface="Cambria" pitchFamily="18" charset="0"/>
              </a:rPr>
              <a:t>Genesis 28:20-22</a:t>
            </a:r>
          </a:p>
          <a:p>
            <a:pPr eaLnBrk="1" hangingPunct="1"/>
            <a:r>
              <a:rPr lang="en-US" sz="2800" dirty="0">
                <a:latin typeface="Cambria" pitchFamily="18" charset="0"/>
              </a:rPr>
              <a:t>Leviticus 27:30-33</a:t>
            </a:r>
          </a:p>
          <a:p>
            <a:pPr eaLnBrk="1" hangingPunct="1"/>
            <a:r>
              <a:rPr lang="en-US" sz="2800" dirty="0">
                <a:latin typeface="Cambria" pitchFamily="18" charset="0"/>
              </a:rPr>
              <a:t>Numbers 18:24 &amp; 26</a:t>
            </a:r>
          </a:p>
          <a:p>
            <a:pPr eaLnBrk="1" hangingPunct="1">
              <a:buFontTx/>
              <a:buNone/>
            </a:pPr>
            <a:r>
              <a:rPr lang="en-US" dirty="0">
                <a:latin typeface="Cambria" pitchFamily="18" charset="0"/>
              </a:rPr>
              <a:t>	*   422 years before the law</a:t>
            </a:r>
          </a:p>
          <a:p>
            <a:pPr eaLnBrk="1" hangingPunct="1">
              <a:buFontTx/>
              <a:buNone/>
            </a:pPr>
            <a:r>
              <a:rPr lang="en-US" dirty="0">
                <a:latin typeface="Cambria" pitchFamily="18" charset="0"/>
              </a:rPr>
              <a:t>	** 270 years before the law</a:t>
            </a:r>
          </a:p>
        </p:txBody>
      </p:sp>
      <p:sp>
        <p:nvSpPr>
          <p:cNvPr id="15365" name="Rectangle 5"/>
          <p:cNvSpPr>
            <a:spLocks noGrp="1" noChangeArrowheads="1"/>
          </p:cNvSpPr>
          <p:nvPr>
            <p:ph sz="half" idx="2"/>
          </p:nvPr>
        </p:nvSpPr>
        <p:spPr>
          <a:xfrm>
            <a:off x="4648200" y="1828800"/>
            <a:ext cx="4038600" cy="4525963"/>
          </a:xfrm>
        </p:spPr>
        <p:txBody>
          <a:bodyPr>
            <a:normAutofit fontScale="92500"/>
          </a:bodyPr>
          <a:lstStyle/>
          <a:p>
            <a:pPr eaLnBrk="1" hangingPunct="1"/>
            <a:r>
              <a:rPr lang="en-US" sz="2800" dirty="0">
                <a:latin typeface="Cambria" pitchFamily="18" charset="0"/>
              </a:rPr>
              <a:t>Deuteronomy 12:5, 11, 17 	14:22-23, 28 26:12</a:t>
            </a:r>
          </a:p>
          <a:p>
            <a:pPr eaLnBrk="1" hangingPunct="1"/>
            <a:r>
              <a:rPr lang="en-US" sz="2800" dirty="0">
                <a:latin typeface="Cambria" pitchFamily="18" charset="0"/>
              </a:rPr>
              <a:t>II Chron. 31:4-6,12</a:t>
            </a:r>
          </a:p>
          <a:p>
            <a:pPr eaLnBrk="1" hangingPunct="1"/>
            <a:r>
              <a:rPr lang="en-US" sz="2800" dirty="0">
                <a:latin typeface="Cambria" pitchFamily="18" charset="0"/>
              </a:rPr>
              <a:t>Nehemiah 10:37-39</a:t>
            </a:r>
          </a:p>
          <a:p>
            <a:pPr eaLnBrk="1" hangingPunct="1">
              <a:buFontTx/>
              <a:buNone/>
            </a:pPr>
            <a:r>
              <a:rPr lang="en-US" sz="2800" dirty="0">
                <a:latin typeface="Cambria" pitchFamily="18" charset="0"/>
              </a:rPr>
              <a:t>		12:44, 13:5,11</a:t>
            </a:r>
          </a:p>
          <a:p>
            <a:pPr eaLnBrk="1" hangingPunct="1">
              <a:buFontTx/>
              <a:buNone/>
            </a:pPr>
            <a:r>
              <a:rPr lang="en-US" sz="2800" b="1" dirty="0">
                <a:latin typeface="Cambria" pitchFamily="18" charset="0"/>
              </a:rPr>
              <a:t>New Testament</a:t>
            </a:r>
          </a:p>
          <a:p>
            <a:pPr eaLnBrk="1" hangingPunct="1"/>
            <a:r>
              <a:rPr lang="en-US" sz="2800" dirty="0">
                <a:latin typeface="Cambria" pitchFamily="18" charset="0"/>
              </a:rPr>
              <a:t>Matthew 23:23</a:t>
            </a:r>
          </a:p>
          <a:p>
            <a:pPr eaLnBrk="1" hangingPunct="1"/>
            <a:r>
              <a:rPr lang="en-US" sz="2800" dirty="0">
                <a:latin typeface="Cambria" pitchFamily="18" charset="0"/>
              </a:rPr>
              <a:t>Luke 11:42</a:t>
            </a:r>
          </a:p>
        </p:txBody>
      </p:sp>
      <p:sp>
        <p:nvSpPr>
          <p:cNvPr id="12290" name="Slide Number Placeholder 6"/>
          <p:cNvSpPr>
            <a:spLocks noGrp="1"/>
          </p:cNvSpPr>
          <p:nvPr>
            <p:ph type="sldNum" sz="quarter" idx="12"/>
          </p:nvPr>
        </p:nvSpPr>
        <p:spPr>
          <a:noFill/>
        </p:spPr>
        <p:txBody>
          <a:bodyPr/>
          <a:lstStyle/>
          <a:p>
            <a:fld id="{D96DEB9D-47AD-4622-894C-C34E4A5CBD57}" type="slidenum">
              <a:rPr lang="en-US"/>
              <a:pPr/>
              <a:t>44</a:t>
            </a:fld>
            <a:endParaRPr lang="en-US"/>
          </a:p>
        </p:txBody>
      </p:sp>
    </p:spTree>
  </p:cSld>
  <p:clrMapOvr>
    <a:masterClrMapping/>
  </p:clrMapOvr>
  <p:transition spd="slow">
    <p:push dir="u"/>
  </p:transition>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7" name="Rectangle 3"/>
          <p:cNvSpPr>
            <a:spLocks noGrp="1" noChangeArrowheads="1"/>
          </p:cNvSpPr>
          <p:nvPr>
            <p:ph type="title"/>
          </p:nvPr>
        </p:nvSpPr>
        <p:spPr>
          <a:xfrm>
            <a:off x="457200" y="304800"/>
            <a:ext cx="7772400" cy="914400"/>
          </a:xfrm>
        </p:spPr>
        <p:txBody>
          <a:bodyPr>
            <a:normAutofit fontScale="90000"/>
          </a:bodyPr>
          <a:lstStyle/>
          <a:p>
            <a:pPr eaLnBrk="1" hangingPunct="1"/>
            <a:r>
              <a:rPr lang="en-US" dirty="0">
                <a:solidFill>
                  <a:schemeClr val="tx1"/>
                </a:solidFill>
                <a:latin typeface="Cambria" pitchFamily="18" charset="0"/>
              </a:rPr>
              <a:t>Quotes: Tithes and Offerings</a:t>
            </a:r>
          </a:p>
        </p:txBody>
      </p:sp>
      <p:sp>
        <p:nvSpPr>
          <p:cNvPr id="15365" name="Rectangle 4"/>
          <p:cNvSpPr>
            <a:spLocks noGrp="1" noChangeArrowheads="1"/>
          </p:cNvSpPr>
          <p:nvPr>
            <p:ph sz="half" idx="1"/>
          </p:nvPr>
        </p:nvSpPr>
        <p:spPr/>
        <p:txBody>
          <a:bodyPr>
            <a:normAutofit/>
          </a:bodyPr>
          <a:lstStyle/>
          <a:p>
            <a:pPr eaLnBrk="1" hangingPunct="1"/>
            <a:endParaRPr lang="en-US" dirty="0">
              <a:solidFill>
                <a:srgbClr val="FFFF00"/>
              </a:solidFill>
            </a:endParaRPr>
          </a:p>
          <a:p>
            <a:pPr eaLnBrk="1" hangingPunct="1">
              <a:buFontTx/>
              <a:buNone/>
            </a:pPr>
            <a:endParaRPr lang="en-US" dirty="0">
              <a:solidFill>
                <a:srgbClr val="FFFF00"/>
              </a:solidFill>
            </a:endParaRPr>
          </a:p>
        </p:txBody>
      </p:sp>
      <p:sp>
        <p:nvSpPr>
          <p:cNvPr id="21509" name="Rectangle 5"/>
          <p:cNvSpPr>
            <a:spLocks noGrp="1" noChangeArrowheads="1"/>
          </p:cNvSpPr>
          <p:nvPr>
            <p:ph sz="half" idx="2"/>
          </p:nvPr>
        </p:nvSpPr>
        <p:spPr>
          <a:xfrm>
            <a:off x="314960" y="1981200"/>
            <a:ext cx="8646160" cy="4114800"/>
          </a:xfrm>
        </p:spPr>
        <p:txBody>
          <a:bodyPr>
            <a:normAutofit/>
          </a:bodyPr>
          <a:lstStyle/>
          <a:p>
            <a:pPr eaLnBrk="1" hangingPunct="1">
              <a:buFontTx/>
              <a:buNone/>
            </a:pPr>
            <a:r>
              <a:rPr lang="en-US" sz="3200" b="1" dirty="0">
                <a:latin typeface="Cambria" pitchFamily="18" charset="0"/>
              </a:rPr>
              <a:t>SPIRIT SPEAKS THROUGH THE PROPHET </a:t>
            </a:r>
          </a:p>
          <a:p>
            <a:pPr marL="0" indent="0" eaLnBrk="1" hangingPunct="1">
              <a:buNone/>
            </a:pPr>
            <a:r>
              <a:rPr lang="en-US" sz="2800" dirty="0">
                <a:latin typeface="Cambria" pitchFamily="18" charset="0"/>
              </a:rPr>
              <a:t>	....Every man ought to have a church home.  You ought to have a place, not just to float about from pillar to post, but have somewhere that you go to church and you call it your church, somewhere you pay your tithe, and somewhere that you help support the cause.....</a:t>
            </a:r>
          </a:p>
          <a:p>
            <a:pPr marL="0" indent="0" algn="r">
              <a:buNone/>
            </a:pPr>
            <a:r>
              <a:rPr lang="en-US" sz="2800" dirty="0">
                <a:latin typeface="Cambria" pitchFamily="18" charset="0"/>
              </a:rPr>
              <a:t>March 8,1960</a:t>
            </a:r>
          </a:p>
        </p:txBody>
      </p:sp>
      <p:sp>
        <p:nvSpPr>
          <p:cNvPr id="15362" name="Slide Number Placeholder 6"/>
          <p:cNvSpPr>
            <a:spLocks noGrp="1"/>
          </p:cNvSpPr>
          <p:nvPr>
            <p:ph type="sldNum" sz="quarter" idx="12"/>
          </p:nvPr>
        </p:nvSpPr>
        <p:spPr>
          <a:noFill/>
        </p:spPr>
        <p:txBody>
          <a:bodyPr/>
          <a:lstStyle/>
          <a:p>
            <a:fld id="{00F42DAB-5DF4-47C3-9548-9AC76F742732}" type="slidenum">
              <a:rPr lang="en-US"/>
              <a:pPr/>
              <a:t>45</a:t>
            </a:fld>
            <a:endParaRPr lang="en-US"/>
          </a:p>
        </p:txBody>
      </p:sp>
    </p:spTree>
  </p:cSld>
  <p:clrMapOvr>
    <a:masterClrMapping/>
  </p:clrMapOvr>
  <p:transition spd="slow">
    <p:push dir="u"/>
  </p:transition>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Slide Number Placeholder 6"/>
          <p:cNvSpPr>
            <a:spLocks noGrp="1"/>
          </p:cNvSpPr>
          <p:nvPr>
            <p:ph type="sldNum" sz="quarter" idx="12"/>
          </p:nvPr>
        </p:nvSpPr>
        <p:spPr>
          <a:noFill/>
        </p:spPr>
        <p:txBody>
          <a:bodyPr/>
          <a:lstStyle/>
          <a:p>
            <a:fld id="{578E1DA1-8EA9-44E7-8D00-C865AFC9D59C}" type="slidenum">
              <a:rPr lang="en-US">
                <a:solidFill>
                  <a:schemeClr val="bg1"/>
                </a:solidFill>
                <a:latin typeface="Calisto MT" pitchFamily="18" charset="0"/>
              </a:rPr>
              <a:pPr/>
              <a:t>46</a:t>
            </a:fld>
            <a:endParaRPr lang="en-US">
              <a:solidFill>
                <a:schemeClr val="bg1"/>
              </a:solidFill>
              <a:latin typeface="Calisto MT" pitchFamily="18" charset="0"/>
            </a:endParaRPr>
          </a:p>
        </p:txBody>
      </p:sp>
      <p:sp>
        <p:nvSpPr>
          <p:cNvPr id="9219" name="Rectangle 3"/>
          <p:cNvSpPr>
            <a:spLocks noGrp="1" noChangeArrowheads="1"/>
          </p:cNvSpPr>
          <p:nvPr>
            <p:ph type="title" idx="4294967295"/>
          </p:nvPr>
        </p:nvSpPr>
        <p:spPr>
          <a:xfrm>
            <a:off x="-187960" y="243840"/>
            <a:ext cx="8950960" cy="838200"/>
          </a:xfrm>
        </p:spPr>
        <p:txBody>
          <a:bodyPr/>
          <a:lstStyle/>
          <a:p>
            <a:r>
              <a:rPr lang="en-US" sz="4000" b="1" dirty="0">
                <a:latin typeface="Cambria" pitchFamily="18" charset="0"/>
              </a:rPr>
              <a:t>QA.GOD.BEING.MISUNDERSTOOD</a:t>
            </a:r>
            <a:endParaRPr lang="en-US" dirty="0">
              <a:solidFill>
                <a:schemeClr val="bg1"/>
              </a:solidFill>
              <a:latin typeface="Calisto MT" pitchFamily="18" charset="0"/>
            </a:endParaRPr>
          </a:p>
        </p:txBody>
      </p:sp>
      <p:sp>
        <p:nvSpPr>
          <p:cNvPr id="10246" name="Text Box 8"/>
          <p:cNvSpPr txBox="1">
            <a:spLocks noChangeArrowheads="1"/>
          </p:cNvSpPr>
          <p:nvPr/>
        </p:nvSpPr>
        <p:spPr bwMode="auto">
          <a:xfrm>
            <a:off x="381000" y="1981200"/>
            <a:ext cx="8229600" cy="457200"/>
          </a:xfrm>
          <a:prstGeom prst="rect">
            <a:avLst/>
          </a:prstGeom>
          <a:noFill/>
          <a:ln w="9525">
            <a:noFill/>
            <a:miter lim="800000"/>
            <a:headEnd/>
            <a:tailEnd/>
          </a:ln>
        </p:spPr>
        <p:txBody>
          <a:bodyPr>
            <a:spAutoFit/>
          </a:bodyPr>
          <a:lstStyle/>
          <a:p>
            <a:pPr>
              <a:spcBef>
                <a:spcPct val="50000"/>
              </a:spcBef>
            </a:pPr>
            <a:endParaRPr lang="en-US">
              <a:solidFill>
                <a:schemeClr val="bg1"/>
              </a:solidFill>
              <a:latin typeface="Calisto MT" pitchFamily="18" charset="0"/>
            </a:endParaRPr>
          </a:p>
        </p:txBody>
      </p:sp>
      <p:sp>
        <p:nvSpPr>
          <p:cNvPr id="9225" name="Text Box 9"/>
          <p:cNvSpPr txBox="1">
            <a:spLocks noChangeArrowheads="1"/>
          </p:cNvSpPr>
          <p:nvPr/>
        </p:nvSpPr>
        <p:spPr bwMode="auto">
          <a:xfrm>
            <a:off x="381000" y="1046480"/>
            <a:ext cx="8691880" cy="6001643"/>
          </a:xfrm>
          <a:prstGeom prst="rect">
            <a:avLst/>
          </a:prstGeom>
          <a:noFill/>
          <a:ln w="9525">
            <a:noFill/>
            <a:miter lim="800000"/>
            <a:headEnd/>
            <a:tailEnd/>
          </a:ln>
        </p:spPr>
        <p:txBody>
          <a:bodyPr wrap="square">
            <a:spAutoFit/>
          </a:bodyPr>
          <a:lstStyle/>
          <a:p>
            <a:r>
              <a:rPr lang="en-US" sz="3200" dirty="0">
                <a:latin typeface="Cambria" pitchFamily="18" charset="0"/>
              </a:rPr>
              <a:t>136. </a:t>
            </a:r>
            <a:r>
              <a:rPr lang="en-US" sz="3200" b="1" dirty="0">
                <a:latin typeface="Cambria" pitchFamily="18" charset="0"/>
              </a:rPr>
              <a:t>Can a Christian go to heaven if he or she does not pay tithe?</a:t>
            </a:r>
          </a:p>
          <a:p>
            <a:r>
              <a:rPr lang="en-US" sz="3200" dirty="0">
                <a:latin typeface="Cambria" pitchFamily="18" charset="0"/>
              </a:rPr>
              <a:t>	Now, that's one that I could not answer Scripturally… But I do believe every Christian is obligated to pay tithings because it is a com-</a:t>
            </a:r>
            <a:r>
              <a:rPr lang="en-US" sz="3200" dirty="0" err="1">
                <a:latin typeface="Cambria" pitchFamily="18" charset="0"/>
              </a:rPr>
              <a:t>mandment</a:t>
            </a:r>
            <a:r>
              <a:rPr lang="en-US" sz="3200" dirty="0">
                <a:latin typeface="Cambria" pitchFamily="18" charset="0"/>
              </a:rPr>
              <a:t> of the Lord. </a:t>
            </a:r>
            <a:r>
              <a:rPr lang="en-US" sz="3200" i="1" dirty="0">
                <a:latin typeface="Cambria" pitchFamily="18" charset="0"/>
              </a:rPr>
              <a:t>"And blessed are they that do all His commandments, that they might have a right to enter into the Life, the Tree of Life."</a:t>
            </a:r>
            <a:r>
              <a:rPr lang="en-US" sz="3200" dirty="0">
                <a:latin typeface="Cambria" pitchFamily="18" charset="0"/>
              </a:rPr>
              <a:t> Now, I do believe that tithe-paying is essential to a Christian experience.</a:t>
            </a:r>
          </a:p>
          <a:p>
            <a:endParaRPr lang="en-US" sz="3200" b="1" dirty="0">
              <a:latin typeface="Cambria" pitchFamily="18" charset="0"/>
            </a:endParaRPr>
          </a:p>
          <a:p>
            <a:r>
              <a:rPr lang="en-US" sz="3200" b="1" dirty="0">
                <a:latin typeface="Cambria" pitchFamily="18" charset="0"/>
              </a:rPr>
              <a:t>		</a:t>
            </a:r>
            <a:r>
              <a:rPr lang="en-US" sz="3200" dirty="0">
                <a:latin typeface="Cambria" pitchFamily="18" charset="0"/>
              </a:rPr>
              <a:t>			COD  61-0723</a:t>
            </a:r>
          </a:p>
        </p:txBody>
      </p:sp>
    </p:spTree>
  </p:cSld>
  <p:clrMapOvr>
    <a:masterClrMapping/>
  </p:clrMapOvr>
  <p:transition spd="slow">
    <p:push dir="u"/>
  </p:transition>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Slide Number Placeholder 6"/>
          <p:cNvSpPr>
            <a:spLocks noGrp="1"/>
          </p:cNvSpPr>
          <p:nvPr>
            <p:ph type="sldNum" sz="quarter" idx="12"/>
          </p:nvPr>
        </p:nvSpPr>
        <p:spPr>
          <a:noFill/>
        </p:spPr>
        <p:txBody>
          <a:bodyPr/>
          <a:lstStyle/>
          <a:p>
            <a:fld id="{355666C0-9044-4E06-8275-35B778525367}" type="slidenum">
              <a:rPr lang="en-US">
                <a:solidFill>
                  <a:schemeClr val="tx1"/>
                </a:solidFill>
                <a:latin typeface="Calisto MT" pitchFamily="18" charset="0"/>
              </a:rPr>
              <a:pPr/>
              <a:t>47</a:t>
            </a:fld>
            <a:endParaRPr lang="en-US">
              <a:solidFill>
                <a:schemeClr val="tx1"/>
              </a:solidFill>
              <a:latin typeface="Calisto MT" pitchFamily="18" charset="0"/>
            </a:endParaRPr>
          </a:p>
        </p:txBody>
      </p:sp>
      <p:sp>
        <p:nvSpPr>
          <p:cNvPr id="11267" name="Rectangle 3"/>
          <p:cNvSpPr>
            <a:spLocks noGrp="1" noChangeArrowheads="1"/>
          </p:cNvSpPr>
          <p:nvPr>
            <p:ph type="title" idx="4294967295"/>
          </p:nvPr>
        </p:nvSpPr>
        <p:spPr>
          <a:xfrm>
            <a:off x="304800" y="159124"/>
            <a:ext cx="7772400" cy="914400"/>
          </a:xfrm>
          <a:effectLst>
            <a:outerShdw dist="71842" dir="2700000" algn="ctr" rotWithShape="0">
              <a:schemeClr val="bg2">
                <a:alpha val="50000"/>
              </a:schemeClr>
            </a:outerShdw>
          </a:effectLst>
        </p:spPr>
        <p:txBody>
          <a:bodyPr/>
          <a:lstStyle/>
          <a:p>
            <a:pPr eaLnBrk="1" hangingPunct="1">
              <a:defRPr/>
            </a:pPr>
            <a:r>
              <a:rPr lang="en-US" u="sng" dirty="0">
                <a:solidFill>
                  <a:schemeClr val="tx1"/>
                </a:solidFill>
                <a:latin typeface="Calisto MT" pitchFamily="18" charset="0"/>
              </a:rPr>
              <a:t>Offerings - Giving</a:t>
            </a:r>
          </a:p>
        </p:txBody>
      </p:sp>
      <p:sp>
        <p:nvSpPr>
          <p:cNvPr id="11268" name="Rectangle 4"/>
          <p:cNvSpPr>
            <a:spLocks noGrp="1" noChangeArrowheads="1"/>
          </p:cNvSpPr>
          <p:nvPr>
            <p:ph sz="half" idx="4294967295"/>
          </p:nvPr>
        </p:nvSpPr>
        <p:spPr>
          <a:xfrm>
            <a:off x="-201930" y="1849274"/>
            <a:ext cx="4511040" cy="4114800"/>
          </a:xfrm>
        </p:spPr>
        <p:txBody>
          <a:bodyPr>
            <a:noAutofit/>
          </a:bodyPr>
          <a:lstStyle/>
          <a:p>
            <a:pPr eaLnBrk="1" hangingPunct="1">
              <a:buFontTx/>
              <a:buNone/>
            </a:pPr>
            <a:r>
              <a:rPr lang="en-US" sz="2800" i="1" dirty="0">
                <a:latin typeface="Cambria" pitchFamily="18" charset="0"/>
              </a:rPr>
              <a:t>	Give, and it shall be given unto you; good measure, pressed down, and shaken together, and running over, shall men give into your bosom. For with the same measure that ye mete withal it shall be measured to you again. 		             </a:t>
            </a:r>
            <a:r>
              <a:rPr lang="en-US" b="1" dirty="0">
                <a:latin typeface="Cambria" pitchFamily="18" charset="0"/>
              </a:rPr>
              <a:t>LUKE 6:38</a:t>
            </a:r>
          </a:p>
        </p:txBody>
      </p:sp>
      <p:sp>
        <p:nvSpPr>
          <p:cNvPr id="11271" name="Text Box 7"/>
          <p:cNvSpPr txBox="1">
            <a:spLocks noChangeArrowheads="1"/>
          </p:cNvSpPr>
          <p:nvPr/>
        </p:nvSpPr>
        <p:spPr bwMode="auto">
          <a:xfrm>
            <a:off x="304800" y="1075158"/>
            <a:ext cx="8382000" cy="579438"/>
          </a:xfrm>
          <a:prstGeom prst="rect">
            <a:avLst/>
          </a:prstGeom>
          <a:noFill/>
          <a:ln w="9525">
            <a:noFill/>
            <a:miter lim="800000"/>
            <a:headEnd/>
            <a:tailEnd/>
          </a:ln>
        </p:spPr>
        <p:txBody>
          <a:bodyPr>
            <a:spAutoFit/>
          </a:bodyPr>
          <a:lstStyle/>
          <a:p>
            <a:pPr>
              <a:spcBef>
                <a:spcPct val="50000"/>
              </a:spcBef>
            </a:pPr>
            <a:r>
              <a:rPr lang="en-US" sz="3200" dirty="0">
                <a:latin typeface="Cambria" pitchFamily="18" charset="0"/>
              </a:rPr>
              <a:t>  </a:t>
            </a:r>
            <a:r>
              <a:rPr lang="en-US" sz="2800" b="1" dirty="0">
                <a:latin typeface="Cambria" pitchFamily="18" charset="0"/>
              </a:rPr>
              <a:t>God’s view, according to Old &amp; New </a:t>
            </a:r>
            <a:r>
              <a:rPr lang="en-US" sz="2800" b="1" dirty="0">
                <a:latin typeface="Calisto MT" pitchFamily="18" charset="0"/>
              </a:rPr>
              <a:t>Testaments</a:t>
            </a:r>
          </a:p>
        </p:txBody>
      </p:sp>
      <p:sp>
        <p:nvSpPr>
          <p:cNvPr id="8" name="Text Box 8"/>
          <p:cNvSpPr txBox="1">
            <a:spLocks noGrp="1" noChangeArrowheads="1"/>
          </p:cNvSpPr>
          <p:nvPr>
            <p:ph sz="half" idx="4294967295"/>
          </p:nvPr>
        </p:nvSpPr>
        <p:spPr bwMode="auto">
          <a:xfrm>
            <a:off x="4309110" y="1849274"/>
            <a:ext cx="4682490" cy="5304016"/>
          </a:xfrm>
          <a:prstGeom prst="rect">
            <a:avLst/>
          </a:prstGeom>
          <a:noFill/>
          <a:ln w="9525">
            <a:noFill/>
            <a:miter lim="800000"/>
            <a:headEnd/>
            <a:tailEnd/>
          </a:ln>
        </p:spPr>
        <p:txBody>
          <a:bodyPr wrap="square">
            <a:spAutoFit/>
          </a:bodyPr>
          <a:lstStyle/>
          <a:p>
            <a:pPr eaLnBrk="1" hangingPunct="1">
              <a:buFontTx/>
              <a:buNone/>
            </a:pPr>
            <a:r>
              <a:rPr lang="en-US" sz="2800" i="1" dirty="0">
                <a:latin typeface="Cambria" pitchFamily="18" charset="0"/>
              </a:rPr>
              <a:t>		He that giveth unto the poor shall not lack: but he that </a:t>
            </a:r>
            <a:r>
              <a:rPr lang="en-US" sz="2800" i="1" dirty="0" err="1">
                <a:latin typeface="Cambria" pitchFamily="18" charset="0"/>
              </a:rPr>
              <a:t>hideth</a:t>
            </a:r>
            <a:r>
              <a:rPr lang="en-US" sz="2800" i="1" dirty="0">
                <a:latin typeface="Cambria" pitchFamily="18" charset="0"/>
              </a:rPr>
              <a:t> his eyes shall have many a curse. 	      			</a:t>
            </a:r>
            <a:r>
              <a:rPr lang="en-US" sz="2000" b="1" dirty="0">
                <a:latin typeface="Cambria" pitchFamily="18" charset="0"/>
              </a:rPr>
              <a:t>PROV. 28:27 </a:t>
            </a:r>
            <a:r>
              <a:rPr lang="en-US" sz="2000" b="1" i="1" dirty="0">
                <a:latin typeface="Cambria" pitchFamily="18" charset="0"/>
              </a:rPr>
              <a:t>	</a:t>
            </a:r>
            <a:r>
              <a:rPr lang="en-US" sz="2800" i="1" dirty="0">
                <a:latin typeface="Cambria" pitchFamily="18" charset="0"/>
              </a:rPr>
              <a:t>He that hath pity upon the poor </a:t>
            </a:r>
            <a:r>
              <a:rPr lang="en-US" sz="2800" i="1" dirty="0" err="1">
                <a:latin typeface="Cambria" pitchFamily="18" charset="0"/>
              </a:rPr>
              <a:t>lendeth</a:t>
            </a:r>
            <a:r>
              <a:rPr lang="en-US" sz="2800" i="1" dirty="0">
                <a:latin typeface="Cambria" pitchFamily="18" charset="0"/>
              </a:rPr>
              <a:t> unto the LORD; and that which he hath given will he pay him again. 	      </a:t>
            </a:r>
            <a:r>
              <a:rPr lang="en-US" sz="2000" b="1" dirty="0">
                <a:latin typeface="Cambria" pitchFamily="18" charset="0"/>
              </a:rPr>
              <a:t>PROV. 19:17</a:t>
            </a:r>
          </a:p>
          <a:p>
            <a:pPr>
              <a:spcBef>
                <a:spcPct val="50000"/>
              </a:spcBef>
            </a:pPr>
            <a:endParaRPr lang="en-US" sz="2800" dirty="0">
              <a:latin typeface="Calisto MT" pitchFamily="18" charset="0"/>
            </a:endParaRPr>
          </a:p>
        </p:txBody>
      </p:sp>
    </p:spTree>
  </p:cSld>
  <p:clrMapOvr>
    <a:masterClrMapping/>
  </p:clrMapOvr>
  <p:transition spd="slow">
    <p:push dir="u"/>
  </p:transition>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Rectangle 3"/>
          <p:cNvSpPr>
            <a:spLocks noGrp="1" noChangeArrowheads="1"/>
          </p:cNvSpPr>
          <p:nvPr>
            <p:ph type="title"/>
          </p:nvPr>
        </p:nvSpPr>
        <p:spPr>
          <a:xfrm>
            <a:off x="381000" y="152400"/>
            <a:ext cx="7772400" cy="914400"/>
          </a:xfrm>
        </p:spPr>
        <p:txBody>
          <a:bodyPr>
            <a:normAutofit/>
          </a:bodyPr>
          <a:lstStyle/>
          <a:p>
            <a:pPr eaLnBrk="1" hangingPunct="1"/>
            <a:r>
              <a:rPr lang="en-US" sz="4800" dirty="0">
                <a:solidFill>
                  <a:schemeClr val="tx1"/>
                </a:solidFill>
                <a:latin typeface="Cambria" pitchFamily="18" charset="0"/>
              </a:rPr>
              <a:t>Quotes: Tithes and Offerings</a:t>
            </a:r>
          </a:p>
        </p:txBody>
      </p:sp>
      <p:sp>
        <p:nvSpPr>
          <p:cNvPr id="18437" name="Rectangle 4"/>
          <p:cNvSpPr>
            <a:spLocks noGrp="1" noChangeArrowheads="1"/>
          </p:cNvSpPr>
          <p:nvPr>
            <p:ph sz="half" idx="1"/>
          </p:nvPr>
        </p:nvSpPr>
        <p:spPr/>
        <p:txBody>
          <a:bodyPr>
            <a:normAutofit/>
          </a:bodyPr>
          <a:lstStyle/>
          <a:p>
            <a:pPr eaLnBrk="1" hangingPunct="1"/>
            <a:endParaRPr lang="en-US">
              <a:solidFill>
                <a:srgbClr val="FFFF00"/>
              </a:solidFill>
            </a:endParaRPr>
          </a:p>
          <a:p>
            <a:pPr eaLnBrk="1" hangingPunct="1">
              <a:buFontTx/>
              <a:buNone/>
            </a:pPr>
            <a:endParaRPr lang="en-US">
              <a:solidFill>
                <a:srgbClr val="FFFF00"/>
              </a:solidFill>
            </a:endParaRPr>
          </a:p>
        </p:txBody>
      </p:sp>
      <p:sp>
        <p:nvSpPr>
          <p:cNvPr id="27653" name="Rectangle 5"/>
          <p:cNvSpPr>
            <a:spLocks noGrp="1" noChangeArrowheads="1"/>
          </p:cNvSpPr>
          <p:nvPr>
            <p:ph sz="half" idx="2"/>
          </p:nvPr>
        </p:nvSpPr>
        <p:spPr>
          <a:xfrm>
            <a:off x="233680" y="1752600"/>
            <a:ext cx="8717280" cy="4470402"/>
          </a:xfrm>
          <a:ln>
            <a:solidFill>
              <a:srgbClr val="FFFF00"/>
            </a:solidFill>
          </a:ln>
        </p:spPr>
        <p:txBody>
          <a:bodyPr>
            <a:normAutofit/>
          </a:bodyPr>
          <a:lstStyle/>
          <a:p>
            <a:pPr marL="533400" indent="-533400" eaLnBrk="1" hangingPunct="1">
              <a:buFontTx/>
              <a:buNone/>
            </a:pPr>
            <a:r>
              <a:rPr lang="en-US" sz="4000" b="1" dirty="0">
                <a:latin typeface="Cambria" pitchFamily="18" charset="0"/>
              </a:rPr>
              <a:t>FORSAKING.ALL</a:t>
            </a:r>
            <a:endParaRPr lang="en-US" sz="4000" dirty="0">
              <a:latin typeface="Cambria" pitchFamily="18" charset="0"/>
            </a:endParaRPr>
          </a:p>
          <a:p>
            <a:pPr marL="533400" indent="-533400" eaLnBrk="1" hangingPunct="1">
              <a:buFontTx/>
              <a:buNone/>
            </a:pPr>
            <a:r>
              <a:rPr lang="en-US" sz="2800" dirty="0">
                <a:latin typeface="Cambria" pitchFamily="18" charset="0"/>
              </a:rPr>
              <a:t>  		</a:t>
            </a:r>
            <a:r>
              <a:rPr lang="en-US" sz="3200" dirty="0">
                <a:latin typeface="Cambria" pitchFamily="18" charset="0"/>
              </a:rPr>
              <a:t>14 … And now, today, to see great fine structures going up, clean, where people can come in and worship God, we're so thankful for this; and for the sacrifice that people, with their tithings and offerings and contribution, has built this house for the Lord. </a:t>
            </a:r>
          </a:p>
          <a:p>
            <a:pPr marL="533400" indent="-533400" algn="r">
              <a:buNone/>
            </a:pPr>
            <a:r>
              <a:rPr lang="en-US" sz="2800" b="1" dirty="0">
                <a:latin typeface="Cambria" pitchFamily="18" charset="0"/>
              </a:rPr>
              <a:t>62-0123</a:t>
            </a:r>
            <a:endParaRPr lang="en-US" sz="2800" dirty="0">
              <a:latin typeface="Cambria" pitchFamily="18" charset="0"/>
            </a:endParaRPr>
          </a:p>
        </p:txBody>
      </p:sp>
      <p:sp>
        <p:nvSpPr>
          <p:cNvPr id="18434" name="Slide Number Placeholder 6"/>
          <p:cNvSpPr>
            <a:spLocks noGrp="1"/>
          </p:cNvSpPr>
          <p:nvPr>
            <p:ph type="sldNum" sz="quarter" idx="12"/>
          </p:nvPr>
        </p:nvSpPr>
        <p:spPr>
          <a:noFill/>
        </p:spPr>
        <p:txBody>
          <a:bodyPr/>
          <a:lstStyle/>
          <a:p>
            <a:fld id="{70725402-A5F5-478B-B15B-12857F8BC0FA}" type="slidenum">
              <a:rPr lang="en-US"/>
              <a:pPr/>
              <a:t>48</a:t>
            </a:fld>
            <a:endParaRPr lang="en-US"/>
          </a:p>
        </p:txBody>
      </p:sp>
    </p:spTree>
  </p:cSld>
  <p:clrMapOvr>
    <a:masterClrMapping/>
  </p:clrMapOvr>
  <p:transition spd="slow">
    <p:push dir="u"/>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ChangeArrowheads="1"/>
          </p:cNvSpPr>
          <p:nvPr/>
        </p:nvSpPr>
        <p:spPr bwMode="auto">
          <a:xfrm>
            <a:off x="228600" y="152400"/>
            <a:ext cx="8610600" cy="6247864"/>
          </a:xfrm>
          <a:prstGeom prst="rect">
            <a:avLst/>
          </a:prstGeom>
          <a:solidFill>
            <a:schemeClr val="bg1"/>
          </a:solidFill>
          <a:ln w="9525">
            <a:noFill/>
            <a:miter lim="800000"/>
            <a:headEnd/>
            <a:tailEnd/>
          </a:ln>
        </p:spPr>
        <p:txBody>
          <a:bodyPr wrap="square">
            <a:spAutoFit/>
          </a:bodyPr>
          <a:lstStyle/>
          <a:p>
            <a:r>
              <a:rPr lang="en-US" sz="3600" b="1" dirty="0">
                <a:latin typeface="+mn-lt"/>
              </a:rPr>
              <a:t>Psalms 144:11-15</a:t>
            </a:r>
          </a:p>
          <a:p>
            <a:r>
              <a:rPr lang="en-US" sz="2800" i="1" dirty="0">
                <a:latin typeface="+mn-lt"/>
              </a:rPr>
              <a:t>	Rid me, and deliver me from the hand of strange children, whose mouth </a:t>
            </a:r>
            <a:r>
              <a:rPr lang="en-US" sz="2800" i="1" dirty="0" err="1">
                <a:latin typeface="+mn-lt"/>
              </a:rPr>
              <a:t>speaketh</a:t>
            </a:r>
            <a:r>
              <a:rPr lang="en-US" sz="2800" i="1" dirty="0">
                <a:latin typeface="+mn-lt"/>
              </a:rPr>
              <a:t> vanity, and their right hand is a right hand of falsehood:12 That </a:t>
            </a:r>
            <a:r>
              <a:rPr lang="en-US" sz="2800" b="1" i="1" dirty="0">
                <a:latin typeface="+mn-lt"/>
              </a:rPr>
              <a:t>our sons </a:t>
            </a:r>
            <a:r>
              <a:rPr lang="en-US" sz="2800" i="1" dirty="0">
                <a:latin typeface="+mn-lt"/>
              </a:rPr>
              <a:t>may be as plants grown up  in their youth; that </a:t>
            </a:r>
            <a:r>
              <a:rPr lang="en-US" sz="2800" b="1" i="1" dirty="0">
                <a:latin typeface="+mn-lt"/>
              </a:rPr>
              <a:t>our daughters </a:t>
            </a:r>
            <a:r>
              <a:rPr lang="en-US" sz="2800" i="1" dirty="0">
                <a:latin typeface="+mn-lt"/>
              </a:rPr>
              <a:t>may be as corner stones, polished after the similitude of a palace 13 That </a:t>
            </a:r>
            <a:r>
              <a:rPr lang="en-US" sz="2800" b="1" i="1" dirty="0">
                <a:latin typeface="+mn-lt"/>
              </a:rPr>
              <a:t>our garners </a:t>
            </a:r>
            <a:r>
              <a:rPr lang="en-US" sz="2800" i="1" dirty="0">
                <a:latin typeface="+mn-lt"/>
              </a:rPr>
              <a:t>may be full, affording all manner of store: that </a:t>
            </a:r>
            <a:r>
              <a:rPr lang="en-US" sz="2800" b="1" i="1" dirty="0">
                <a:latin typeface="+mn-lt"/>
              </a:rPr>
              <a:t>our sheep </a:t>
            </a:r>
            <a:r>
              <a:rPr lang="en-US" sz="2800" i="1" dirty="0">
                <a:latin typeface="+mn-lt"/>
              </a:rPr>
              <a:t>may bring forth thousands and ten thousands in our streets: 14 That </a:t>
            </a:r>
            <a:r>
              <a:rPr lang="en-US" sz="2800" b="1" i="1" dirty="0">
                <a:latin typeface="+mn-lt"/>
              </a:rPr>
              <a:t>our oxen </a:t>
            </a:r>
            <a:r>
              <a:rPr lang="en-US" sz="2800" i="1" dirty="0">
                <a:latin typeface="+mn-lt"/>
              </a:rPr>
              <a:t>may be strong to </a:t>
            </a:r>
            <a:r>
              <a:rPr lang="en-US" sz="2800" i="1" dirty="0" err="1">
                <a:latin typeface="+mn-lt"/>
              </a:rPr>
              <a:t>labour</a:t>
            </a:r>
            <a:r>
              <a:rPr lang="en-US" sz="2800" i="1" dirty="0">
                <a:latin typeface="+mn-lt"/>
              </a:rPr>
              <a:t>; that there be no breaking in, nor going out; that there be no complaining in our streets. 15 Happy is that people, that is in such a case: yea, </a:t>
            </a:r>
            <a:r>
              <a:rPr lang="en-US" sz="2800" b="1" i="1" dirty="0">
                <a:latin typeface="+mn-lt"/>
              </a:rPr>
              <a:t>happy is that people, whose God is the LORD…</a:t>
            </a:r>
            <a:endParaRPr lang="en-US" sz="2400" b="1" i="1" dirty="0">
              <a:latin typeface="+mn-lt"/>
            </a:endParaRPr>
          </a:p>
        </p:txBody>
      </p:sp>
      <p:sp>
        <p:nvSpPr>
          <p:cNvPr id="3" name="Date Placeholder 2"/>
          <p:cNvSpPr>
            <a:spLocks noGrp="1"/>
          </p:cNvSpPr>
          <p:nvPr>
            <p:ph type="dt" sz="half" idx="10"/>
          </p:nvPr>
        </p:nvSpPr>
        <p:spPr/>
        <p:txBody>
          <a:bodyPr/>
          <a:lstStyle/>
          <a:p>
            <a:pPr>
              <a:defRPr/>
            </a:pPr>
            <a:r>
              <a:rPr lang="en-US"/>
              <a:t>4/17/2011</a:t>
            </a:r>
          </a:p>
        </p:txBody>
      </p:sp>
      <p:sp>
        <p:nvSpPr>
          <p:cNvPr id="5" name="Footer Placeholder 4"/>
          <p:cNvSpPr>
            <a:spLocks noGrp="1"/>
          </p:cNvSpPr>
          <p:nvPr>
            <p:ph type="ftr" sz="quarter" idx="11"/>
          </p:nvPr>
        </p:nvSpPr>
        <p:spPr/>
        <p:txBody>
          <a:bodyPr/>
          <a:lstStyle/>
          <a:p>
            <a:pPr>
              <a:defRPr/>
            </a:pPr>
            <a:r>
              <a:rPr lang="en-US"/>
              <a:t>Family Matters 4</a:t>
            </a:r>
          </a:p>
        </p:txBody>
      </p:sp>
      <p:sp>
        <p:nvSpPr>
          <p:cNvPr id="4" name="Slide Number Placeholder 3"/>
          <p:cNvSpPr>
            <a:spLocks noGrp="1"/>
          </p:cNvSpPr>
          <p:nvPr>
            <p:ph type="sldNum" sz="quarter" idx="12"/>
          </p:nvPr>
        </p:nvSpPr>
        <p:spPr/>
        <p:txBody>
          <a:bodyPr/>
          <a:lstStyle/>
          <a:p>
            <a:pPr>
              <a:defRPr/>
            </a:pPr>
            <a:fld id="{E3132471-3D99-43CE-955E-894CB2ECB518}" type="slidenum">
              <a:rPr lang="en-US" smtClean="0"/>
              <a:pPr>
                <a:defRPr/>
              </a:pPr>
              <a:t>49</a:t>
            </a:fld>
            <a:endParaRPr lang="en-US"/>
          </a:p>
        </p:txBody>
      </p:sp>
    </p:spTree>
    <p:extLst>
      <p:ext uri="{BB962C8B-B14F-4D97-AF65-F5344CB8AC3E}">
        <p14:creationId xmlns:p14="http://schemas.microsoft.com/office/powerpoint/2010/main" val="3985670559"/>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35D26B-B6A7-B843-8360-D846CD1FABB8}"/>
              </a:ext>
            </a:extLst>
          </p:cNvPr>
          <p:cNvSpPr>
            <a:spLocks noGrp="1"/>
          </p:cNvSpPr>
          <p:nvPr>
            <p:ph type="dt" sz="half" idx="10"/>
          </p:nvPr>
        </p:nvSpPr>
        <p:spPr/>
        <p:txBody>
          <a:bodyPr/>
          <a:lstStyle/>
          <a:p>
            <a:r>
              <a:rPr lang="en-US"/>
              <a:t>7/22/2014</a:t>
            </a:r>
          </a:p>
        </p:txBody>
      </p:sp>
      <p:sp>
        <p:nvSpPr>
          <p:cNvPr id="3" name="Footer Placeholder 2">
            <a:extLst>
              <a:ext uri="{FF2B5EF4-FFF2-40B4-BE49-F238E27FC236}">
                <a16:creationId xmlns:a16="http://schemas.microsoft.com/office/drawing/2014/main" id="{1CAC6E12-6CA6-B742-9677-B1F76EEB9F2C}"/>
              </a:ext>
            </a:extLst>
          </p:cNvPr>
          <p:cNvSpPr>
            <a:spLocks noGrp="1"/>
          </p:cNvSpPr>
          <p:nvPr>
            <p:ph type="ftr" sz="quarter" idx="11"/>
          </p:nvPr>
        </p:nvSpPr>
        <p:spPr/>
        <p:txBody>
          <a:bodyPr/>
          <a:lstStyle/>
          <a:p>
            <a:r>
              <a:rPr lang="en-US"/>
              <a:t>The Value of Respect</a:t>
            </a:r>
          </a:p>
        </p:txBody>
      </p:sp>
      <p:sp>
        <p:nvSpPr>
          <p:cNvPr id="4" name="Slide Number Placeholder 3">
            <a:extLst>
              <a:ext uri="{FF2B5EF4-FFF2-40B4-BE49-F238E27FC236}">
                <a16:creationId xmlns:a16="http://schemas.microsoft.com/office/drawing/2014/main" id="{F9FCE136-310D-E640-B695-7ED4D2B46E9C}"/>
              </a:ext>
            </a:extLst>
          </p:cNvPr>
          <p:cNvSpPr>
            <a:spLocks noGrp="1"/>
          </p:cNvSpPr>
          <p:nvPr>
            <p:ph type="sldNum" sz="quarter" idx="12"/>
          </p:nvPr>
        </p:nvSpPr>
        <p:spPr/>
        <p:txBody>
          <a:bodyPr/>
          <a:lstStyle/>
          <a:p>
            <a:fld id="{D739C4FB-7D33-419B-8833-D1372BFD11C8}" type="slidenum">
              <a:rPr lang="en-US" smtClean="0"/>
              <a:t>5</a:t>
            </a:fld>
            <a:endParaRPr lang="en-US"/>
          </a:p>
        </p:txBody>
      </p:sp>
      <p:sp>
        <p:nvSpPr>
          <p:cNvPr id="5" name="Rectangle 4">
            <a:extLst>
              <a:ext uri="{FF2B5EF4-FFF2-40B4-BE49-F238E27FC236}">
                <a16:creationId xmlns:a16="http://schemas.microsoft.com/office/drawing/2014/main" id="{5497EA8D-AE4F-984F-97CB-BE5AADFBFB85}"/>
              </a:ext>
            </a:extLst>
          </p:cNvPr>
          <p:cNvSpPr/>
          <p:nvPr/>
        </p:nvSpPr>
        <p:spPr>
          <a:xfrm>
            <a:off x="356049" y="323681"/>
            <a:ext cx="8496637" cy="4585871"/>
          </a:xfrm>
          <a:prstGeom prst="rect">
            <a:avLst/>
          </a:prstGeom>
        </p:spPr>
        <p:txBody>
          <a:bodyPr wrap="square">
            <a:spAutoFit/>
          </a:bodyPr>
          <a:lstStyle/>
          <a:p>
            <a:pPr indent="457200" algn="ctr"/>
            <a:r>
              <a:rPr lang="en-US" sz="4400" b="1" dirty="0"/>
              <a:t>Encourage them to resist 	wrong ideas and people.</a:t>
            </a:r>
          </a:p>
          <a:p>
            <a:pPr indent="457200"/>
            <a:endParaRPr lang="en-US" sz="4400" b="1" dirty="0"/>
          </a:p>
          <a:p>
            <a:pPr indent="457200" algn="ctr"/>
            <a:r>
              <a:rPr lang="en-US" sz="4400" i="1" dirty="0"/>
              <a:t>“To raise only a child by intellect without morality </a:t>
            </a:r>
          </a:p>
          <a:p>
            <a:pPr indent="457200" algn="ctr"/>
            <a:r>
              <a:rPr lang="en-US" sz="4400" i="1" dirty="0"/>
              <a:t>is to raise a menace.”</a:t>
            </a:r>
          </a:p>
          <a:p>
            <a:pPr indent="457200" algn="ctr"/>
            <a:r>
              <a:rPr lang="en-US" sz="2800" b="1" i="1" dirty="0"/>
              <a:t>T. Roosevelt</a:t>
            </a:r>
            <a:endParaRPr lang="en-US" sz="2800" i="1" dirty="0"/>
          </a:p>
        </p:txBody>
      </p:sp>
    </p:spTree>
    <p:extLst>
      <p:ext uri="{BB962C8B-B14F-4D97-AF65-F5344CB8AC3E}">
        <p14:creationId xmlns:p14="http://schemas.microsoft.com/office/powerpoint/2010/main" val="3361240002"/>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165D9F7A-F50A-426D-9378-E1AD3951C0CE}" type="slidenum">
              <a:rPr lang="en-US" smtClean="0"/>
              <a:pPr>
                <a:defRPr/>
              </a:pPr>
              <a:t>6</a:t>
            </a:fld>
            <a:endParaRPr lang="en-US"/>
          </a:p>
        </p:txBody>
      </p:sp>
      <p:sp>
        <p:nvSpPr>
          <p:cNvPr id="3" name="Rectangle 2"/>
          <p:cNvSpPr/>
          <p:nvPr/>
        </p:nvSpPr>
        <p:spPr>
          <a:xfrm>
            <a:off x="152400" y="0"/>
            <a:ext cx="8839200" cy="6494085"/>
          </a:xfrm>
          <a:prstGeom prst="rect">
            <a:avLst/>
          </a:prstGeom>
        </p:spPr>
        <p:txBody>
          <a:bodyPr wrap="square">
            <a:spAutoFit/>
          </a:bodyPr>
          <a:lstStyle/>
          <a:p>
            <a:r>
              <a:rPr lang="en-US" sz="3600" b="1" dirty="0">
                <a:latin typeface="Cambria" pitchFamily="18" charset="0"/>
              </a:rPr>
              <a:t>WHO.IS.THIS.MELCHISEDEC</a:t>
            </a:r>
            <a:endParaRPr lang="en-US" sz="2800" b="1" dirty="0">
              <a:latin typeface="Cambria" pitchFamily="18" charset="0"/>
            </a:endParaRPr>
          </a:p>
          <a:p>
            <a:r>
              <a:rPr lang="en-US" sz="2800" dirty="0">
                <a:latin typeface="Cambria" pitchFamily="18" charset="0"/>
              </a:rPr>
              <a:t>	</a:t>
            </a:r>
            <a:r>
              <a:rPr lang="en-US" sz="3000" dirty="0">
                <a:latin typeface="Cambria" pitchFamily="18" charset="0"/>
              </a:rPr>
              <a:t>It makes our heart most happy, joyful, to know that we’ve come in contact with the living God; Who vindicates it back in physical, material evidences, as He did in the days gone by, and as He has promised for this day... </a:t>
            </a:r>
          </a:p>
          <a:p>
            <a:r>
              <a:rPr lang="en-US" sz="3000" dirty="0">
                <a:latin typeface="Cambria" pitchFamily="18" charset="0"/>
              </a:rPr>
              <a:t>	This dark day where no one seems to know which way to go, we're so glad that we found the safety zone, the retreat. Now bless us tonight, as we speak of Thy Word. And the promises that's given to us, may we nurture them in our hearts, cherish them with reverence, and obey them with real godly discipline. For we ask it in Jesus' Name. Amen. </a:t>
            </a:r>
          </a:p>
          <a:p>
            <a:pPr algn="r"/>
            <a:r>
              <a:rPr lang="en-US" sz="2000" dirty="0">
                <a:latin typeface="Cambria" pitchFamily="18" charset="0"/>
              </a:rPr>
              <a:t>65-0221</a:t>
            </a:r>
            <a:endParaRPr lang="en-US" sz="2800" dirty="0">
              <a:latin typeface="Cambria" pitchFamily="18" charset="0"/>
            </a:endParaRPr>
          </a:p>
        </p:txBody>
      </p:sp>
    </p:spTree>
    <p:extLst>
      <p:ext uri="{BB962C8B-B14F-4D97-AF65-F5344CB8AC3E}">
        <p14:creationId xmlns:p14="http://schemas.microsoft.com/office/powerpoint/2010/main" val="767237626"/>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266700" y="304800"/>
            <a:ext cx="8229600" cy="1066800"/>
          </a:xfrm>
        </p:spPr>
        <p:txBody>
          <a:bodyPr>
            <a:normAutofit fontScale="90000"/>
          </a:bodyPr>
          <a:lstStyle/>
          <a:p>
            <a:pPr eaLnBrk="1" hangingPunct="1"/>
            <a:r>
              <a:rPr lang="en-US" b="1" dirty="0">
                <a:latin typeface="Calisto MT" pitchFamily="18" charset="0"/>
              </a:rPr>
              <a:t>Not every Truth is Obvious</a:t>
            </a:r>
          </a:p>
        </p:txBody>
      </p:sp>
      <p:sp>
        <p:nvSpPr>
          <p:cNvPr id="44035" name="Rectangle 3"/>
          <p:cNvSpPr>
            <a:spLocks noGrp="1" noChangeArrowheads="1"/>
          </p:cNvSpPr>
          <p:nvPr>
            <p:ph idx="1"/>
          </p:nvPr>
        </p:nvSpPr>
        <p:spPr>
          <a:xfrm>
            <a:off x="520262" y="1904999"/>
            <a:ext cx="8458200" cy="4732283"/>
          </a:xfrm>
        </p:spPr>
        <p:txBody>
          <a:bodyPr>
            <a:normAutofit/>
          </a:bodyPr>
          <a:lstStyle/>
          <a:p>
            <a:pPr eaLnBrk="1" hangingPunct="1">
              <a:lnSpc>
                <a:spcPct val="90000"/>
              </a:lnSpc>
              <a:buFontTx/>
              <a:buNone/>
            </a:pPr>
            <a:r>
              <a:rPr lang="en-US" sz="3600" b="1" dirty="0">
                <a:latin typeface="Cambria" pitchFamily="18" charset="0"/>
              </a:rPr>
              <a:t>MATTHEW 11:25-26</a:t>
            </a:r>
          </a:p>
          <a:p>
            <a:pPr eaLnBrk="1" hangingPunct="1">
              <a:lnSpc>
                <a:spcPct val="90000"/>
              </a:lnSpc>
              <a:buFontTx/>
              <a:buNone/>
            </a:pPr>
            <a:r>
              <a:rPr lang="en-US" sz="3600" dirty="0">
                <a:latin typeface="Cambria" pitchFamily="18" charset="0"/>
              </a:rPr>
              <a:t>		</a:t>
            </a:r>
            <a:r>
              <a:rPr lang="en-US" sz="3600" i="1" dirty="0">
                <a:latin typeface="Cambria" pitchFamily="18" charset="0"/>
              </a:rPr>
              <a:t>25 At that time Jesus answered and said, I thank thee, O Father, Lord of heaven and earth, because thou hast hid these things from the wise and prudent, and hast revealed them unto babes. 26 Even so, Father: for so it seemed good in thy sight.</a:t>
            </a:r>
          </a:p>
        </p:txBody>
      </p:sp>
      <p:sp>
        <p:nvSpPr>
          <p:cNvPr id="2050" name="Slide Number Placeholder 5"/>
          <p:cNvSpPr>
            <a:spLocks noGrp="1"/>
          </p:cNvSpPr>
          <p:nvPr>
            <p:ph type="sldNum" sz="quarter" idx="12"/>
          </p:nvPr>
        </p:nvSpPr>
        <p:spPr>
          <a:noFill/>
        </p:spPr>
        <p:txBody>
          <a:bodyPr/>
          <a:lstStyle/>
          <a:p>
            <a:fld id="{7243BAF0-CD59-4F37-9D78-F8CE12E09284}" type="slidenum">
              <a:rPr lang="en-US"/>
              <a:pPr/>
              <a:t>7</a:t>
            </a:fld>
            <a:endParaRPr lang="en-US"/>
          </a:p>
        </p:txBody>
      </p:sp>
    </p:spTree>
    <p:extLst>
      <p:ext uri="{BB962C8B-B14F-4D97-AF65-F5344CB8AC3E}">
        <p14:creationId xmlns:p14="http://schemas.microsoft.com/office/powerpoint/2010/main" val="2466734509"/>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4"/>
          <p:cNvSpPr txBox="1">
            <a:spLocks noChangeArrowheads="1"/>
          </p:cNvSpPr>
          <p:nvPr/>
        </p:nvSpPr>
        <p:spPr bwMode="auto">
          <a:xfrm>
            <a:off x="275897" y="236483"/>
            <a:ext cx="8477577" cy="4900409"/>
          </a:xfrm>
          <a:prstGeom prst="rect">
            <a:avLst/>
          </a:prstGeom>
          <a:noFill/>
          <a:ln w="9525">
            <a:noFill/>
            <a:miter lim="800000"/>
            <a:headEnd/>
            <a:tailEnd/>
          </a:ln>
        </p:spPr>
        <p:txBody>
          <a:bodyPr wrap="square">
            <a:spAutoFit/>
          </a:bodyPr>
          <a:lstStyle/>
          <a:p>
            <a:r>
              <a:rPr lang="en-US" sz="4000" b="1" dirty="0">
                <a:latin typeface="+mn-lt"/>
              </a:rPr>
              <a:t>AND.KNOWETH.IT.NOT    65-0815</a:t>
            </a:r>
          </a:p>
          <a:p>
            <a:r>
              <a:rPr lang="en-US" sz="3600" dirty="0">
                <a:latin typeface="+mn-lt"/>
              </a:rPr>
              <a:t>	Help us this morning to take corrections from the Spirit and the Word, that we might prepare ourselves as we move away from the doors this morning, determined in our heart to live a better life than we have in the past. We ask it in Jesus' Name. Amen.</a:t>
            </a:r>
          </a:p>
          <a:p>
            <a:endParaRPr lang="en-US" sz="1600" dirty="0">
              <a:latin typeface="+mn-lt"/>
            </a:endParaRPr>
          </a:p>
        </p:txBody>
      </p:sp>
      <p:sp>
        <p:nvSpPr>
          <p:cNvPr id="3" name="Date Placeholder 2"/>
          <p:cNvSpPr>
            <a:spLocks noGrp="1"/>
          </p:cNvSpPr>
          <p:nvPr>
            <p:ph type="dt" sz="half" idx="10"/>
          </p:nvPr>
        </p:nvSpPr>
        <p:spPr/>
        <p:txBody>
          <a:bodyPr/>
          <a:lstStyle/>
          <a:p>
            <a:pPr>
              <a:defRPr/>
            </a:pPr>
            <a:r>
              <a:rPr lang="en-US"/>
              <a:t>4/17/2011</a:t>
            </a:r>
          </a:p>
        </p:txBody>
      </p:sp>
      <p:sp>
        <p:nvSpPr>
          <p:cNvPr id="5" name="Footer Placeholder 4"/>
          <p:cNvSpPr>
            <a:spLocks noGrp="1"/>
          </p:cNvSpPr>
          <p:nvPr>
            <p:ph type="ftr" sz="quarter" idx="11"/>
          </p:nvPr>
        </p:nvSpPr>
        <p:spPr/>
        <p:txBody>
          <a:bodyPr/>
          <a:lstStyle/>
          <a:p>
            <a:pPr>
              <a:defRPr/>
            </a:pPr>
            <a:r>
              <a:rPr lang="en-US"/>
              <a:t>Family Matters 4</a:t>
            </a:r>
          </a:p>
        </p:txBody>
      </p:sp>
      <p:sp>
        <p:nvSpPr>
          <p:cNvPr id="4" name="Slide Number Placeholder 3"/>
          <p:cNvSpPr>
            <a:spLocks noGrp="1"/>
          </p:cNvSpPr>
          <p:nvPr>
            <p:ph type="sldNum" sz="quarter" idx="12"/>
          </p:nvPr>
        </p:nvSpPr>
        <p:spPr/>
        <p:txBody>
          <a:bodyPr/>
          <a:lstStyle/>
          <a:p>
            <a:pPr>
              <a:defRPr/>
            </a:pPr>
            <a:fld id="{E3132471-3D99-43CE-955E-894CB2ECB518}" type="slidenum">
              <a:rPr lang="en-US" smtClean="0"/>
              <a:pPr>
                <a:defRPr/>
              </a:pPr>
              <a:t>8</a:t>
            </a:fld>
            <a:endParaRPr lang="en-US"/>
          </a:p>
        </p:txBody>
      </p:sp>
    </p:spTree>
    <p:extLst>
      <p:ext uri="{BB962C8B-B14F-4D97-AF65-F5344CB8AC3E}">
        <p14:creationId xmlns:p14="http://schemas.microsoft.com/office/powerpoint/2010/main" val="1570403368"/>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7/22/2014</a:t>
            </a:r>
          </a:p>
        </p:txBody>
      </p:sp>
      <p:sp>
        <p:nvSpPr>
          <p:cNvPr id="3" name="Footer Placeholder 2"/>
          <p:cNvSpPr>
            <a:spLocks noGrp="1"/>
          </p:cNvSpPr>
          <p:nvPr>
            <p:ph type="ftr" sz="quarter" idx="11"/>
          </p:nvPr>
        </p:nvSpPr>
        <p:spPr/>
        <p:txBody>
          <a:bodyPr/>
          <a:lstStyle/>
          <a:p>
            <a:r>
              <a:rPr lang="en-US"/>
              <a:t>The Value of Respect</a:t>
            </a:r>
          </a:p>
        </p:txBody>
      </p:sp>
      <p:sp>
        <p:nvSpPr>
          <p:cNvPr id="4" name="Slide Number Placeholder 3"/>
          <p:cNvSpPr>
            <a:spLocks noGrp="1"/>
          </p:cNvSpPr>
          <p:nvPr>
            <p:ph type="sldNum" sz="quarter" idx="12"/>
          </p:nvPr>
        </p:nvSpPr>
        <p:spPr/>
        <p:txBody>
          <a:bodyPr/>
          <a:lstStyle/>
          <a:p>
            <a:fld id="{D739C4FB-7D33-419B-8833-D1372BFD11C8}" type="slidenum">
              <a:rPr lang="en-US" smtClean="0"/>
              <a:t>9</a:t>
            </a:fld>
            <a:endParaRPr lang="en-US"/>
          </a:p>
        </p:txBody>
      </p:sp>
      <p:sp>
        <p:nvSpPr>
          <p:cNvPr id="5" name="Rectangle 4"/>
          <p:cNvSpPr/>
          <p:nvPr/>
        </p:nvSpPr>
        <p:spPr>
          <a:xfrm>
            <a:off x="155864" y="20781"/>
            <a:ext cx="8894618" cy="6155531"/>
          </a:xfrm>
          <a:prstGeom prst="rect">
            <a:avLst/>
          </a:prstGeom>
        </p:spPr>
        <p:txBody>
          <a:bodyPr wrap="square">
            <a:spAutoFit/>
          </a:bodyPr>
          <a:lstStyle/>
          <a:p>
            <a:r>
              <a:rPr lang="en-US" sz="4000" b="1" dirty="0"/>
              <a:t>WHY</a:t>
            </a:r>
          </a:p>
          <a:p>
            <a:r>
              <a:rPr lang="en-US" sz="2800" dirty="0"/>
              <a:t>  	12 Paul told Timothy to stir up the gift that was in him, that come from his grandmother, Lois. We find out in Heb. 7, Paul speaking on tithe paying, that Levi, who had an order from God to receive tithing of his brother, paid tithes, for he was yet in the loins of Abraham when he met </a:t>
            </a:r>
            <a:r>
              <a:rPr lang="en-US" sz="2800" dirty="0" err="1"/>
              <a:t>Melchisedec</a:t>
            </a:r>
            <a:r>
              <a:rPr lang="en-US" sz="2800" dirty="0"/>
              <a:t>, which was his great, great-grandfather. And it was accounted to him for paying tithing.</a:t>
            </a:r>
          </a:p>
          <a:p>
            <a:r>
              <a:rPr lang="en-US" sz="2800" dirty="0"/>
              <a:t>	</a:t>
            </a:r>
            <a:r>
              <a:rPr lang="en-US" sz="2800" b="1" dirty="0"/>
              <a:t>Your life will impress your children, and influence your children by the example you set before them. </a:t>
            </a:r>
            <a:r>
              <a:rPr lang="en-US" sz="2800" dirty="0"/>
              <a:t>And I think it's a good thing that we put every effort we can before our children as godly parents. </a:t>
            </a:r>
            <a:r>
              <a:rPr lang="en-US" sz="2800" b="1" dirty="0"/>
              <a:t>Make an example, be an example.</a:t>
            </a:r>
          </a:p>
          <a:p>
            <a:pPr algn="r"/>
            <a:r>
              <a:rPr lang="en-US" dirty="0"/>
              <a:t>60-0309</a:t>
            </a:r>
          </a:p>
        </p:txBody>
      </p:sp>
    </p:spTree>
    <p:extLst>
      <p:ext uri="{BB962C8B-B14F-4D97-AF65-F5344CB8AC3E}">
        <p14:creationId xmlns:p14="http://schemas.microsoft.com/office/powerpoint/2010/main" val="3034750895"/>
      </p:ext>
    </p:extLst>
  </p:cSld>
  <p:clrMapOvr>
    <a:masterClrMapping/>
  </p:clrMapOvr>
  <p:transition spd="slow">
    <p:push dir="u"/>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avelogue">
  <a:themeElements>
    <a:clrScheme name="Travelogue">
      <a:dk1>
        <a:sysClr val="windowText" lastClr="000000"/>
      </a:dk1>
      <a:lt1>
        <a:srgbClr val="EAC968"/>
      </a:lt1>
      <a:dk2>
        <a:srgbClr val="2A2515"/>
      </a:dk2>
      <a:lt2>
        <a:srgbClr val="82682C"/>
      </a:lt2>
      <a:accent1>
        <a:srgbClr val="B74D21"/>
      </a:accent1>
      <a:accent2>
        <a:srgbClr val="A32323"/>
      </a:accent2>
      <a:accent3>
        <a:srgbClr val="4576A3"/>
      </a:accent3>
      <a:accent4>
        <a:srgbClr val="615D9A"/>
      </a:accent4>
      <a:accent5>
        <a:srgbClr val="67924B"/>
      </a:accent5>
      <a:accent6>
        <a:srgbClr val="BF7B1B"/>
      </a:accent6>
      <a:hlink>
        <a:srgbClr val="99350B"/>
      </a:hlink>
      <a:folHlink>
        <a:srgbClr val="785140"/>
      </a:folHlink>
    </a:clrScheme>
    <a:fontScheme name="Office 2">
      <a:majorFont>
        <a:latin typeface="Calibri"/>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ravelogue">
      <a:fillStyleLst>
        <a:solidFill>
          <a:schemeClr val="phClr"/>
        </a:solidFill>
        <a:blipFill rotWithShape="1">
          <a:blip xmlns:r="http://schemas.openxmlformats.org/officeDocument/2006/relationships" r:embed="rId1">
            <a:duotone>
              <a:schemeClr val="phClr">
                <a:shade val="20000"/>
                <a:satMod val="130000"/>
              </a:schemeClr>
              <a:schemeClr val="phClr">
                <a:tint val="80000"/>
                <a:satMod val="150000"/>
              </a:schemeClr>
            </a:duotone>
          </a:blip>
          <a:tile tx="0" ty="0" sx="50000" sy="50000" flip="none" algn="tl"/>
        </a:blipFill>
        <a:blipFill rotWithShape="1">
          <a:blip xmlns:r="http://schemas.openxmlformats.org/officeDocument/2006/relationships" r:embed="rId2">
            <a:duotone>
              <a:schemeClr val="phClr">
                <a:shade val="20000"/>
                <a:satMod val="130000"/>
              </a:schemeClr>
              <a:schemeClr val="phClr">
                <a:tint val="80000"/>
                <a:satMod val="150000"/>
              </a:schemeClr>
            </a:duotone>
          </a:blip>
          <a:tile tx="0" ty="0" sx="50000" sy="50000" flip="none" algn="tl"/>
        </a:blip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dir="6600000" sx="102000" sy="102000" rotWithShape="0">
              <a:srgbClr val="000000">
                <a:alpha val="35000"/>
              </a:srgbClr>
            </a:outerShdw>
          </a:effectLst>
        </a:effectStyle>
        <a:effectStyle>
          <a:effectLst>
            <a:outerShdw blurRad="88900" dist="63500" dir="2400000" rotWithShape="0">
              <a:srgbClr val="000000">
                <a:alpha val="50000"/>
              </a:srgbClr>
            </a:outerShdw>
          </a:effectLst>
          <a:scene3d>
            <a:camera prst="orthographicFront">
              <a:rot lat="0" lon="0" rev="0"/>
            </a:camera>
            <a:lightRig rig="sunset" dir="t">
              <a:rot lat="0" lon="0" rev="4200000"/>
            </a:lightRig>
          </a:scene3d>
          <a:sp3d>
            <a:bevelT w="63500" h="25400" prst="coolSlant"/>
          </a:sp3d>
        </a:effectStyle>
      </a:effectStyleLst>
      <a:bgFillStyleLst>
        <a:solidFill>
          <a:schemeClr val="phClr"/>
        </a:solidFill>
        <a:gradFill rotWithShape="1">
          <a:gsLst>
            <a:gs pos="0">
              <a:schemeClr val="phClr">
                <a:tint val="50000"/>
                <a:shade val="90000"/>
                <a:hueMod val="85000"/>
                <a:satMod val="300000"/>
                <a:lumMod val="100000"/>
              </a:schemeClr>
            </a:gs>
            <a:gs pos="40000">
              <a:schemeClr val="phClr">
                <a:tint val="45000"/>
                <a:shade val="99000"/>
                <a:hueMod val="95000"/>
                <a:satMod val="300000"/>
                <a:lumMod val="100000"/>
              </a:schemeClr>
            </a:gs>
            <a:gs pos="100000">
              <a:schemeClr val="phClr">
                <a:shade val="20000"/>
                <a:hueMod val="95000"/>
                <a:satMod val="255000"/>
                <a:lumMod val="100000"/>
              </a:schemeClr>
            </a:gs>
          </a:gsLst>
          <a:path path="circle">
            <a:fillToRect l="50000" t="-80000" r="50000" b="180000"/>
          </a:path>
        </a:gradFill>
        <a:gradFill rotWithShape="1">
          <a:gsLst>
            <a:gs pos="0">
              <a:schemeClr val="phClr">
                <a:tint val="70000"/>
                <a:satMod val="2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Travelogue.thmx</Template>
  <TotalTime>1464</TotalTime>
  <Words>1306</Words>
  <Application>Microsoft Macintosh PowerPoint</Application>
  <PresentationFormat>On-screen Show (4:3)</PresentationFormat>
  <Paragraphs>399</Paragraphs>
  <Slides>49</Slides>
  <Notes>16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49</vt:i4>
      </vt:variant>
    </vt:vector>
  </HeadingPairs>
  <TitlesOfParts>
    <vt:vector size="58" baseType="lpstr">
      <vt:lpstr>Calibri</vt:lpstr>
      <vt:lpstr>Calisto MT</vt:lpstr>
      <vt:lpstr>Cambria</vt:lpstr>
      <vt:lpstr>Courier New</vt:lpstr>
      <vt:lpstr>Mistral</vt:lpstr>
      <vt:lpstr>Times New Roman</vt:lpstr>
      <vt:lpstr>Verdana</vt:lpstr>
      <vt:lpstr>Wingdings 2</vt:lpstr>
      <vt:lpstr>Travelogue</vt:lpstr>
      <vt:lpstr>The Value of Respect 2 Education &amp; Training of Children &amp; Families</vt:lpstr>
      <vt:lpstr>PowerPoint Presentation</vt:lpstr>
      <vt:lpstr>PowerPoint Presentation</vt:lpstr>
      <vt:lpstr>PowerPoint Presentation</vt:lpstr>
      <vt:lpstr>PowerPoint Presentation</vt:lpstr>
      <vt:lpstr>PowerPoint Presentation</vt:lpstr>
      <vt:lpstr>Not every Truth is Obvious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“Thus Saith the Lord”</vt:lpstr>
      <vt:lpstr>PowerPoint Presentation</vt:lpstr>
      <vt:lpstr>PowerPoint Presentation</vt:lpstr>
      <vt:lpstr>Tithes &amp; Offerings Unpaid</vt:lpstr>
      <vt:lpstr>Quotes on Tithes &amp; Offerings</vt:lpstr>
      <vt:lpstr>Scriptures: Tithes &amp; Offerings</vt:lpstr>
      <vt:lpstr>Quotes: Tithes and Offerings</vt:lpstr>
      <vt:lpstr>QA.GOD.BEING.MISUNDERSTOOD</vt:lpstr>
      <vt:lpstr>Offerings - Giving</vt:lpstr>
      <vt:lpstr>Quotes: Tithes and Offerings</vt:lpstr>
      <vt:lpstr>PowerPoint Presentation</vt:lpstr>
    </vt:vector>
  </TitlesOfParts>
  <Company/>
  <LinksUpToDate>false</LinksUpToDate>
  <SharedDoc>false</SharedDoc>
  <HyperlinksChanged>false</HyperlinksChanged>
  <AppVersion>16.0015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Education &amp; Training</dc:title>
  <dc:creator>barry coffey</dc:creator>
  <cp:lastModifiedBy>Barry Coffey</cp:lastModifiedBy>
  <cp:revision>104</cp:revision>
  <dcterms:created xsi:type="dcterms:W3CDTF">2014-09-05T21:50:01Z</dcterms:created>
  <dcterms:modified xsi:type="dcterms:W3CDTF">2018-07-29T21:14:22Z</dcterms:modified>
</cp:coreProperties>
</file>