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32"/>
  </p:notesMasterIdLst>
  <p:handoutMasterIdLst>
    <p:handoutMasterId r:id="rId33"/>
  </p:handoutMasterIdLst>
  <p:sldIdLst>
    <p:sldId id="275" r:id="rId3"/>
    <p:sldId id="313" r:id="rId4"/>
    <p:sldId id="347" r:id="rId5"/>
    <p:sldId id="351" r:id="rId6"/>
    <p:sldId id="350" r:id="rId7"/>
    <p:sldId id="302" r:id="rId8"/>
    <p:sldId id="403" r:id="rId9"/>
    <p:sldId id="385" r:id="rId10"/>
    <p:sldId id="386" r:id="rId11"/>
    <p:sldId id="384" r:id="rId12"/>
    <p:sldId id="383" r:id="rId13"/>
    <p:sldId id="382" r:id="rId14"/>
    <p:sldId id="381" r:id="rId15"/>
    <p:sldId id="397" r:id="rId16"/>
    <p:sldId id="387" r:id="rId17"/>
    <p:sldId id="388" r:id="rId18"/>
    <p:sldId id="394" r:id="rId19"/>
    <p:sldId id="390" r:id="rId20"/>
    <p:sldId id="389" r:id="rId21"/>
    <p:sldId id="393" r:id="rId22"/>
    <p:sldId id="402" r:id="rId23"/>
    <p:sldId id="395" r:id="rId24"/>
    <p:sldId id="391" r:id="rId25"/>
    <p:sldId id="392" r:id="rId26"/>
    <p:sldId id="399" r:id="rId27"/>
    <p:sldId id="400" r:id="rId28"/>
    <p:sldId id="401" r:id="rId29"/>
    <p:sldId id="398" r:id="rId30"/>
    <p:sldId id="3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02" autoAdjust="0"/>
    <p:restoredTop sz="94660"/>
  </p:normalViewPr>
  <p:slideViewPr>
    <p:cSldViewPr>
      <p:cViewPr varScale="1">
        <p:scale>
          <a:sx n="45" d="100"/>
          <a:sy n="45" d="100"/>
        </p:scale>
        <p:origin x="64" y="448"/>
      </p:cViewPr>
      <p:guideLst>
        <p:guide pos="2880"/>
        <p:guide orient="horz" pos="2160"/>
      </p:guideLst>
    </p:cSldViewPr>
  </p:slideViewPr>
  <p:notesTextViewPr>
    <p:cViewPr>
      <p:scale>
        <a:sx n="1" d="1"/>
        <a:sy n="1" d="1"/>
      </p:scale>
      <p:origin x="0" y="0"/>
    </p:cViewPr>
  </p:notesTextViewPr>
  <p:sorterViewPr>
    <p:cViewPr>
      <p:scale>
        <a:sx n="184" d="100"/>
        <a:sy n="184" d="100"/>
      </p:scale>
      <p:origin x="0" y="0"/>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8/5/2018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8/5/2018</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0FDE7-FE71-46E3-9512-437B13AD5F46}" type="slidenum">
              <a:rPr lang="uk-UA" smtClean="0"/>
              <a:t>2</a:t>
            </a:fld>
            <a:endParaRPr lang="uk-UA"/>
          </a:p>
        </p:txBody>
      </p:sp>
    </p:spTree>
    <p:extLst>
      <p:ext uri="{BB962C8B-B14F-4D97-AF65-F5344CB8AC3E}">
        <p14:creationId xmlns:p14="http://schemas.microsoft.com/office/powerpoint/2010/main" val="2055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10B8A-D49B-4187-A4EE-8B7A854FD680}" type="slidenum">
              <a:rPr lang="en-US" smtClean="0"/>
              <a:pPr/>
              <a:t>29</a:t>
            </a:fld>
            <a:endParaRPr lang="en-US"/>
          </a:p>
        </p:txBody>
      </p:sp>
    </p:spTree>
    <p:extLst>
      <p:ext uri="{BB962C8B-B14F-4D97-AF65-F5344CB8AC3E}">
        <p14:creationId xmlns:p14="http://schemas.microsoft.com/office/powerpoint/2010/main" val="70259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4051"/>
            </a:lvl1pPr>
          </a:lstStyle>
          <a:p>
            <a:r>
              <a:rPr lang="en-US"/>
              <a:t>Click to edit Master title style</a:t>
            </a:r>
            <a:endParaRPr/>
          </a:p>
        </p:txBody>
      </p:sp>
      <p:sp>
        <p:nvSpPr>
          <p:cNvPr id="3" name="Subtitle 2"/>
          <p:cNvSpPr>
            <a:spLocks noGrp="1"/>
          </p:cNvSpPr>
          <p:nvPr>
            <p:ph type="subTitle" idx="1"/>
          </p:nvPr>
        </p:nvSpPr>
        <p:spPr>
          <a:xfrm>
            <a:off x="1256437" y="4876800"/>
            <a:ext cx="5373499" cy="990600"/>
          </a:xfrm>
        </p:spPr>
        <p:txBody>
          <a:bodyPr lIns="91440">
            <a:normAutofit/>
          </a:bodyPr>
          <a:lstStyle>
            <a:lvl1pPr marL="0" indent="0" algn="l">
              <a:spcBef>
                <a:spcPts val="0"/>
              </a:spcBef>
              <a:buNone/>
              <a:defRPr sz="1500" cap="all" spc="188" baseline="0">
                <a:solidFill>
                  <a:schemeClr val="bg2">
                    <a:lumMod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4046082"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4114680" y="0"/>
            <a:ext cx="5029319"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456128" y="685800"/>
            <a:ext cx="3201234" cy="38862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08/05/18</a:t>
            </a:r>
            <a:endParaRPr/>
          </a:p>
        </p:txBody>
      </p:sp>
      <p:sp>
        <p:nvSpPr>
          <p:cNvPr id="6" name="Footer Placeholder 5"/>
          <p:cNvSpPr>
            <a:spLocks noGrp="1"/>
          </p:cNvSpPr>
          <p:nvPr>
            <p:ph type="ftr" sz="quarter" idx="11"/>
          </p:nvPr>
        </p:nvSpPr>
        <p:spPr/>
        <p:txBody>
          <a:bodyPr/>
          <a:lstStyle/>
          <a:p>
            <a:r>
              <a:rPr lang="en-US"/>
              <a:t>Jealousy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08/05/18</a:t>
            </a:r>
            <a:endParaRPr/>
          </a:p>
        </p:txBody>
      </p:sp>
      <p:sp>
        <p:nvSpPr>
          <p:cNvPr id="5" name="Footer Placeholder 4"/>
          <p:cNvSpPr>
            <a:spLocks noGrp="1"/>
          </p:cNvSpPr>
          <p:nvPr>
            <p:ph type="ftr" sz="quarter" idx="11"/>
          </p:nvPr>
        </p:nvSpPr>
        <p:spPr/>
        <p:txBody>
          <a:bodyPr/>
          <a:lstStyle/>
          <a:p>
            <a:r>
              <a:rPr lang="en-US"/>
              <a:t>Jealousy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08/05/18</a:t>
            </a:r>
            <a:endParaRPr/>
          </a:p>
        </p:txBody>
      </p:sp>
      <p:sp>
        <p:nvSpPr>
          <p:cNvPr id="5" name="Footer Placeholder 4"/>
          <p:cNvSpPr>
            <a:spLocks noGrp="1"/>
          </p:cNvSpPr>
          <p:nvPr>
            <p:ph type="ftr" sz="quarter" idx="11"/>
          </p:nvPr>
        </p:nvSpPr>
        <p:spPr/>
        <p:txBody>
          <a:bodyPr/>
          <a:lstStyle/>
          <a:p>
            <a:r>
              <a:rPr lang="en-US"/>
              <a:t>Jealousy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08/05/18</a:t>
            </a:r>
            <a:endParaRPr/>
          </a:p>
        </p:txBody>
      </p:sp>
      <p:sp>
        <p:nvSpPr>
          <p:cNvPr id="5" name="Footer Placeholder 4"/>
          <p:cNvSpPr>
            <a:spLocks noGrp="1"/>
          </p:cNvSpPr>
          <p:nvPr>
            <p:ph type="ftr" sz="quarter" idx="11"/>
          </p:nvPr>
        </p:nvSpPr>
        <p:spPr/>
        <p:txBody>
          <a:bodyPr/>
          <a:lstStyle/>
          <a:p>
            <a:r>
              <a:rPr lang="en-US"/>
              <a:t>Jealousy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chor="b">
            <a:normAutofit/>
          </a:bodyPr>
          <a:lstStyle>
            <a:lvl1pPr algn="l">
              <a:defRPr sz="3601" b="0" cap="none" baseline="0"/>
            </a:lvl1pPr>
          </a:lstStyle>
          <a:p>
            <a:r>
              <a:rPr lang="en-US"/>
              <a:t>Click to edit Master title style</a:t>
            </a:r>
            <a:endParaRPr/>
          </a:p>
        </p:txBody>
      </p:sp>
      <p:sp>
        <p:nvSpPr>
          <p:cNvPr id="3" name="Text Placeholder 2"/>
          <p:cNvSpPr>
            <a:spLocks noGrp="1"/>
          </p:cNvSpPr>
          <p:nvPr>
            <p:ph type="body" idx="1"/>
          </p:nvPr>
        </p:nvSpPr>
        <p:spPr>
          <a:xfrm>
            <a:off x="970612" y="685800"/>
            <a:ext cx="5659324" cy="1066800"/>
          </a:xfrm>
        </p:spPr>
        <p:txBody>
          <a:bodyPr lIns="91440" anchor="t"/>
          <a:lstStyle>
            <a:lvl1pPr marL="0" indent="0">
              <a:spcBef>
                <a:spcPts val="0"/>
              </a:spcBef>
              <a:buNone/>
              <a:defRPr sz="1500" cap="all" spc="188" baseline="0">
                <a:solidFill>
                  <a:schemeClr val="bg2"/>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08/05/18</a:t>
            </a:r>
            <a:endParaRPr/>
          </a:p>
        </p:txBody>
      </p:sp>
      <p:sp>
        <p:nvSpPr>
          <p:cNvPr id="5" name="Footer Placeholder 4"/>
          <p:cNvSpPr>
            <a:spLocks noGrp="1"/>
          </p:cNvSpPr>
          <p:nvPr>
            <p:ph type="ftr" sz="quarter" idx="11"/>
          </p:nvPr>
        </p:nvSpPr>
        <p:spPr/>
        <p:txBody>
          <a:bodyPr/>
          <a:lstStyle/>
          <a:p>
            <a:r>
              <a:rPr lang="en-US"/>
              <a:t>Jealousy</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08/05/18</a:t>
            </a:r>
            <a:endParaRPr/>
          </a:p>
        </p:txBody>
      </p:sp>
      <p:sp>
        <p:nvSpPr>
          <p:cNvPr id="6" name="Footer Placeholder 5"/>
          <p:cNvSpPr>
            <a:spLocks noGrp="1"/>
          </p:cNvSpPr>
          <p:nvPr>
            <p:ph type="ftr" sz="quarter" idx="11"/>
          </p:nvPr>
        </p:nvSpPr>
        <p:spPr/>
        <p:txBody>
          <a:bodyPr/>
          <a:lstStyle/>
          <a:p>
            <a:r>
              <a:rPr lang="en-US"/>
              <a:t>Jealousy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70613" y="2438400"/>
            <a:ext cx="3487057"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08/05/18</a:t>
            </a:r>
            <a:endParaRPr/>
          </a:p>
        </p:txBody>
      </p:sp>
      <p:sp>
        <p:nvSpPr>
          <p:cNvPr id="8" name="Footer Placeholder 7"/>
          <p:cNvSpPr>
            <a:spLocks noGrp="1"/>
          </p:cNvSpPr>
          <p:nvPr>
            <p:ph type="ftr" sz="quarter" idx="11"/>
          </p:nvPr>
        </p:nvSpPr>
        <p:spPr/>
        <p:txBody>
          <a:bodyPr/>
          <a:lstStyle/>
          <a:p>
            <a:r>
              <a:rPr lang="en-US"/>
              <a:t>Jealousy</a:t>
            </a:r>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08/05/18</a:t>
            </a:r>
            <a:endParaRPr/>
          </a:p>
        </p:txBody>
      </p:sp>
      <p:sp>
        <p:nvSpPr>
          <p:cNvPr id="4" name="Footer Placeholder 3"/>
          <p:cNvSpPr>
            <a:spLocks noGrp="1"/>
          </p:cNvSpPr>
          <p:nvPr>
            <p:ph type="ftr" sz="quarter" idx="11"/>
          </p:nvPr>
        </p:nvSpPr>
        <p:spPr/>
        <p:txBody>
          <a:bodyPr/>
          <a:lstStyle/>
          <a:p>
            <a:r>
              <a:rPr lang="en-US"/>
              <a:t>Jealousy</a:t>
            </a:r>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08/05/18</a:t>
            </a:r>
            <a:endParaRPr/>
          </a:p>
        </p:txBody>
      </p:sp>
      <p:sp>
        <p:nvSpPr>
          <p:cNvPr id="3" name="Footer Placeholder 2"/>
          <p:cNvSpPr>
            <a:spLocks noGrp="1"/>
          </p:cNvSpPr>
          <p:nvPr>
            <p:ph type="ftr" sz="quarter" idx="11"/>
          </p:nvPr>
        </p:nvSpPr>
        <p:spPr/>
        <p:txBody>
          <a:bodyPr/>
          <a:lstStyle/>
          <a:p>
            <a:r>
              <a:rPr lang="en-US"/>
              <a:t>Jealousy</a:t>
            </a:r>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a:t>Click to edit Master title style</a:t>
            </a:r>
            <a:endParaRPr/>
          </a:p>
        </p:txBody>
      </p:sp>
      <p:sp>
        <p:nvSpPr>
          <p:cNvPr id="3" name="Content Placeholder 2"/>
          <p:cNvSpPr>
            <a:spLocks noGrp="1"/>
          </p:cNvSpPr>
          <p:nvPr>
            <p:ph idx="1"/>
          </p:nvPr>
        </p:nvSpPr>
        <p:spPr>
          <a:xfrm>
            <a:off x="4572000" y="685800"/>
            <a:ext cx="4114799"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08/05/18</a:t>
            </a:r>
            <a:endParaRPr/>
          </a:p>
        </p:txBody>
      </p:sp>
      <p:sp>
        <p:nvSpPr>
          <p:cNvPr id="6" name="Footer Placeholder 5"/>
          <p:cNvSpPr>
            <a:spLocks noGrp="1"/>
          </p:cNvSpPr>
          <p:nvPr>
            <p:ph type="ftr" sz="quarter" idx="11"/>
          </p:nvPr>
        </p:nvSpPr>
        <p:spPr/>
        <p:txBody>
          <a:bodyPr/>
          <a:lstStyle/>
          <a:p>
            <a:r>
              <a:rPr lang="en-US"/>
              <a:t>Jealousy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3" name="Rectangle 12"/>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08/05/18</a:t>
            </a:r>
            <a:endParaRPr/>
          </a:p>
        </p:txBody>
      </p:sp>
      <p:sp>
        <p:nvSpPr>
          <p:cNvPr id="6" name="Footer Placeholder 5"/>
          <p:cNvSpPr>
            <a:spLocks noGrp="1"/>
          </p:cNvSpPr>
          <p:nvPr>
            <p:ph type="ftr" sz="quarter" idx="11"/>
          </p:nvPr>
        </p:nvSpPr>
        <p:spPr/>
        <p:txBody>
          <a:bodyPr/>
          <a:lstStyle/>
          <a:p>
            <a:r>
              <a:rPr lang="en-US"/>
              <a:t>Jealousy</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70613" y="1828800"/>
            <a:ext cx="72027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01122" y="6400801"/>
            <a:ext cx="990302" cy="276226"/>
          </a:xfrm>
          <a:prstGeom prst="rect">
            <a:avLst/>
          </a:prstGeom>
        </p:spPr>
        <p:txBody>
          <a:bodyPr vert="horz" lIns="91440" tIns="45720" rIns="91440" bIns="45720" rtlCol="0" anchor="ctr"/>
          <a:lstStyle>
            <a:lvl1pPr algn="r">
              <a:defRPr sz="750">
                <a:solidFill>
                  <a:schemeClr val="tx1">
                    <a:tint val="75000"/>
                  </a:schemeClr>
                </a:solidFill>
              </a:defRPr>
            </a:lvl1pPr>
          </a:lstStyle>
          <a:p>
            <a:r>
              <a:rPr lang="en-US"/>
              <a:t>08/05/18</a:t>
            </a:r>
            <a:endParaRPr/>
          </a:p>
        </p:txBody>
      </p:sp>
      <p:sp>
        <p:nvSpPr>
          <p:cNvPr id="5" name="Footer Placeholder 4"/>
          <p:cNvSpPr>
            <a:spLocks noGrp="1"/>
          </p:cNvSpPr>
          <p:nvPr>
            <p:ph type="ftr" sz="quarter" idx="3"/>
          </p:nvPr>
        </p:nvSpPr>
        <p:spPr>
          <a:xfrm>
            <a:off x="970613" y="6400801"/>
            <a:ext cx="4744685" cy="276226"/>
          </a:xfrm>
          <a:prstGeom prst="rect">
            <a:avLst/>
          </a:prstGeom>
        </p:spPr>
        <p:txBody>
          <a:bodyPr vert="horz" lIns="91440" tIns="45720" rIns="91440" bIns="45720" rtlCol="0" anchor="ctr"/>
          <a:lstStyle>
            <a:lvl1pPr algn="l">
              <a:defRPr sz="750" cap="all" baseline="0">
                <a:solidFill>
                  <a:schemeClr val="tx1">
                    <a:tint val="75000"/>
                  </a:schemeClr>
                </a:solidFill>
              </a:defRPr>
            </a:lvl1pPr>
          </a:lstStyle>
          <a:p>
            <a:r>
              <a:rPr lang="en-US"/>
              <a:t>Jealousy</a:t>
            </a:r>
            <a:endParaRPr/>
          </a:p>
        </p:txBody>
      </p:sp>
      <p:sp>
        <p:nvSpPr>
          <p:cNvPr id="6" name="Slide Number Placeholder 5"/>
          <p:cNvSpPr>
            <a:spLocks noGrp="1"/>
          </p:cNvSpPr>
          <p:nvPr>
            <p:ph type="sldNum" sz="quarter" idx="4"/>
          </p:nvPr>
        </p:nvSpPr>
        <p:spPr>
          <a:xfrm>
            <a:off x="7258749" y="6400801"/>
            <a:ext cx="914640"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p:transition spd="slow">
    <p:wipe/>
  </p:transition>
  <p:hf hdr="0"/>
  <p:txStyles>
    <p:titleStyle>
      <a:lvl1pPr algn="l" defTabSz="685983" rtl="0" eaLnBrk="1" latinLnBrk="0" hangingPunct="1">
        <a:lnSpc>
          <a:spcPct val="80000"/>
        </a:lnSpc>
        <a:spcBef>
          <a:spcPct val="0"/>
        </a:spcBef>
        <a:buNone/>
        <a:defRPr sz="30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445889" indent="-171496" algn="l" defTabSz="685983" rtl="0" eaLnBrk="1" latinLnBrk="0" hangingPunct="1">
        <a:lnSpc>
          <a:spcPct val="90000"/>
        </a:lnSpc>
        <a:spcBef>
          <a:spcPts val="600"/>
        </a:spcBef>
        <a:buFont typeface="Century" pitchFamily="18" charset="0"/>
        <a:buChar char="–"/>
        <a:defRPr sz="1500" kern="1200">
          <a:solidFill>
            <a:schemeClr val="tx1"/>
          </a:solidFill>
          <a:latin typeface="+mn-lt"/>
          <a:ea typeface="+mn-ea"/>
          <a:cs typeface="+mn-cs"/>
        </a:defRPr>
      </a:lvl2pPr>
      <a:lvl3pPr marL="720282" indent="-171496" algn="l" defTabSz="685983" rtl="0" eaLnBrk="1" latinLnBrk="0" hangingPunct="1">
        <a:lnSpc>
          <a:spcPct val="90000"/>
        </a:lnSpc>
        <a:spcBef>
          <a:spcPts val="450"/>
        </a:spcBef>
        <a:buFont typeface="Arial" pitchFamily="34" charset="0"/>
        <a:buChar char="•"/>
        <a:defRPr sz="1350" kern="1200">
          <a:solidFill>
            <a:schemeClr val="tx1"/>
          </a:solidFill>
          <a:latin typeface="+mn-lt"/>
          <a:ea typeface="+mn-ea"/>
          <a:cs typeface="+mn-cs"/>
        </a:defRPr>
      </a:lvl3pPr>
      <a:lvl4pPr marL="994675"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4pPr>
      <a:lvl5pPr marL="1269068"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5pPr>
      <a:lvl6pPr marL="154346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6pPr>
      <a:lvl7pPr marL="1817855"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7pPr>
      <a:lvl8pPr marL="2092248"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8pPr>
      <a:lvl9pPr marL="236664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571875" cy="1143000"/>
          </a:xfrm>
        </p:spPr>
        <p:txBody>
          <a:bodyPr/>
          <a:lstStyle/>
          <a:p>
            <a:r>
              <a:rPr lang="en-US" sz="8000" spc="-300" dirty="0"/>
              <a:t>Jealousy</a:t>
            </a:r>
            <a:br>
              <a:rPr lang="en-US" sz="6400" spc="-300" dirty="0"/>
            </a:br>
            <a:r>
              <a:rPr lang="en-US" sz="6400" spc="-300" dirty="0"/>
              <a:t> &amp; Envy</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1143000"/>
            <a:ext cx="3800475" cy="3800475"/>
          </a:xfrm>
          <a:prstGeom prst="rect">
            <a:avLst/>
          </a:prstGeom>
          <a:ln>
            <a:noFill/>
          </a:ln>
          <a:effectLst>
            <a:softEdge rad="112500"/>
          </a:effectLst>
        </p:spPr>
      </p:pic>
      <p:sp>
        <p:nvSpPr>
          <p:cNvPr id="4" name="Text Placeholder 3"/>
          <p:cNvSpPr>
            <a:spLocks noGrp="1"/>
          </p:cNvSpPr>
          <p:nvPr>
            <p:ph type="body" sz="half" idx="2"/>
          </p:nvPr>
        </p:nvSpPr>
        <p:spPr>
          <a:xfrm>
            <a:off x="542925" y="4114800"/>
            <a:ext cx="3429000" cy="3276600"/>
          </a:xfrm>
        </p:spPr>
        <p:txBody>
          <a:bodyPr>
            <a:noAutofit/>
          </a:bodyPr>
          <a:lstStyle/>
          <a:p>
            <a:r>
              <a:rPr lang="en-US" sz="3600" b="1" dirty="0"/>
              <a:t>ACTS 7:9</a:t>
            </a:r>
          </a:p>
          <a:p>
            <a:r>
              <a:rPr lang="en-US" sz="2800" i="1" dirty="0"/>
              <a:t>And the patriarchs, moved with envy, sold Joseph into Egypt: but God was with him…</a:t>
            </a:r>
          </a:p>
        </p:txBody>
      </p:sp>
      <p:sp>
        <p:nvSpPr>
          <p:cNvPr id="7" name="Slide Number Placeholder 6"/>
          <p:cNvSpPr>
            <a:spLocks noGrp="1"/>
          </p:cNvSpPr>
          <p:nvPr>
            <p:ph type="sldNum" sz="quarter" idx="12"/>
          </p:nvPr>
        </p:nvSpPr>
        <p:spPr/>
        <p:txBody>
          <a:bodyPr/>
          <a:lstStyle/>
          <a:p>
            <a:fld id="{299542E4-2CCF-42F6-9D92-ED568035133D}" type="slidenum">
              <a:rPr lang="en-US" smtClean="0"/>
              <a:t>1</a:t>
            </a:fld>
            <a:endParaRPr lang="en-US"/>
          </a:p>
        </p:txBody>
      </p:sp>
    </p:spTree>
    <p:extLst>
      <p:ext uri="{BB962C8B-B14F-4D97-AF65-F5344CB8AC3E}">
        <p14:creationId xmlns:p14="http://schemas.microsoft.com/office/powerpoint/2010/main" val="124950298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85C88-F8B2-4DB8-843A-16AB2B5C33EE}"/>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18E9B64A-1F67-4055-A18F-0365EE44AD2F}"/>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8E7AD19C-F59F-427C-8DD4-419DBB20C690}"/>
              </a:ext>
            </a:extLst>
          </p:cNvPr>
          <p:cNvSpPr>
            <a:spLocks noGrp="1"/>
          </p:cNvSpPr>
          <p:nvPr>
            <p:ph type="sldNum" sz="quarter" idx="12"/>
          </p:nvPr>
        </p:nvSpPr>
        <p:spPr/>
        <p:txBody>
          <a:bodyPr/>
          <a:lstStyle/>
          <a:p>
            <a:fld id="{299542E4-2CCF-42F6-9D92-ED568035133D}" type="slidenum">
              <a:rPr lang="en-US" smtClean="0"/>
              <a:t>10</a:t>
            </a:fld>
            <a:endParaRPr lang="en-US"/>
          </a:p>
        </p:txBody>
      </p:sp>
      <p:sp>
        <p:nvSpPr>
          <p:cNvPr id="5" name="Rectangle 4">
            <a:extLst>
              <a:ext uri="{FF2B5EF4-FFF2-40B4-BE49-F238E27FC236}">
                <a16:creationId xmlns:a16="http://schemas.microsoft.com/office/drawing/2014/main" id="{7B34F868-18CC-4077-B002-B32EF335D3A9}"/>
              </a:ext>
            </a:extLst>
          </p:cNvPr>
          <p:cNvSpPr/>
          <p:nvPr/>
        </p:nvSpPr>
        <p:spPr>
          <a:xfrm>
            <a:off x="228600" y="304800"/>
            <a:ext cx="8839200" cy="4770537"/>
          </a:xfrm>
          <a:prstGeom prst="rect">
            <a:avLst/>
          </a:prstGeom>
        </p:spPr>
        <p:txBody>
          <a:bodyPr wrap="square">
            <a:spAutoFit/>
          </a:bodyPr>
          <a:lstStyle/>
          <a:p>
            <a:r>
              <a:rPr lang="en-US" sz="4800" b="1" dirty="0"/>
              <a:t>JOSHUA 24:19</a:t>
            </a:r>
          </a:p>
          <a:p>
            <a:r>
              <a:rPr lang="en-US" sz="3200" dirty="0"/>
              <a:t>	</a:t>
            </a:r>
            <a:r>
              <a:rPr lang="en-US" sz="3200" i="1" dirty="0"/>
              <a:t>And Joshua said unto the people, Ye cannot serve the LORD: for he is an holy God; he is a jealous God; he will not forgive your transgressions nor your sins. 20 If ye forsake the LORD, and serve strange gods, </a:t>
            </a:r>
            <a:r>
              <a:rPr lang="en-US" sz="3200" i="1" dirty="0">
                <a:solidFill>
                  <a:srgbClr val="FFFF00"/>
                </a:solidFill>
              </a:rPr>
              <a:t>then he will turn and do you hurt, and consume you, </a:t>
            </a:r>
            <a:r>
              <a:rPr lang="en-US" sz="3200" i="1" dirty="0"/>
              <a:t>after that he hath done you good. 21 And the people said unto Joshua, Nay; but we will serve the LORD.</a:t>
            </a:r>
          </a:p>
        </p:txBody>
      </p:sp>
    </p:spTree>
    <p:extLst>
      <p:ext uri="{BB962C8B-B14F-4D97-AF65-F5344CB8AC3E}">
        <p14:creationId xmlns:p14="http://schemas.microsoft.com/office/powerpoint/2010/main" val="354835325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19A4D-9190-4CD7-8DE7-5DEED4A9230E}"/>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3304BC90-4D89-4EDF-945D-1E3E116DFF81}"/>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83836EE9-BE27-4D8A-B5C1-8544D1B1E2E2}"/>
              </a:ext>
            </a:extLst>
          </p:cNvPr>
          <p:cNvSpPr>
            <a:spLocks noGrp="1"/>
          </p:cNvSpPr>
          <p:nvPr>
            <p:ph type="sldNum" sz="quarter" idx="12"/>
          </p:nvPr>
        </p:nvSpPr>
        <p:spPr/>
        <p:txBody>
          <a:bodyPr/>
          <a:lstStyle/>
          <a:p>
            <a:fld id="{299542E4-2CCF-42F6-9D92-ED568035133D}" type="slidenum">
              <a:rPr lang="en-US" smtClean="0"/>
              <a:t>11</a:t>
            </a:fld>
            <a:endParaRPr lang="en-US"/>
          </a:p>
        </p:txBody>
      </p:sp>
      <p:sp>
        <p:nvSpPr>
          <p:cNvPr id="5" name="Rectangle 4">
            <a:extLst>
              <a:ext uri="{FF2B5EF4-FFF2-40B4-BE49-F238E27FC236}">
                <a16:creationId xmlns:a16="http://schemas.microsoft.com/office/drawing/2014/main" id="{3804CC5E-548C-4820-A8F7-68AEF88439A3}"/>
              </a:ext>
            </a:extLst>
          </p:cNvPr>
          <p:cNvSpPr/>
          <p:nvPr/>
        </p:nvSpPr>
        <p:spPr>
          <a:xfrm>
            <a:off x="342900" y="304800"/>
            <a:ext cx="8458200" cy="3231654"/>
          </a:xfrm>
          <a:prstGeom prst="rect">
            <a:avLst/>
          </a:prstGeom>
        </p:spPr>
        <p:txBody>
          <a:bodyPr wrap="square">
            <a:spAutoFit/>
          </a:bodyPr>
          <a:lstStyle/>
          <a:p>
            <a:r>
              <a:rPr lang="en-US" sz="4400" b="1" dirty="0"/>
              <a:t>II CORINTHIANS 11:2</a:t>
            </a:r>
          </a:p>
          <a:p>
            <a:r>
              <a:rPr lang="en-US" sz="3600" dirty="0"/>
              <a:t>	</a:t>
            </a:r>
            <a:r>
              <a:rPr lang="en-US" sz="4000" i="1" dirty="0"/>
              <a:t>For I am jealous over you with godly jealousy: for I have espoused you to one husband, that I may present you as a chaste virgin to Christ. </a:t>
            </a:r>
            <a:endParaRPr lang="en-US" sz="3600" i="1" dirty="0"/>
          </a:p>
        </p:txBody>
      </p:sp>
    </p:spTree>
    <p:extLst>
      <p:ext uri="{BB962C8B-B14F-4D97-AF65-F5344CB8AC3E}">
        <p14:creationId xmlns:p14="http://schemas.microsoft.com/office/powerpoint/2010/main" val="192531930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B5332-50E2-49C7-8446-2E933C459482}"/>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DB81DF03-1EF0-4842-828D-76CB3234C31B}"/>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20ACCC91-BCA2-4C80-8B7E-3E5E7DE10CDB}"/>
              </a:ext>
            </a:extLst>
          </p:cNvPr>
          <p:cNvSpPr>
            <a:spLocks noGrp="1"/>
          </p:cNvSpPr>
          <p:nvPr>
            <p:ph type="sldNum" sz="quarter" idx="12"/>
          </p:nvPr>
        </p:nvSpPr>
        <p:spPr/>
        <p:txBody>
          <a:bodyPr/>
          <a:lstStyle/>
          <a:p>
            <a:fld id="{299542E4-2CCF-42F6-9D92-ED568035133D}" type="slidenum">
              <a:rPr lang="en-US" smtClean="0"/>
              <a:t>12</a:t>
            </a:fld>
            <a:endParaRPr lang="en-US"/>
          </a:p>
        </p:txBody>
      </p:sp>
      <p:sp>
        <p:nvSpPr>
          <p:cNvPr id="5" name="Rectangle 4">
            <a:extLst>
              <a:ext uri="{FF2B5EF4-FFF2-40B4-BE49-F238E27FC236}">
                <a16:creationId xmlns:a16="http://schemas.microsoft.com/office/drawing/2014/main" id="{158D8DBE-9F83-492A-BE3A-60A850A2F0FF}"/>
              </a:ext>
            </a:extLst>
          </p:cNvPr>
          <p:cNvSpPr/>
          <p:nvPr/>
        </p:nvSpPr>
        <p:spPr>
          <a:xfrm>
            <a:off x="228600" y="76200"/>
            <a:ext cx="8763000" cy="6617196"/>
          </a:xfrm>
          <a:prstGeom prst="rect">
            <a:avLst/>
          </a:prstGeom>
        </p:spPr>
        <p:txBody>
          <a:bodyPr wrap="square">
            <a:spAutoFit/>
          </a:bodyPr>
          <a:lstStyle/>
          <a:p>
            <a:r>
              <a:rPr lang="en-US" sz="4000" b="1" dirty="0"/>
              <a:t>FAITH.THAT.WAS.ONCE.DELIVERED</a:t>
            </a:r>
          </a:p>
          <a:p>
            <a:r>
              <a:rPr lang="en-US" sz="3200" dirty="0"/>
              <a:t>	65 Here comes Cain. Then he looked around and he seen Abel's sacrifice was accepted, </a:t>
            </a:r>
            <a:r>
              <a:rPr lang="en-US" sz="3200" dirty="0">
                <a:solidFill>
                  <a:srgbClr val="FFFF00"/>
                </a:solidFill>
              </a:rPr>
              <a:t>he become jealous. </a:t>
            </a:r>
            <a:r>
              <a:rPr lang="en-US" sz="3200" dirty="0"/>
              <a:t>Then we find a whole lot of that today. Don't tell nobody, but it is. </a:t>
            </a:r>
          </a:p>
          <a:p>
            <a:r>
              <a:rPr lang="en-US" sz="3200" dirty="0"/>
              <a:t>	Jealousy, "Oh, they're a bunch of nitwits. They haven't even got education… We got our degrees. We know what we're doing." Go ahead. Let the blind lead the blind; they'll all fall in the ditch. And he becomes jealous. He becomes angry. Where did that come from? That never come from God. </a:t>
            </a:r>
          </a:p>
          <a:p>
            <a:pPr algn="r"/>
            <a:r>
              <a:rPr lang="en-US" sz="3200" dirty="0"/>
              <a:t>53-1129</a:t>
            </a:r>
          </a:p>
        </p:txBody>
      </p:sp>
    </p:spTree>
    <p:extLst>
      <p:ext uri="{BB962C8B-B14F-4D97-AF65-F5344CB8AC3E}">
        <p14:creationId xmlns:p14="http://schemas.microsoft.com/office/powerpoint/2010/main" val="428908728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A01A2-612E-4267-8111-C6BA3ABEF2BE}"/>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DD372C55-DE7B-4B30-829D-0DA82918A2C7}"/>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21386729-02B8-42B7-B15D-6E9819319234}"/>
              </a:ext>
            </a:extLst>
          </p:cNvPr>
          <p:cNvSpPr>
            <a:spLocks noGrp="1"/>
          </p:cNvSpPr>
          <p:nvPr>
            <p:ph type="sldNum" sz="quarter" idx="12"/>
          </p:nvPr>
        </p:nvSpPr>
        <p:spPr/>
        <p:txBody>
          <a:bodyPr/>
          <a:lstStyle/>
          <a:p>
            <a:fld id="{299542E4-2CCF-42F6-9D92-ED568035133D}" type="slidenum">
              <a:rPr lang="en-US" smtClean="0"/>
              <a:t>13</a:t>
            </a:fld>
            <a:endParaRPr lang="en-US"/>
          </a:p>
        </p:txBody>
      </p:sp>
      <p:sp>
        <p:nvSpPr>
          <p:cNvPr id="5" name="Rectangle 4">
            <a:extLst>
              <a:ext uri="{FF2B5EF4-FFF2-40B4-BE49-F238E27FC236}">
                <a16:creationId xmlns:a16="http://schemas.microsoft.com/office/drawing/2014/main" id="{551581ED-A0F8-4EF7-A1EB-868B1D998427}"/>
              </a:ext>
            </a:extLst>
          </p:cNvPr>
          <p:cNvSpPr/>
          <p:nvPr/>
        </p:nvSpPr>
        <p:spPr>
          <a:xfrm>
            <a:off x="304800" y="180974"/>
            <a:ext cx="8686800" cy="6617196"/>
          </a:xfrm>
          <a:prstGeom prst="rect">
            <a:avLst/>
          </a:prstGeom>
        </p:spPr>
        <p:txBody>
          <a:bodyPr wrap="square">
            <a:spAutoFit/>
          </a:bodyPr>
          <a:lstStyle/>
          <a:p>
            <a:r>
              <a:rPr lang="en-US" sz="4000" b="1" dirty="0"/>
              <a:t>SPEAK.TO.THE.ROCK</a:t>
            </a:r>
          </a:p>
          <a:p>
            <a:r>
              <a:rPr lang="en-US" sz="3200" dirty="0"/>
              <a:t>	18  Now, a lot of people apply Canaan, to being over in the promise land, to being the type of heaven. No, it couldn't type heaven. It's the stages of the journey of the Church. </a:t>
            </a:r>
          </a:p>
          <a:p>
            <a:r>
              <a:rPr lang="en-US" sz="3200" dirty="0"/>
              <a:t>	If you notice how that Israel got down there, how that </a:t>
            </a:r>
            <a:r>
              <a:rPr lang="en-US" sz="3200" dirty="0">
                <a:solidFill>
                  <a:srgbClr val="FFFF00"/>
                </a:solidFill>
              </a:rPr>
              <a:t>Joseph, </a:t>
            </a:r>
            <a:r>
              <a:rPr lang="en-US" sz="3200" dirty="0"/>
              <a:t>a dreamer, a seer... Now, he couldn't help cause he was a seer. God just made him a seer. They dreamed dreams and he'd interpret it, and God told him what was going to happen. </a:t>
            </a:r>
            <a:r>
              <a:rPr lang="en-US" sz="3200" dirty="0">
                <a:solidFill>
                  <a:srgbClr val="FFFF00"/>
                </a:solidFill>
              </a:rPr>
              <a:t>And all of his brothers was jealous of him.</a:t>
            </a:r>
          </a:p>
          <a:p>
            <a:pPr algn="r"/>
            <a:r>
              <a:rPr lang="en-US" sz="3200" dirty="0"/>
              <a:t>53-1115</a:t>
            </a:r>
          </a:p>
        </p:txBody>
      </p:sp>
    </p:spTree>
    <p:extLst>
      <p:ext uri="{BB962C8B-B14F-4D97-AF65-F5344CB8AC3E}">
        <p14:creationId xmlns:p14="http://schemas.microsoft.com/office/powerpoint/2010/main" val="256459934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B9780-E9FF-4A92-B023-511701F6FE4A}"/>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F8387395-7AE9-4891-9ED3-346A9089C37E}"/>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0402EF4A-411B-41D6-9580-2B848A43CCA9}"/>
              </a:ext>
            </a:extLst>
          </p:cNvPr>
          <p:cNvSpPr>
            <a:spLocks noGrp="1"/>
          </p:cNvSpPr>
          <p:nvPr>
            <p:ph type="sldNum" sz="quarter" idx="12"/>
          </p:nvPr>
        </p:nvSpPr>
        <p:spPr/>
        <p:txBody>
          <a:bodyPr/>
          <a:lstStyle/>
          <a:p>
            <a:fld id="{299542E4-2CCF-42F6-9D92-ED568035133D}" type="slidenum">
              <a:rPr lang="en-US" smtClean="0"/>
              <a:t>14</a:t>
            </a:fld>
            <a:endParaRPr lang="en-US"/>
          </a:p>
        </p:txBody>
      </p:sp>
      <p:sp>
        <p:nvSpPr>
          <p:cNvPr id="5" name="Rectangle 4">
            <a:extLst>
              <a:ext uri="{FF2B5EF4-FFF2-40B4-BE49-F238E27FC236}">
                <a16:creationId xmlns:a16="http://schemas.microsoft.com/office/drawing/2014/main" id="{4A2A4A8B-89AD-48D5-9D09-81AC90341F7D}"/>
              </a:ext>
            </a:extLst>
          </p:cNvPr>
          <p:cNvSpPr/>
          <p:nvPr/>
        </p:nvSpPr>
        <p:spPr>
          <a:xfrm>
            <a:off x="152400" y="76200"/>
            <a:ext cx="8839200" cy="6340197"/>
          </a:xfrm>
          <a:prstGeom prst="rect">
            <a:avLst/>
          </a:prstGeom>
        </p:spPr>
        <p:txBody>
          <a:bodyPr wrap="square">
            <a:spAutoFit/>
          </a:bodyPr>
          <a:lstStyle/>
          <a:p>
            <a:r>
              <a:rPr lang="en-US" sz="4400" b="1" dirty="0"/>
              <a:t>I SAMUEL 18:6-9</a:t>
            </a:r>
          </a:p>
          <a:p>
            <a:r>
              <a:rPr lang="en-US" sz="3200" dirty="0"/>
              <a:t>	</a:t>
            </a:r>
            <a:r>
              <a:rPr lang="en-US" sz="3000" i="1" dirty="0"/>
              <a:t>And it came to pass as they came, when David was returned from the slaughter of the Philistine, that the women came out of all cities of Israel, singing and dancing, to meet king Saul, with </a:t>
            </a:r>
            <a:r>
              <a:rPr lang="en-US" sz="3000" i="1" dirty="0" err="1"/>
              <a:t>tabrets</a:t>
            </a:r>
            <a:r>
              <a:rPr lang="en-US" sz="3000" i="1" dirty="0"/>
              <a:t>, with joy, and with instruments of </a:t>
            </a:r>
            <a:r>
              <a:rPr lang="en-US" sz="3000" i="1" dirty="0" err="1"/>
              <a:t>musick</a:t>
            </a:r>
            <a:r>
              <a:rPr lang="en-US" sz="3000" i="1" dirty="0"/>
              <a:t>. 7 And the women answered one another as they played, and said, Saul hath slain his thousands, and David his ten thousands. 8 And Saul was very wroth, and the saying displeased him; and he said, They have ascribed unto David ten thousands, and to me they have ascribed but </a:t>
            </a:r>
            <a:r>
              <a:rPr lang="en-US" sz="3000" i="1" dirty="0" err="1"/>
              <a:t>thous</a:t>
            </a:r>
            <a:r>
              <a:rPr lang="en-US" sz="3000" i="1" dirty="0"/>
              <a:t>-ands: and what can he have more but the kingdom? 9 And Saul eyed David from that day and forward.</a:t>
            </a:r>
          </a:p>
        </p:txBody>
      </p:sp>
    </p:spTree>
    <p:extLst>
      <p:ext uri="{BB962C8B-B14F-4D97-AF65-F5344CB8AC3E}">
        <p14:creationId xmlns:p14="http://schemas.microsoft.com/office/powerpoint/2010/main" val="357431671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69AC5-102A-4D9B-B434-CC4151A65A4B}"/>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43BA6B4F-5057-4B2B-A716-4500311444C0}"/>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1C559D18-75F3-4829-9510-725FA4216D94}"/>
              </a:ext>
            </a:extLst>
          </p:cNvPr>
          <p:cNvSpPr>
            <a:spLocks noGrp="1"/>
          </p:cNvSpPr>
          <p:nvPr>
            <p:ph type="sldNum" sz="quarter" idx="12"/>
          </p:nvPr>
        </p:nvSpPr>
        <p:spPr/>
        <p:txBody>
          <a:bodyPr/>
          <a:lstStyle/>
          <a:p>
            <a:fld id="{299542E4-2CCF-42F6-9D92-ED568035133D}" type="slidenum">
              <a:rPr lang="en-US" smtClean="0"/>
              <a:t>15</a:t>
            </a:fld>
            <a:endParaRPr lang="en-US"/>
          </a:p>
        </p:txBody>
      </p:sp>
      <p:sp>
        <p:nvSpPr>
          <p:cNvPr id="5" name="Rectangle 4">
            <a:extLst>
              <a:ext uri="{FF2B5EF4-FFF2-40B4-BE49-F238E27FC236}">
                <a16:creationId xmlns:a16="http://schemas.microsoft.com/office/drawing/2014/main" id="{204C64FC-239D-457C-A96A-FFA3FF8F379D}"/>
              </a:ext>
            </a:extLst>
          </p:cNvPr>
          <p:cNvSpPr/>
          <p:nvPr/>
        </p:nvSpPr>
        <p:spPr>
          <a:xfrm>
            <a:off x="190500" y="-76200"/>
            <a:ext cx="8763000" cy="6986528"/>
          </a:xfrm>
          <a:prstGeom prst="rect">
            <a:avLst/>
          </a:prstGeom>
        </p:spPr>
        <p:txBody>
          <a:bodyPr wrap="square">
            <a:spAutoFit/>
          </a:bodyPr>
          <a:lstStyle/>
          <a:p>
            <a:r>
              <a:rPr lang="en-US" sz="4400" b="1" dirty="0"/>
              <a:t>THE.SEED.SHALL.NOT.BE.HEIR</a:t>
            </a:r>
          </a:p>
          <a:p>
            <a:r>
              <a:rPr lang="en-US" sz="3200" dirty="0"/>
              <a:t>	</a:t>
            </a:r>
            <a:r>
              <a:rPr lang="en-US" sz="3000" dirty="0"/>
              <a:t>141 I'm slipping into a nation right now, because of organization, they won't let the ministry that God... One of them believes, </a:t>
            </a:r>
            <a:r>
              <a:rPr lang="en-US" sz="3000" i="1" dirty="0"/>
              <a:t>"You got to be baptized three times; once for the Father, and once for the Son, and Holy Ghost; face forward." </a:t>
            </a:r>
            <a:r>
              <a:rPr lang="en-US" sz="3000" dirty="0"/>
              <a:t>The other said</a:t>
            </a:r>
            <a:r>
              <a:rPr lang="en-US" sz="3000" i="1" dirty="0"/>
              <a:t>, "No, you got to be baptized three times backwards; once for the Son, the Father, and Holy Ghost</a:t>
            </a:r>
            <a:r>
              <a:rPr lang="en-US" sz="3000" dirty="0"/>
              <a:t>." And they're both wrong. </a:t>
            </a:r>
            <a:r>
              <a:rPr lang="en-US" sz="3000" dirty="0">
                <a:solidFill>
                  <a:srgbClr val="FFFF00"/>
                </a:solidFill>
              </a:rPr>
              <a:t>Such nonsense, separating people, shows it's jealousy. It's from Satan. It isn't of God.</a:t>
            </a:r>
          </a:p>
          <a:p>
            <a:r>
              <a:rPr lang="en-US" sz="3000" dirty="0"/>
              <a:t>	144 In the midst of both sides, God is neither on either side, but He is calling from both sides, "</a:t>
            </a:r>
            <a:r>
              <a:rPr lang="en-US" sz="3000" i="1" dirty="0"/>
              <a:t>Come out from among them,..” 			</a:t>
            </a:r>
            <a:r>
              <a:rPr lang="en-US" dirty="0"/>
              <a:t>65-0429</a:t>
            </a:r>
          </a:p>
        </p:txBody>
      </p:sp>
    </p:spTree>
    <p:extLst>
      <p:ext uri="{BB962C8B-B14F-4D97-AF65-F5344CB8AC3E}">
        <p14:creationId xmlns:p14="http://schemas.microsoft.com/office/powerpoint/2010/main" val="353143202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166782-A3B4-40DA-93C2-4CF49AD0BBEC}"/>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DC2CBFDD-221D-4D25-ADDE-ED4D3A956805}"/>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04E91D98-2C40-4FEE-98E1-900A4EED77D0}"/>
              </a:ext>
            </a:extLst>
          </p:cNvPr>
          <p:cNvSpPr>
            <a:spLocks noGrp="1"/>
          </p:cNvSpPr>
          <p:nvPr>
            <p:ph type="sldNum" sz="quarter" idx="12"/>
          </p:nvPr>
        </p:nvSpPr>
        <p:spPr/>
        <p:txBody>
          <a:bodyPr/>
          <a:lstStyle/>
          <a:p>
            <a:fld id="{299542E4-2CCF-42F6-9D92-ED568035133D}" type="slidenum">
              <a:rPr lang="en-US" smtClean="0"/>
              <a:t>16</a:t>
            </a:fld>
            <a:endParaRPr lang="en-US"/>
          </a:p>
        </p:txBody>
      </p:sp>
      <p:sp>
        <p:nvSpPr>
          <p:cNvPr id="5" name="Rectangle 4">
            <a:extLst>
              <a:ext uri="{FF2B5EF4-FFF2-40B4-BE49-F238E27FC236}">
                <a16:creationId xmlns:a16="http://schemas.microsoft.com/office/drawing/2014/main" id="{01465907-77C1-42C8-9436-140796DF928F}"/>
              </a:ext>
            </a:extLst>
          </p:cNvPr>
          <p:cNvSpPr/>
          <p:nvPr/>
        </p:nvSpPr>
        <p:spPr>
          <a:xfrm>
            <a:off x="228600" y="35560"/>
            <a:ext cx="8686800" cy="6124754"/>
          </a:xfrm>
          <a:prstGeom prst="rect">
            <a:avLst/>
          </a:prstGeom>
        </p:spPr>
        <p:txBody>
          <a:bodyPr wrap="square">
            <a:spAutoFit/>
          </a:bodyPr>
          <a:lstStyle/>
          <a:p>
            <a:r>
              <a:rPr lang="en-US" sz="4000" b="1" dirty="0"/>
              <a:t>DOES.GOD.CHANGE.HIS.MIND</a:t>
            </a:r>
          </a:p>
          <a:p>
            <a:r>
              <a:rPr lang="en-US" sz="3200" dirty="0"/>
              <a:t>	36  I think Abel had at the beginning, a spiritual revelation that it wasn't fruit or works of our hands, so forth. It was blood. And he offered to God a more excellent sacrifice than Cain did.</a:t>
            </a:r>
          </a:p>
          <a:p>
            <a:r>
              <a:rPr lang="en-US" sz="3200" dirty="0"/>
              <a:t>	37 We find in Abraham and Lot, the same thing, in a choice, because Lot went down, when the time come, when the spiritual the natural church come in a clash, because of the herdsmen. They had to separate one for another. </a:t>
            </a:r>
            <a:r>
              <a:rPr lang="en-US" sz="3200" dirty="0">
                <a:solidFill>
                  <a:srgbClr val="FFFF00"/>
                </a:solidFill>
              </a:rPr>
              <a:t>And when-ever this does, it sets up a jealousy…</a:t>
            </a:r>
            <a:endParaRPr lang="en-US" sz="2400" dirty="0"/>
          </a:p>
        </p:txBody>
      </p:sp>
    </p:spTree>
    <p:extLst>
      <p:ext uri="{BB962C8B-B14F-4D97-AF65-F5344CB8AC3E}">
        <p14:creationId xmlns:p14="http://schemas.microsoft.com/office/powerpoint/2010/main" val="334160299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2FAA1-B623-46BA-8A46-55359180A6AB}"/>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845E7560-E329-4450-B50A-87255895D433}"/>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60BC0A50-8F9F-4AD6-8D26-9CE8C563EFFB}"/>
              </a:ext>
            </a:extLst>
          </p:cNvPr>
          <p:cNvSpPr>
            <a:spLocks noGrp="1"/>
          </p:cNvSpPr>
          <p:nvPr>
            <p:ph type="sldNum" sz="quarter" idx="12"/>
          </p:nvPr>
        </p:nvSpPr>
        <p:spPr/>
        <p:txBody>
          <a:bodyPr/>
          <a:lstStyle/>
          <a:p>
            <a:fld id="{299542E4-2CCF-42F6-9D92-ED568035133D}" type="slidenum">
              <a:rPr lang="en-US" smtClean="0"/>
              <a:t>17</a:t>
            </a:fld>
            <a:endParaRPr lang="en-US"/>
          </a:p>
        </p:txBody>
      </p:sp>
      <p:sp>
        <p:nvSpPr>
          <p:cNvPr id="5" name="Rectangle 4">
            <a:extLst>
              <a:ext uri="{FF2B5EF4-FFF2-40B4-BE49-F238E27FC236}">
                <a16:creationId xmlns:a16="http://schemas.microsoft.com/office/drawing/2014/main" id="{D546A26E-5859-4788-9A38-86ADCFEA3334}"/>
              </a:ext>
            </a:extLst>
          </p:cNvPr>
          <p:cNvSpPr/>
          <p:nvPr/>
        </p:nvSpPr>
        <p:spPr>
          <a:xfrm>
            <a:off x="304800" y="228601"/>
            <a:ext cx="8610600" cy="4955203"/>
          </a:xfrm>
          <a:prstGeom prst="rect">
            <a:avLst/>
          </a:prstGeom>
        </p:spPr>
        <p:txBody>
          <a:bodyPr wrap="square">
            <a:spAutoFit/>
          </a:bodyPr>
          <a:lstStyle/>
          <a:p>
            <a:r>
              <a:rPr lang="en-US" sz="3600" dirty="0"/>
              <a:t>	So we find out, that when God accepted Abel's revelation and his offering, it made Cain get jealous of Abel. And there was the first murder.</a:t>
            </a:r>
          </a:p>
          <a:p>
            <a:r>
              <a:rPr lang="en-US" sz="3600" dirty="0"/>
              <a:t>	39 We find out that jealousy become between the herdsmen of </a:t>
            </a:r>
            <a:r>
              <a:rPr lang="en-US" sz="3600" dirty="0">
                <a:solidFill>
                  <a:srgbClr val="FFFF00"/>
                </a:solidFill>
              </a:rPr>
              <a:t>Abraham and Lot, </a:t>
            </a:r>
            <a:r>
              <a:rPr lang="en-US" sz="3600" dirty="0"/>
              <a:t>and they had to separate. We find out that </a:t>
            </a:r>
            <a:r>
              <a:rPr lang="en-US" sz="3600" dirty="0">
                <a:solidFill>
                  <a:srgbClr val="FFFF00"/>
                </a:solidFill>
              </a:rPr>
              <a:t>Moses and </a:t>
            </a:r>
            <a:r>
              <a:rPr lang="en-US" sz="3600" dirty="0" err="1">
                <a:solidFill>
                  <a:srgbClr val="FFFF00"/>
                </a:solidFill>
              </a:rPr>
              <a:t>Korah</a:t>
            </a:r>
            <a:r>
              <a:rPr lang="en-US" sz="3600" dirty="0">
                <a:solidFill>
                  <a:srgbClr val="FFFF00"/>
                </a:solidFill>
              </a:rPr>
              <a:t> </a:t>
            </a:r>
            <a:r>
              <a:rPr lang="en-US" sz="3600" dirty="0"/>
              <a:t>had a clash, also.</a:t>
            </a:r>
          </a:p>
          <a:p>
            <a:pPr algn="r"/>
            <a:r>
              <a:rPr lang="en-US" sz="2800" dirty="0"/>
              <a:t>65-0427</a:t>
            </a:r>
          </a:p>
        </p:txBody>
      </p:sp>
    </p:spTree>
    <p:extLst>
      <p:ext uri="{BB962C8B-B14F-4D97-AF65-F5344CB8AC3E}">
        <p14:creationId xmlns:p14="http://schemas.microsoft.com/office/powerpoint/2010/main" val="205209467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DABAE-19BE-48EA-9EB8-40ED5182CC44}"/>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CA734699-04BD-4DE2-9B22-04FECD54DD13}"/>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361CA5C9-CF67-4256-A634-9FBAB75C5A5F}"/>
              </a:ext>
            </a:extLst>
          </p:cNvPr>
          <p:cNvSpPr>
            <a:spLocks noGrp="1"/>
          </p:cNvSpPr>
          <p:nvPr>
            <p:ph type="sldNum" sz="quarter" idx="12"/>
          </p:nvPr>
        </p:nvSpPr>
        <p:spPr/>
        <p:txBody>
          <a:bodyPr/>
          <a:lstStyle/>
          <a:p>
            <a:fld id="{299542E4-2CCF-42F6-9D92-ED568035133D}" type="slidenum">
              <a:rPr lang="en-US" smtClean="0"/>
              <a:t>18</a:t>
            </a:fld>
            <a:endParaRPr lang="en-US"/>
          </a:p>
        </p:txBody>
      </p:sp>
      <p:sp>
        <p:nvSpPr>
          <p:cNvPr id="5" name="Rectangle 4">
            <a:extLst>
              <a:ext uri="{FF2B5EF4-FFF2-40B4-BE49-F238E27FC236}">
                <a16:creationId xmlns:a16="http://schemas.microsoft.com/office/drawing/2014/main" id="{F42DA06D-5844-4E48-AFED-C38B93DCBDED}"/>
              </a:ext>
            </a:extLst>
          </p:cNvPr>
          <p:cNvSpPr/>
          <p:nvPr/>
        </p:nvSpPr>
        <p:spPr>
          <a:xfrm>
            <a:off x="304800" y="180973"/>
            <a:ext cx="8610600" cy="3847207"/>
          </a:xfrm>
          <a:prstGeom prst="rect">
            <a:avLst/>
          </a:prstGeom>
        </p:spPr>
        <p:txBody>
          <a:bodyPr wrap="square">
            <a:spAutoFit/>
          </a:bodyPr>
          <a:lstStyle/>
          <a:p>
            <a:r>
              <a:rPr lang="en-US" sz="4800" b="1" dirty="0"/>
              <a:t>MARK 15:9-10</a:t>
            </a:r>
          </a:p>
          <a:p>
            <a:r>
              <a:rPr lang="en-US" sz="4000" i="1" dirty="0"/>
              <a:t>	But Pilate answered them, saying, Will ye that I release unto you the King of the Jews? 10 For he knew that the chief priests had delivered him for envy. </a:t>
            </a:r>
          </a:p>
          <a:p>
            <a:endParaRPr lang="en-US" sz="3600" dirty="0"/>
          </a:p>
        </p:txBody>
      </p:sp>
    </p:spTree>
    <p:extLst>
      <p:ext uri="{BB962C8B-B14F-4D97-AF65-F5344CB8AC3E}">
        <p14:creationId xmlns:p14="http://schemas.microsoft.com/office/powerpoint/2010/main" val="88691474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097F0-2B72-4AF7-955C-0D314CC7645C}"/>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FC753686-C01A-4DE9-A131-7C30DA7FB359}"/>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3F0AEE75-FDD0-4B76-BF34-01A3873C7A11}"/>
              </a:ext>
            </a:extLst>
          </p:cNvPr>
          <p:cNvSpPr>
            <a:spLocks noGrp="1"/>
          </p:cNvSpPr>
          <p:nvPr>
            <p:ph type="sldNum" sz="quarter" idx="12"/>
          </p:nvPr>
        </p:nvSpPr>
        <p:spPr/>
        <p:txBody>
          <a:bodyPr/>
          <a:lstStyle/>
          <a:p>
            <a:fld id="{299542E4-2CCF-42F6-9D92-ED568035133D}" type="slidenum">
              <a:rPr lang="en-US" smtClean="0"/>
              <a:t>19</a:t>
            </a:fld>
            <a:endParaRPr lang="en-US"/>
          </a:p>
        </p:txBody>
      </p:sp>
      <p:sp>
        <p:nvSpPr>
          <p:cNvPr id="5" name="Rectangle 4">
            <a:extLst>
              <a:ext uri="{FF2B5EF4-FFF2-40B4-BE49-F238E27FC236}">
                <a16:creationId xmlns:a16="http://schemas.microsoft.com/office/drawing/2014/main" id="{5F079644-9741-4121-8F64-38D2EAE829A9}"/>
              </a:ext>
            </a:extLst>
          </p:cNvPr>
          <p:cNvSpPr/>
          <p:nvPr/>
        </p:nvSpPr>
        <p:spPr>
          <a:xfrm>
            <a:off x="152400" y="28573"/>
            <a:ext cx="8839200" cy="6647974"/>
          </a:xfrm>
          <a:prstGeom prst="rect">
            <a:avLst/>
          </a:prstGeom>
        </p:spPr>
        <p:txBody>
          <a:bodyPr wrap="square">
            <a:spAutoFit/>
          </a:bodyPr>
          <a:lstStyle/>
          <a:p>
            <a:r>
              <a:rPr lang="en-US" sz="5400" b="1" dirty="0"/>
              <a:t>Envy: </a:t>
            </a:r>
            <a:r>
              <a:rPr lang="en-US" sz="4000" dirty="0"/>
              <a:t>(</a:t>
            </a:r>
            <a:r>
              <a:rPr lang="en-US" sz="4000" dirty="0" err="1"/>
              <a:t>zelos</a:t>
            </a:r>
            <a:r>
              <a:rPr lang="en-US" sz="4000" dirty="0"/>
              <a:t>)</a:t>
            </a:r>
          </a:p>
          <a:p>
            <a:r>
              <a:rPr lang="en-US" sz="3600" dirty="0"/>
              <a:t>	</a:t>
            </a:r>
            <a:r>
              <a:rPr lang="en-US" sz="3600" dirty="0" err="1"/>
              <a:t>Ardour</a:t>
            </a:r>
            <a:r>
              <a:rPr lang="en-US" sz="3600" dirty="0"/>
              <a:t>, </a:t>
            </a:r>
            <a:r>
              <a:rPr lang="en-US" sz="3600" dirty="0" err="1"/>
              <a:t>fervour</a:t>
            </a:r>
            <a:r>
              <a:rPr lang="en-US" sz="3600" dirty="0"/>
              <a:t> of spirit in embracing, pursuing, defending anything; zeal in behalf of, or for a person or thing;</a:t>
            </a:r>
          </a:p>
          <a:p>
            <a:r>
              <a:rPr lang="en-US" sz="3600" dirty="0"/>
              <a:t>	An envious and contentious rivalry, jealousy.</a:t>
            </a:r>
          </a:p>
          <a:p>
            <a:endParaRPr lang="en-US" sz="4000" dirty="0"/>
          </a:p>
          <a:p>
            <a:endParaRPr lang="en-US" sz="4000" dirty="0"/>
          </a:p>
          <a:p>
            <a:pPr algn="ctr"/>
            <a:r>
              <a:rPr lang="en-US" sz="3600" i="1" dirty="0"/>
              <a:t>A sound heart is the life of the flesh: but envy the rottenness of the bones.</a:t>
            </a:r>
          </a:p>
          <a:p>
            <a:pPr algn="ctr"/>
            <a:r>
              <a:rPr lang="en-US" sz="4000" dirty="0"/>
              <a:t>PROVERBS 14:30</a:t>
            </a:r>
            <a:endParaRPr lang="en-US" sz="3600" dirty="0"/>
          </a:p>
        </p:txBody>
      </p:sp>
    </p:spTree>
    <p:extLst>
      <p:ext uri="{BB962C8B-B14F-4D97-AF65-F5344CB8AC3E}">
        <p14:creationId xmlns:p14="http://schemas.microsoft.com/office/powerpoint/2010/main" val="34678304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08/05/18</a:t>
            </a:r>
          </a:p>
        </p:txBody>
      </p:sp>
      <p:sp>
        <p:nvSpPr>
          <p:cNvPr id="5" name="Footer Placeholder 4"/>
          <p:cNvSpPr>
            <a:spLocks noGrp="1"/>
          </p:cNvSpPr>
          <p:nvPr>
            <p:ph type="ftr" sz="quarter" idx="11"/>
          </p:nvPr>
        </p:nvSpPr>
        <p:spPr/>
        <p:txBody>
          <a:bodyPr/>
          <a:lstStyle/>
          <a:p>
            <a:r>
              <a:rPr lang="en-US"/>
              <a:t>Jealousy</a:t>
            </a:r>
          </a:p>
        </p:txBody>
      </p:sp>
      <p:sp>
        <p:nvSpPr>
          <p:cNvPr id="6" name="Slide Number Placeholder 5"/>
          <p:cNvSpPr>
            <a:spLocks noGrp="1"/>
          </p:cNvSpPr>
          <p:nvPr>
            <p:ph type="sldNum" sz="quarter" idx="12"/>
          </p:nvPr>
        </p:nvSpPr>
        <p:spPr/>
        <p:txBody>
          <a:bodyPr/>
          <a:lstStyle/>
          <a:p>
            <a:fld id="{0FB56013-B943-42BA-886F-6F9D4EB85E9D}" type="slidenum">
              <a:rPr lang="en-US" smtClean="0"/>
              <a:t>2</a:t>
            </a:fld>
            <a:endParaRPr lang="en-US"/>
          </a:p>
        </p:txBody>
      </p:sp>
      <p:sp>
        <p:nvSpPr>
          <p:cNvPr id="8" name="Right Arrow 7"/>
          <p:cNvSpPr/>
          <p:nvPr/>
        </p:nvSpPr>
        <p:spPr>
          <a:xfrm rot="16200000">
            <a:off x="3163824" y="1682496"/>
            <a:ext cx="2468880" cy="1042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3730" y="50244"/>
            <a:ext cx="3706664" cy="830997"/>
          </a:xfrm>
          <a:prstGeom prst="rect">
            <a:avLst/>
          </a:prstGeom>
          <a:noFill/>
        </p:spPr>
        <p:txBody>
          <a:bodyPr wrap="none" rtlCol="0">
            <a:spAutoFit/>
          </a:bodyPr>
          <a:lstStyle/>
          <a:p>
            <a:r>
              <a:rPr lang="en-US" sz="4800" b="1" dirty="0">
                <a:latin typeface="Arial" panose="020B0604020202020204" pitchFamily="34" charset="0"/>
                <a:cs typeface="Arial" panose="020B0604020202020204" pitchFamily="34" charset="0"/>
              </a:rPr>
              <a:t>God: </a:t>
            </a:r>
            <a:r>
              <a:rPr lang="en-US" sz="3200" b="1" dirty="0">
                <a:solidFill>
                  <a:srgbClr val="FFFF00"/>
                </a:solidFill>
                <a:latin typeface="Arial" panose="020B0604020202020204" pitchFamily="34" charset="0"/>
                <a:cs typeface="Arial" panose="020B0604020202020204" pitchFamily="34" charset="0"/>
              </a:rPr>
              <a:t>New Birth</a:t>
            </a:r>
          </a:p>
        </p:txBody>
      </p:sp>
      <p:sp>
        <p:nvSpPr>
          <p:cNvPr id="10" name="TextBox 9"/>
          <p:cNvSpPr txBox="1"/>
          <p:nvPr/>
        </p:nvSpPr>
        <p:spPr>
          <a:xfrm>
            <a:off x="3866166" y="3500210"/>
            <a:ext cx="1040670" cy="830997"/>
          </a:xfrm>
          <a:prstGeom prst="rect">
            <a:avLst/>
          </a:prstGeom>
          <a:noFill/>
        </p:spPr>
        <p:txBody>
          <a:bodyPr wrap="none" rtlCol="0">
            <a:spAutoFit/>
          </a:bodyPr>
          <a:lstStyle/>
          <a:p>
            <a:r>
              <a:rPr lang="en-US" sz="4800" b="1" dirty="0">
                <a:solidFill>
                  <a:srgbClr val="FFFF00"/>
                </a:solidFill>
                <a:latin typeface="Arial" panose="020B0604020202020204" pitchFamily="34" charset="0"/>
                <a:cs typeface="Arial" panose="020B0604020202020204" pitchFamily="34" charset="0"/>
              </a:rPr>
              <a:t>Me</a:t>
            </a:r>
          </a:p>
        </p:txBody>
      </p:sp>
      <p:sp>
        <p:nvSpPr>
          <p:cNvPr id="11" name="TextBox 10"/>
          <p:cNvSpPr txBox="1"/>
          <p:nvPr/>
        </p:nvSpPr>
        <p:spPr>
          <a:xfrm>
            <a:off x="152400" y="3200400"/>
            <a:ext cx="2899652" cy="1200329"/>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Our Witness</a:t>
            </a:r>
          </a:p>
          <a:p>
            <a:r>
              <a:rPr lang="en-US" sz="3600" b="1" dirty="0">
                <a:latin typeface="Arial" panose="020B0604020202020204" pitchFamily="34" charset="0"/>
                <a:cs typeface="Arial" panose="020B0604020202020204" pitchFamily="34" charset="0"/>
              </a:rPr>
              <a:t>Outsiders</a:t>
            </a:r>
          </a:p>
        </p:txBody>
      </p:sp>
      <p:sp>
        <p:nvSpPr>
          <p:cNvPr id="12" name="Rectangle 11"/>
          <p:cNvSpPr/>
          <p:nvPr/>
        </p:nvSpPr>
        <p:spPr>
          <a:xfrm>
            <a:off x="152400" y="4648200"/>
            <a:ext cx="3695922" cy="1569660"/>
          </a:xfrm>
          <a:prstGeom prst="rect">
            <a:avLst/>
          </a:prstGeom>
        </p:spPr>
        <p:txBody>
          <a:bodyPr wrap="square">
            <a:spAutoFit/>
          </a:bodyPr>
          <a:lstStyle/>
          <a:p>
            <a:r>
              <a:rPr lang="en-US" sz="2400" i="1" dirty="0">
                <a:latin typeface="+mj-lt"/>
              </a:rPr>
              <a:t>Walk in wisdom toward them that are without, redeeming the time. </a:t>
            </a:r>
          </a:p>
          <a:p>
            <a:r>
              <a:rPr lang="en-US" sz="2400" dirty="0">
                <a:latin typeface="+mj-lt"/>
              </a:rPr>
              <a:t>(Col. 4:5)</a:t>
            </a:r>
          </a:p>
        </p:txBody>
      </p:sp>
      <p:sp>
        <p:nvSpPr>
          <p:cNvPr id="13" name="Right Arrow 12"/>
          <p:cNvSpPr/>
          <p:nvPr/>
        </p:nvSpPr>
        <p:spPr>
          <a:xfrm rot="10800000">
            <a:off x="2796040" y="3703320"/>
            <a:ext cx="1053584"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953000" y="3731333"/>
            <a:ext cx="1368552"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24600" y="3276600"/>
            <a:ext cx="2749521" cy="1200329"/>
          </a:xfrm>
          <a:prstGeom prst="rect">
            <a:avLst/>
          </a:prstGeom>
        </p:spPr>
        <p:txBody>
          <a:bodyPr wrap="none">
            <a:spAutoFit/>
          </a:bodyPr>
          <a:lstStyle/>
          <a:p>
            <a:r>
              <a:rPr lang="en-US" sz="3600" b="1" dirty="0">
                <a:solidFill>
                  <a:srgbClr val="FFFF00"/>
                </a:solidFill>
                <a:latin typeface="Arial" panose="020B0604020202020204" pitchFamily="34" charset="0"/>
                <a:cs typeface="Arial" panose="020B0604020202020204" pitchFamily="34" charset="0"/>
              </a:rPr>
              <a:t>The Church</a:t>
            </a:r>
          </a:p>
          <a:p>
            <a:r>
              <a:rPr lang="en-US" sz="3600" b="1" dirty="0">
                <a:latin typeface="Arial" panose="020B0604020202020204" pitchFamily="34" charset="0"/>
                <a:cs typeface="Arial" panose="020B0604020202020204" pitchFamily="34" charset="0"/>
              </a:rPr>
              <a:t>Local Body</a:t>
            </a:r>
            <a:endParaRPr lang="en-US" sz="3600" dirty="0"/>
          </a:p>
        </p:txBody>
      </p:sp>
      <p:sp>
        <p:nvSpPr>
          <p:cNvPr id="17" name="Rectangle 16"/>
          <p:cNvSpPr/>
          <p:nvPr/>
        </p:nvSpPr>
        <p:spPr>
          <a:xfrm>
            <a:off x="5257800" y="4717934"/>
            <a:ext cx="3775902" cy="1569660"/>
          </a:xfrm>
          <a:prstGeom prst="rect">
            <a:avLst/>
          </a:prstGeom>
        </p:spPr>
        <p:txBody>
          <a:bodyPr wrap="square">
            <a:spAutoFit/>
          </a:bodyPr>
          <a:lstStyle/>
          <a:p>
            <a:pPr algn="r"/>
            <a:r>
              <a:rPr lang="en-US" sz="2400" i="1" dirty="0">
                <a:latin typeface="+mj-lt"/>
              </a:rPr>
              <a:t>So we, being many, are one body in Christ, and every one members one of another.   (</a:t>
            </a:r>
            <a:r>
              <a:rPr lang="en-US" sz="2000" dirty="0">
                <a:latin typeface="+mj-lt"/>
              </a:rPr>
              <a:t>Rom.  12:5)</a:t>
            </a:r>
          </a:p>
        </p:txBody>
      </p:sp>
    </p:spTree>
    <p:extLst>
      <p:ext uri="{BB962C8B-B14F-4D97-AF65-F5344CB8AC3E}">
        <p14:creationId xmlns:p14="http://schemas.microsoft.com/office/powerpoint/2010/main" val="54415845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1D20F-6B49-4BE1-AD64-44FEB32B46DC}"/>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6526095C-0DF5-4AE8-898C-325A43C51643}"/>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153B447E-6C04-4A10-8B4A-641B932FB25E}"/>
              </a:ext>
            </a:extLst>
          </p:cNvPr>
          <p:cNvSpPr>
            <a:spLocks noGrp="1"/>
          </p:cNvSpPr>
          <p:nvPr>
            <p:ph type="sldNum" sz="quarter" idx="12"/>
          </p:nvPr>
        </p:nvSpPr>
        <p:spPr/>
        <p:txBody>
          <a:bodyPr/>
          <a:lstStyle/>
          <a:p>
            <a:fld id="{299542E4-2CCF-42F6-9D92-ED568035133D}" type="slidenum">
              <a:rPr lang="en-US" smtClean="0"/>
              <a:t>20</a:t>
            </a:fld>
            <a:endParaRPr lang="en-US"/>
          </a:p>
        </p:txBody>
      </p:sp>
      <p:sp>
        <p:nvSpPr>
          <p:cNvPr id="5" name="Rectangle 4">
            <a:extLst>
              <a:ext uri="{FF2B5EF4-FFF2-40B4-BE49-F238E27FC236}">
                <a16:creationId xmlns:a16="http://schemas.microsoft.com/office/drawing/2014/main" id="{F78F02AF-1E8E-4F2D-B0FC-915865C24F98}"/>
              </a:ext>
            </a:extLst>
          </p:cNvPr>
          <p:cNvSpPr/>
          <p:nvPr/>
        </p:nvSpPr>
        <p:spPr>
          <a:xfrm>
            <a:off x="533400" y="533400"/>
            <a:ext cx="8077200" cy="5816977"/>
          </a:xfrm>
          <a:prstGeom prst="rect">
            <a:avLst/>
          </a:prstGeom>
        </p:spPr>
        <p:txBody>
          <a:bodyPr wrap="square">
            <a:spAutoFit/>
          </a:bodyPr>
          <a:lstStyle/>
          <a:p>
            <a:pPr algn="ctr"/>
            <a:endParaRPr lang="en-US" sz="4000" dirty="0"/>
          </a:p>
          <a:p>
            <a:pPr algn="ctr"/>
            <a:r>
              <a:rPr lang="en-US" sz="6000" dirty="0">
                <a:solidFill>
                  <a:srgbClr val="FFFF00"/>
                </a:solidFill>
              </a:rPr>
              <a:t>Solutions?</a:t>
            </a:r>
          </a:p>
          <a:p>
            <a:pPr algn="ctr"/>
            <a:endParaRPr lang="en-US" sz="4000" dirty="0"/>
          </a:p>
          <a:p>
            <a:pPr algn="ctr"/>
            <a:endParaRPr lang="en-US" sz="4000" dirty="0"/>
          </a:p>
          <a:p>
            <a:pPr algn="ctr"/>
            <a:endParaRPr lang="en-US" sz="4000" dirty="0"/>
          </a:p>
          <a:p>
            <a:pPr algn="ctr"/>
            <a:r>
              <a:rPr lang="en-US" sz="4000" i="1" dirty="0"/>
              <a:t>Wrath is cruel, and anger is outrageous; but who is able to stand before envy?</a:t>
            </a:r>
          </a:p>
          <a:p>
            <a:pPr algn="ctr"/>
            <a:r>
              <a:rPr lang="en-US" sz="3200" b="1" dirty="0"/>
              <a:t>PROVERBS 27:4</a:t>
            </a:r>
            <a:endParaRPr lang="en-US" sz="4000" b="1" dirty="0"/>
          </a:p>
        </p:txBody>
      </p:sp>
    </p:spTree>
    <p:extLst>
      <p:ext uri="{BB962C8B-B14F-4D97-AF65-F5344CB8AC3E}">
        <p14:creationId xmlns:p14="http://schemas.microsoft.com/office/powerpoint/2010/main" val="399812891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44369-A2FD-458A-898A-7B1A70623086}"/>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DFCA21D5-CA3C-4EE7-BCFF-EF0A7E6FE7D2}"/>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FBC09523-0F33-4273-952E-53A24C2A0B03}"/>
              </a:ext>
            </a:extLst>
          </p:cNvPr>
          <p:cNvSpPr>
            <a:spLocks noGrp="1"/>
          </p:cNvSpPr>
          <p:nvPr>
            <p:ph type="sldNum" sz="quarter" idx="12"/>
          </p:nvPr>
        </p:nvSpPr>
        <p:spPr/>
        <p:txBody>
          <a:bodyPr/>
          <a:lstStyle/>
          <a:p>
            <a:fld id="{299542E4-2CCF-42F6-9D92-ED568035133D}" type="slidenum">
              <a:rPr lang="en-US" smtClean="0"/>
              <a:t>21</a:t>
            </a:fld>
            <a:endParaRPr lang="en-US"/>
          </a:p>
        </p:txBody>
      </p:sp>
      <p:sp>
        <p:nvSpPr>
          <p:cNvPr id="7" name="Rectangle 6">
            <a:extLst>
              <a:ext uri="{FF2B5EF4-FFF2-40B4-BE49-F238E27FC236}">
                <a16:creationId xmlns:a16="http://schemas.microsoft.com/office/drawing/2014/main" id="{B7847743-4159-43B5-8902-3E07F4607A0E}"/>
              </a:ext>
            </a:extLst>
          </p:cNvPr>
          <p:cNvSpPr/>
          <p:nvPr/>
        </p:nvSpPr>
        <p:spPr>
          <a:xfrm>
            <a:off x="304800" y="228600"/>
            <a:ext cx="8458200" cy="3416320"/>
          </a:xfrm>
          <a:prstGeom prst="rect">
            <a:avLst/>
          </a:prstGeom>
        </p:spPr>
        <p:txBody>
          <a:bodyPr wrap="square">
            <a:spAutoFit/>
          </a:bodyPr>
          <a:lstStyle/>
          <a:p>
            <a:pPr algn="ctr"/>
            <a:r>
              <a:rPr lang="en-US" sz="3600" dirty="0"/>
              <a:t>“Jealousy is nothing more than self-fury. It is a personal attack on yourself for not doing what you knew had to be done, which is then vented outward to those who are doing what there is to be done.”</a:t>
            </a:r>
          </a:p>
          <a:p>
            <a:pPr algn="r"/>
            <a:r>
              <a:rPr lang="en-US" sz="2800" dirty="0"/>
              <a:t>S. </a:t>
            </a:r>
            <a:r>
              <a:rPr lang="en-US" sz="2800" dirty="0" err="1"/>
              <a:t>Benhayon</a:t>
            </a:r>
            <a:endParaRPr lang="en-US" sz="2800" dirty="0"/>
          </a:p>
        </p:txBody>
      </p:sp>
    </p:spTree>
    <p:extLst>
      <p:ext uri="{BB962C8B-B14F-4D97-AF65-F5344CB8AC3E}">
        <p14:creationId xmlns:p14="http://schemas.microsoft.com/office/powerpoint/2010/main" val="398380104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646743-B81A-4DFD-B2C9-F9D486B23363}"/>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093616B3-144C-490A-9AB1-E6B631F5A282}"/>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60D1DB86-EB42-4163-9E25-B1506F561788}"/>
              </a:ext>
            </a:extLst>
          </p:cNvPr>
          <p:cNvSpPr>
            <a:spLocks noGrp="1"/>
          </p:cNvSpPr>
          <p:nvPr>
            <p:ph type="sldNum" sz="quarter" idx="12"/>
          </p:nvPr>
        </p:nvSpPr>
        <p:spPr/>
        <p:txBody>
          <a:bodyPr/>
          <a:lstStyle/>
          <a:p>
            <a:fld id="{299542E4-2CCF-42F6-9D92-ED568035133D}" type="slidenum">
              <a:rPr lang="en-US" smtClean="0"/>
              <a:t>22</a:t>
            </a:fld>
            <a:endParaRPr lang="en-US"/>
          </a:p>
        </p:txBody>
      </p:sp>
      <p:pic>
        <p:nvPicPr>
          <p:cNvPr id="1026" name="Picture 2" descr="Image result for jealousy">
            <a:extLst>
              <a:ext uri="{FF2B5EF4-FFF2-40B4-BE49-F238E27FC236}">
                <a16:creationId xmlns:a16="http://schemas.microsoft.com/office/drawing/2014/main" id="{CA2CE370-D637-4FCF-AA3B-BA0F84DC7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53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4823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C011B-5C22-448F-AD7D-586B14DA5908}"/>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D1DDF683-BA25-4CF5-B32B-3C2CC7C47C7E}"/>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E8FBF7CF-DD6F-448A-82FC-F8E79EDC420F}"/>
              </a:ext>
            </a:extLst>
          </p:cNvPr>
          <p:cNvSpPr>
            <a:spLocks noGrp="1"/>
          </p:cNvSpPr>
          <p:nvPr>
            <p:ph type="sldNum" sz="quarter" idx="12"/>
          </p:nvPr>
        </p:nvSpPr>
        <p:spPr/>
        <p:txBody>
          <a:bodyPr/>
          <a:lstStyle/>
          <a:p>
            <a:fld id="{299542E4-2CCF-42F6-9D92-ED568035133D}" type="slidenum">
              <a:rPr lang="en-US" smtClean="0"/>
              <a:t>23</a:t>
            </a:fld>
            <a:endParaRPr lang="en-US"/>
          </a:p>
        </p:txBody>
      </p:sp>
      <p:sp>
        <p:nvSpPr>
          <p:cNvPr id="5" name="Rectangle 4">
            <a:extLst>
              <a:ext uri="{FF2B5EF4-FFF2-40B4-BE49-F238E27FC236}">
                <a16:creationId xmlns:a16="http://schemas.microsoft.com/office/drawing/2014/main" id="{D3E98ADF-D41B-4758-BC6A-A1BD023F20F0}"/>
              </a:ext>
            </a:extLst>
          </p:cNvPr>
          <p:cNvSpPr/>
          <p:nvPr/>
        </p:nvSpPr>
        <p:spPr>
          <a:xfrm>
            <a:off x="304800" y="180974"/>
            <a:ext cx="8534400" cy="5201424"/>
          </a:xfrm>
          <a:prstGeom prst="rect">
            <a:avLst/>
          </a:prstGeom>
        </p:spPr>
        <p:txBody>
          <a:bodyPr wrap="square">
            <a:spAutoFit/>
          </a:bodyPr>
          <a:lstStyle/>
          <a:p>
            <a:r>
              <a:rPr lang="en-US" sz="4400" b="1" dirty="0"/>
              <a:t>ACTS 13:45-46</a:t>
            </a:r>
          </a:p>
          <a:p>
            <a:r>
              <a:rPr lang="en-US" sz="3200" i="1" dirty="0"/>
              <a:t>	But when the Jews saw the multitudes, they were filled with envy, and </a:t>
            </a:r>
            <a:r>
              <a:rPr lang="en-US" sz="3200" i="1" dirty="0" err="1"/>
              <a:t>spake</a:t>
            </a:r>
            <a:r>
              <a:rPr lang="en-US" sz="3200" i="1" dirty="0"/>
              <a:t> against those things which were spoken by Paul, contradicting and blaspheming. 46 Then Paul and Barnabas waxed bold, and said, It was necessary that the word of God should first have been spoken to you: but seeing ye put it from you, and judge yourselves unworthy of everlasting life, lo, we turn to the Gentiles. </a:t>
            </a:r>
          </a:p>
        </p:txBody>
      </p:sp>
    </p:spTree>
    <p:extLst>
      <p:ext uri="{BB962C8B-B14F-4D97-AF65-F5344CB8AC3E}">
        <p14:creationId xmlns:p14="http://schemas.microsoft.com/office/powerpoint/2010/main" val="32667867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242ED-657E-464B-855D-947C8D397CD5}"/>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C6419C1D-4FB4-4FB1-9945-071CC78A93C4}"/>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05B2B6D6-61B4-410D-AC65-AC5FE1A75C4C}"/>
              </a:ext>
            </a:extLst>
          </p:cNvPr>
          <p:cNvSpPr>
            <a:spLocks noGrp="1"/>
          </p:cNvSpPr>
          <p:nvPr>
            <p:ph type="sldNum" sz="quarter" idx="12"/>
          </p:nvPr>
        </p:nvSpPr>
        <p:spPr/>
        <p:txBody>
          <a:bodyPr/>
          <a:lstStyle/>
          <a:p>
            <a:fld id="{299542E4-2CCF-42F6-9D92-ED568035133D}" type="slidenum">
              <a:rPr lang="en-US" smtClean="0"/>
              <a:t>24</a:t>
            </a:fld>
            <a:endParaRPr lang="en-US"/>
          </a:p>
        </p:txBody>
      </p:sp>
      <p:sp>
        <p:nvSpPr>
          <p:cNvPr id="5" name="Rectangle 4">
            <a:extLst>
              <a:ext uri="{FF2B5EF4-FFF2-40B4-BE49-F238E27FC236}">
                <a16:creationId xmlns:a16="http://schemas.microsoft.com/office/drawing/2014/main" id="{37BE16F3-8478-4DC0-A581-258F727F15D8}"/>
              </a:ext>
            </a:extLst>
          </p:cNvPr>
          <p:cNvSpPr/>
          <p:nvPr/>
        </p:nvSpPr>
        <p:spPr>
          <a:xfrm>
            <a:off x="228600" y="180973"/>
            <a:ext cx="8686800" cy="6370975"/>
          </a:xfrm>
          <a:prstGeom prst="rect">
            <a:avLst/>
          </a:prstGeom>
        </p:spPr>
        <p:txBody>
          <a:bodyPr wrap="square">
            <a:spAutoFit/>
          </a:bodyPr>
          <a:lstStyle/>
          <a:p>
            <a:r>
              <a:rPr lang="en-US" sz="4800" b="1" dirty="0"/>
              <a:t>ACTS 13:42-44</a:t>
            </a:r>
          </a:p>
          <a:p>
            <a:r>
              <a:rPr lang="en-US" sz="3600" dirty="0"/>
              <a:t>	</a:t>
            </a:r>
            <a:r>
              <a:rPr lang="en-US" sz="3600" i="1" dirty="0"/>
              <a:t>And when the Jews were gone out of the synagogue, the Gentiles besought that these words might be preached to them the next sabbath. 43 Now when the congregation was broken up, many of the Jews and religious proselytes followed Paul and Barnabas: who, speaking to them, persuaded them to continue in the grace of God. 44  And the next sabbath day came almost the whole city together to hear the word of God. </a:t>
            </a:r>
          </a:p>
        </p:txBody>
      </p:sp>
    </p:spTree>
    <p:extLst>
      <p:ext uri="{BB962C8B-B14F-4D97-AF65-F5344CB8AC3E}">
        <p14:creationId xmlns:p14="http://schemas.microsoft.com/office/powerpoint/2010/main" val="76224862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B21929-69F3-4B70-B44E-F65A8A6DD956}"/>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8C9E155D-490B-44D6-8A56-D8BD39996327}"/>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69590F67-B133-41A3-B75E-37D54AE465EC}"/>
              </a:ext>
            </a:extLst>
          </p:cNvPr>
          <p:cNvSpPr>
            <a:spLocks noGrp="1"/>
          </p:cNvSpPr>
          <p:nvPr>
            <p:ph type="sldNum" sz="quarter" idx="12"/>
          </p:nvPr>
        </p:nvSpPr>
        <p:spPr/>
        <p:txBody>
          <a:bodyPr/>
          <a:lstStyle/>
          <a:p>
            <a:fld id="{299542E4-2CCF-42F6-9D92-ED568035133D}" type="slidenum">
              <a:rPr lang="en-US" smtClean="0"/>
              <a:t>25</a:t>
            </a:fld>
            <a:endParaRPr lang="en-US"/>
          </a:p>
        </p:txBody>
      </p:sp>
      <p:sp>
        <p:nvSpPr>
          <p:cNvPr id="5" name="Rectangle 4">
            <a:extLst>
              <a:ext uri="{FF2B5EF4-FFF2-40B4-BE49-F238E27FC236}">
                <a16:creationId xmlns:a16="http://schemas.microsoft.com/office/drawing/2014/main" id="{6C8B2CBF-D3E8-4774-97E1-20CF68A6A84F}"/>
              </a:ext>
            </a:extLst>
          </p:cNvPr>
          <p:cNvSpPr/>
          <p:nvPr/>
        </p:nvSpPr>
        <p:spPr>
          <a:xfrm>
            <a:off x="609600" y="914400"/>
            <a:ext cx="7772400" cy="2554545"/>
          </a:xfrm>
          <a:prstGeom prst="rect">
            <a:avLst/>
          </a:prstGeom>
        </p:spPr>
        <p:txBody>
          <a:bodyPr wrap="square">
            <a:spAutoFit/>
          </a:bodyPr>
          <a:lstStyle/>
          <a:p>
            <a:pPr algn="ctr"/>
            <a:r>
              <a:rPr lang="en-US" sz="4000" b="1" dirty="0"/>
              <a:t>PROVERBS 14:30</a:t>
            </a:r>
          </a:p>
          <a:p>
            <a:pPr algn="ctr"/>
            <a:r>
              <a:rPr lang="en-US" sz="4000" i="1" dirty="0"/>
              <a:t>A sound heart is the life of the flesh: but envy the rottenness of the bones.</a:t>
            </a:r>
          </a:p>
        </p:txBody>
      </p:sp>
    </p:spTree>
    <p:extLst>
      <p:ext uri="{BB962C8B-B14F-4D97-AF65-F5344CB8AC3E}">
        <p14:creationId xmlns:p14="http://schemas.microsoft.com/office/powerpoint/2010/main" val="220317776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6BBFB-0083-43B0-8385-B71B09039AC2}"/>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ADF11B22-1230-48F9-A7E3-670FB4A269AE}"/>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C313DD95-B4A8-442C-986B-B287C04B980F}"/>
              </a:ext>
            </a:extLst>
          </p:cNvPr>
          <p:cNvSpPr>
            <a:spLocks noGrp="1"/>
          </p:cNvSpPr>
          <p:nvPr>
            <p:ph type="sldNum" sz="quarter" idx="12"/>
          </p:nvPr>
        </p:nvSpPr>
        <p:spPr/>
        <p:txBody>
          <a:bodyPr/>
          <a:lstStyle/>
          <a:p>
            <a:fld id="{299542E4-2CCF-42F6-9D92-ED568035133D}" type="slidenum">
              <a:rPr lang="en-US" smtClean="0"/>
              <a:t>26</a:t>
            </a:fld>
            <a:endParaRPr lang="en-US"/>
          </a:p>
        </p:txBody>
      </p:sp>
      <p:sp>
        <p:nvSpPr>
          <p:cNvPr id="5" name="Rectangle 4">
            <a:extLst>
              <a:ext uri="{FF2B5EF4-FFF2-40B4-BE49-F238E27FC236}">
                <a16:creationId xmlns:a16="http://schemas.microsoft.com/office/drawing/2014/main" id="{8DED0ECA-6E6A-46BA-8C38-291894DFC590}"/>
              </a:ext>
            </a:extLst>
          </p:cNvPr>
          <p:cNvSpPr/>
          <p:nvPr/>
        </p:nvSpPr>
        <p:spPr>
          <a:xfrm>
            <a:off x="228600" y="76200"/>
            <a:ext cx="8686800" cy="5816977"/>
          </a:xfrm>
          <a:prstGeom prst="rect">
            <a:avLst/>
          </a:prstGeom>
        </p:spPr>
        <p:txBody>
          <a:bodyPr wrap="square">
            <a:spAutoFit/>
          </a:bodyPr>
          <a:lstStyle/>
          <a:p>
            <a:r>
              <a:rPr lang="en-US" sz="3600" b="1" dirty="0"/>
              <a:t>THE.FUTURE.HOME</a:t>
            </a:r>
          </a:p>
          <a:p>
            <a:r>
              <a:rPr lang="en-US" sz="2800" dirty="0"/>
              <a:t>	89  Here is a human heart; and here is a human heart. Now, this one over here has a snake in it, that's sin, here he has his life. This one over here has a dove in it, which is the Holy Spirit, here he has a Life. Well, this one here, he has malice, hatred, envy; that's what's causing it, is this fellow here. Well, this one over here has love, and joy, and long-suffering; and That's what does it, down here.</a:t>
            </a:r>
          </a:p>
          <a:p>
            <a:r>
              <a:rPr lang="en-US" sz="2800" dirty="0"/>
              <a:t>	90 Now, when you are asked, or you are forgiven of your sins, you've only done this, taken that away. But the thing that made you do it is still there. That's the old root of evil; it's still there. </a:t>
            </a:r>
          </a:p>
        </p:txBody>
      </p:sp>
    </p:spTree>
    <p:extLst>
      <p:ext uri="{BB962C8B-B14F-4D97-AF65-F5344CB8AC3E}">
        <p14:creationId xmlns:p14="http://schemas.microsoft.com/office/powerpoint/2010/main" val="294228777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56175F-5682-4C3B-8532-BD2F45D566A0}"/>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F901D948-37DD-477D-B917-A41A8B6ED924}"/>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38269315-F7CC-4D8E-9BCF-F26B43245EAB}"/>
              </a:ext>
            </a:extLst>
          </p:cNvPr>
          <p:cNvSpPr>
            <a:spLocks noGrp="1"/>
          </p:cNvSpPr>
          <p:nvPr>
            <p:ph type="sldNum" sz="quarter" idx="12"/>
          </p:nvPr>
        </p:nvSpPr>
        <p:spPr/>
        <p:txBody>
          <a:bodyPr/>
          <a:lstStyle/>
          <a:p>
            <a:fld id="{299542E4-2CCF-42F6-9D92-ED568035133D}" type="slidenum">
              <a:rPr lang="en-US" smtClean="0"/>
              <a:t>27</a:t>
            </a:fld>
            <a:endParaRPr lang="en-US"/>
          </a:p>
        </p:txBody>
      </p:sp>
      <p:sp>
        <p:nvSpPr>
          <p:cNvPr id="5" name="Rectangle 4">
            <a:extLst>
              <a:ext uri="{FF2B5EF4-FFF2-40B4-BE49-F238E27FC236}">
                <a16:creationId xmlns:a16="http://schemas.microsoft.com/office/drawing/2014/main" id="{A3A2C047-A97D-44E5-9155-90F26D67555B}"/>
              </a:ext>
            </a:extLst>
          </p:cNvPr>
          <p:cNvSpPr/>
          <p:nvPr/>
        </p:nvSpPr>
        <p:spPr>
          <a:xfrm>
            <a:off x="304800" y="180974"/>
            <a:ext cx="8610600" cy="6001643"/>
          </a:xfrm>
          <a:prstGeom prst="rect">
            <a:avLst/>
          </a:prstGeom>
        </p:spPr>
        <p:txBody>
          <a:bodyPr wrap="square">
            <a:spAutoFit/>
          </a:bodyPr>
          <a:lstStyle/>
          <a:p>
            <a:r>
              <a:rPr lang="en-US" sz="3200" dirty="0"/>
              <a:t>	Notice, then you repent and are baptized in the Name of Jesus Christ, that He forgave you of your sins. Then, secondly, comes sanctification, which sets our mind in order for holiness, to think right. </a:t>
            </a:r>
          </a:p>
          <a:p>
            <a:r>
              <a:rPr lang="en-US" sz="3200" dirty="0"/>
              <a:t>	92  Then, the next, comes the baptism of the Fire and Holy Ghost, that God might dwell in us. And the Fire of God cleanses our hearts from sin, and puts the Holy Ghost inside. Then we bring forth the same Life that This did, because That's in us. </a:t>
            </a:r>
          </a:p>
          <a:p>
            <a:pPr algn="r"/>
            <a:r>
              <a:rPr lang="en-US" sz="3200" dirty="0"/>
              <a:t>	64-0802 </a:t>
            </a:r>
          </a:p>
        </p:txBody>
      </p:sp>
    </p:spTree>
    <p:extLst>
      <p:ext uri="{BB962C8B-B14F-4D97-AF65-F5344CB8AC3E}">
        <p14:creationId xmlns:p14="http://schemas.microsoft.com/office/powerpoint/2010/main" val="229721902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797A4-6D12-419B-A0E9-BFDA2B06351A}"/>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A530CF57-0EBA-409F-8301-5D166429DBC6}"/>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302B8648-6B80-4251-85CD-589E6ADB4674}"/>
              </a:ext>
            </a:extLst>
          </p:cNvPr>
          <p:cNvSpPr>
            <a:spLocks noGrp="1"/>
          </p:cNvSpPr>
          <p:nvPr>
            <p:ph type="sldNum" sz="quarter" idx="12"/>
          </p:nvPr>
        </p:nvSpPr>
        <p:spPr/>
        <p:txBody>
          <a:bodyPr/>
          <a:lstStyle/>
          <a:p>
            <a:fld id="{299542E4-2CCF-42F6-9D92-ED568035133D}" type="slidenum">
              <a:rPr lang="en-US" smtClean="0"/>
              <a:t>28</a:t>
            </a:fld>
            <a:endParaRPr lang="en-US"/>
          </a:p>
        </p:txBody>
      </p:sp>
      <p:sp>
        <p:nvSpPr>
          <p:cNvPr id="5" name="Rectangle 4">
            <a:extLst>
              <a:ext uri="{FF2B5EF4-FFF2-40B4-BE49-F238E27FC236}">
                <a16:creationId xmlns:a16="http://schemas.microsoft.com/office/drawing/2014/main" id="{0A999C22-5E42-4B0C-87E2-988DBDB0492E}"/>
              </a:ext>
            </a:extLst>
          </p:cNvPr>
          <p:cNvSpPr/>
          <p:nvPr/>
        </p:nvSpPr>
        <p:spPr>
          <a:xfrm>
            <a:off x="304800" y="180973"/>
            <a:ext cx="8610600" cy="6124754"/>
          </a:xfrm>
          <a:prstGeom prst="rect">
            <a:avLst/>
          </a:prstGeom>
        </p:spPr>
        <p:txBody>
          <a:bodyPr wrap="square">
            <a:spAutoFit/>
          </a:bodyPr>
          <a:lstStyle/>
          <a:p>
            <a:r>
              <a:rPr lang="en-US" sz="4000" b="1" dirty="0"/>
              <a:t>THE.DEITY.OF.JESUS.CHRIST</a:t>
            </a:r>
          </a:p>
          <a:p>
            <a:r>
              <a:rPr lang="en-US" sz="3200" dirty="0"/>
              <a:t>	98 But that is the God, the Creator, living in you, and giving you all the power. And you're in possession of anything that He had. </a:t>
            </a:r>
          </a:p>
          <a:p>
            <a:r>
              <a:rPr lang="en-US" sz="3200" dirty="0"/>
              <a:t>	So is It in you to abstain from evil, to do good, shun evil, flee to righteousness, turn away from temptation. All malice, hatred, strife, envy, come away from it, for that'll take Him from your heart… </a:t>
            </a:r>
          </a:p>
          <a:p>
            <a:r>
              <a:rPr lang="en-US" sz="3200" dirty="0"/>
              <a:t>	Receive Him, embrace Him and love Him, and hold Him in your heart and love Him.</a:t>
            </a:r>
          </a:p>
          <a:p>
            <a:pPr algn="r"/>
            <a:r>
              <a:rPr lang="en-US" sz="3200" dirty="0"/>
              <a:t>49-1225</a:t>
            </a:r>
          </a:p>
        </p:txBody>
      </p:sp>
    </p:spTree>
    <p:extLst>
      <p:ext uri="{BB962C8B-B14F-4D97-AF65-F5344CB8AC3E}">
        <p14:creationId xmlns:p14="http://schemas.microsoft.com/office/powerpoint/2010/main" val="176813317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yle3---Sun-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16"/>
            <a:ext cx="9144000" cy="6837967"/>
          </a:xfrm>
          <a:prstGeom prst="rect">
            <a:avLst/>
          </a:prstGeom>
        </p:spPr>
      </p:pic>
      <p:sp>
        <p:nvSpPr>
          <p:cNvPr id="7" name="Title 6"/>
          <p:cNvSpPr>
            <a:spLocks noGrp="1"/>
          </p:cNvSpPr>
          <p:nvPr>
            <p:ph type="ctrTitle"/>
          </p:nvPr>
        </p:nvSpPr>
        <p:spPr>
          <a:xfrm>
            <a:off x="304800" y="1061358"/>
            <a:ext cx="7406640" cy="1472184"/>
          </a:xfrm>
        </p:spPr>
        <p:txBody>
          <a:bodyPr>
            <a:normAutofit/>
          </a:bodyPr>
          <a:lstStyle/>
          <a:p>
            <a:r>
              <a:rPr lang="en-US" sz="6600" i="1" dirty="0">
                <a:latin typeface="Garamond" pitchFamily="18" charset="0"/>
              </a:rPr>
              <a:t>Search Me, O God…</a:t>
            </a:r>
          </a:p>
        </p:txBody>
      </p:sp>
      <p:sp>
        <p:nvSpPr>
          <p:cNvPr id="8" name="Subtitle 7"/>
          <p:cNvSpPr>
            <a:spLocks noGrp="1"/>
          </p:cNvSpPr>
          <p:nvPr>
            <p:ph type="subTitle" idx="1"/>
          </p:nvPr>
        </p:nvSpPr>
        <p:spPr>
          <a:xfrm>
            <a:off x="944880" y="4038599"/>
            <a:ext cx="7406640" cy="2216983"/>
          </a:xfrm>
        </p:spPr>
        <p:txBody>
          <a:bodyPr>
            <a:normAutofit lnSpcReduction="10000"/>
          </a:bodyPr>
          <a:lstStyle/>
          <a:p>
            <a:pPr algn="ctr"/>
            <a:r>
              <a:rPr lang="en-US" sz="2800" i="1" cap="none" dirty="0">
                <a:solidFill>
                  <a:schemeClr val="tx1"/>
                </a:solidFill>
                <a:latin typeface="+mj-lt"/>
              </a:rPr>
              <a:t>Search me, O god, and know my heart: try me, and know my thoughts: 24 and see if there be any wicked way in me, and lead me in the way everlasting.</a:t>
            </a:r>
          </a:p>
          <a:p>
            <a:pPr algn="ctr"/>
            <a:endParaRPr lang="en-US" sz="2800" i="1" cap="none" dirty="0">
              <a:solidFill>
                <a:schemeClr val="tx1"/>
              </a:solidFill>
              <a:latin typeface="+mj-lt"/>
            </a:endParaRPr>
          </a:p>
          <a:p>
            <a:pPr algn="ctr"/>
            <a:r>
              <a:rPr lang="en-US" sz="2800" cap="none" dirty="0">
                <a:solidFill>
                  <a:schemeClr val="tx1"/>
                </a:solidFill>
                <a:latin typeface="+mj-lt"/>
              </a:rPr>
              <a:t>Psalm 139:23-24</a:t>
            </a:r>
          </a:p>
        </p:txBody>
      </p:sp>
    </p:spTree>
    <p:extLst>
      <p:ext uri="{BB962C8B-B14F-4D97-AF65-F5344CB8AC3E}">
        <p14:creationId xmlns:p14="http://schemas.microsoft.com/office/powerpoint/2010/main" val="114003401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08/05/18</a:t>
            </a:r>
          </a:p>
        </p:txBody>
      </p:sp>
      <p:sp>
        <p:nvSpPr>
          <p:cNvPr id="3" name="Footer Placeholder 2"/>
          <p:cNvSpPr>
            <a:spLocks noGrp="1"/>
          </p:cNvSpPr>
          <p:nvPr>
            <p:ph type="ftr" sz="quarter" idx="11"/>
          </p:nvPr>
        </p:nvSpPr>
        <p:spPr/>
        <p:txBody>
          <a:bodyPr/>
          <a:lstStyle/>
          <a:p>
            <a:r>
              <a:rPr lang="en-US"/>
              <a:t>Jealousy</a:t>
            </a:r>
          </a:p>
        </p:txBody>
      </p:sp>
      <p:sp>
        <p:nvSpPr>
          <p:cNvPr id="4" name="Slide Number Placeholder 3"/>
          <p:cNvSpPr>
            <a:spLocks noGrp="1"/>
          </p:cNvSpPr>
          <p:nvPr>
            <p:ph type="sldNum" sz="quarter" idx="12"/>
          </p:nvPr>
        </p:nvSpPr>
        <p:spPr/>
        <p:txBody>
          <a:bodyPr/>
          <a:lstStyle/>
          <a:p>
            <a:fld id="{0FB56013-B943-42BA-886F-6F9D4EB85E9D}" type="slidenum">
              <a:rPr lang="en-US" smtClean="0"/>
              <a:t>3</a:t>
            </a:fld>
            <a:endParaRPr lang="en-US"/>
          </a:p>
        </p:txBody>
      </p:sp>
      <p:sp>
        <p:nvSpPr>
          <p:cNvPr id="5" name="Rectangle 4"/>
          <p:cNvSpPr/>
          <p:nvPr/>
        </p:nvSpPr>
        <p:spPr>
          <a:xfrm>
            <a:off x="152400" y="76200"/>
            <a:ext cx="8839200" cy="6247864"/>
          </a:xfrm>
          <a:prstGeom prst="rect">
            <a:avLst/>
          </a:prstGeom>
        </p:spPr>
        <p:txBody>
          <a:bodyPr wrap="square">
            <a:spAutoFit/>
          </a:bodyPr>
          <a:lstStyle/>
          <a:p>
            <a:r>
              <a:rPr lang="en-US" sz="4400" b="1" dirty="0">
                <a:latin typeface="+mj-lt"/>
              </a:rPr>
              <a:t>BLIND.BARTIMAEUS</a:t>
            </a:r>
          </a:p>
          <a:p>
            <a:r>
              <a:rPr lang="en-US" sz="3600" dirty="0">
                <a:latin typeface="+mj-lt"/>
              </a:rPr>
              <a:t>	The world's a dying, not for a better economics… not for better buildings, a bigger denomination. </a:t>
            </a:r>
            <a:r>
              <a:rPr lang="en-US" sz="3600" dirty="0">
                <a:solidFill>
                  <a:srgbClr val="FFFF00"/>
                </a:solidFill>
                <a:latin typeface="+mj-lt"/>
              </a:rPr>
              <a:t>But it's dying for somebody to reach out a hand of love, to show that we care one for the other. </a:t>
            </a:r>
          </a:p>
          <a:p>
            <a:r>
              <a:rPr lang="en-US" sz="3600" dirty="0">
                <a:solidFill>
                  <a:srgbClr val="FFFF00"/>
                </a:solidFill>
                <a:latin typeface="+mj-lt"/>
              </a:rPr>
              <a:t>	</a:t>
            </a:r>
            <a:r>
              <a:rPr lang="en-US" sz="3600" dirty="0">
                <a:latin typeface="+mj-lt"/>
              </a:rPr>
              <a:t>And that's the very sign that Jesus told us that, </a:t>
            </a:r>
            <a:r>
              <a:rPr lang="en-US" sz="3600" i="1" dirty="0">
                <a:latin typeface="+mj-lt"/>
              </a:rPr>
              <a:t>"By this all men would know that you were My disciples," </a:t>
            </a:r>
            <a:r>
              <a:rPr lang="en-US" sz="3600" dirty="0">
                <a:latin typeface="+mj-lt"/>
              </a:rPr>
              <a:t>when we got love one for the other.</a:t>
            </a:r>
          </a:p>
          <a:p>
            <a:pPr algn="r"/>
            <a:r>
              <a:rPr lang="en-US" sz="3200" dirty="0">
                <a:latin typeface="+mj-lt"/>
              </a:rPr>
              <a:t>61-0124</a:t>
            </a:r>
          </a:p>
        </p:txBody>
      </p:sp>
    </p:spTree>
    <p:extLst>
      <p:ext uri="{BB962C8B-B14F-4D97-AF65-F5344CB8AC3E}">
        <p14:creationId xmlns:p14="http://schemas.microsoft.com/office/powerpoint/2010/main" val="35115188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00" y="192416"/>
            <a:ext cx="8634040" cy="5201424"/>
          </a:xfrm>
          <a:prstGeom prst="rect">
            <a:avLst/>
          </a:prstGeom>
        </p:spPr>
        <p:txBody>
          <a:bodyPr wrap="square">
            <a:spAutoFit/>
          </a:bodyPr>
          <a:lstStyle/>
          <a:p>
            <a:r>
              <a:rPr lang="en-US" sz="4400" b="1" dirty="0">
                <a:latin typeface="+mj-lt"/>
              </a:rPr>
              <a:t>GALATIANS 6:1-3</a:t>
            </a:r>
          </a:p>
          <a:p>
            <a:r>
              <a:rPr lang="en-US" sz="3600" i="1" dirty="0">
                <a:latin typeface="+mj-lt"/>
              </a:rPr>
              <a:t>     1 Brethren, if a man be overtaken in a fault, ye which are spiritual, restore such an one in the spirit of meekness; considering thyself, lest thou also be tempted. 2 </a:t>
            </a:r>
            <a:r>
              <a:rPr lang="en-US" sz="3600" i="1" dirty="0">
                <a:solidFill>
                  <a:srgbClr val="FFFF00"/>
                </a:solidFill>
                <a:latin typeface="+mj-lt"/>
              </a:rPr>
              <a:t>Bear ye one another's burdens, and so </a:t>
            </a:r>
            <a:r>
              <a:rPr lang="en-US" sz="3600" i="1" dirty="0" err="1">
                <a:solidFill>
                  <a:srgbClr val="FFFF00"/>
                </a:solidFill>
                <a:latin typeface="+mj-lt"/>
              </a:rPr>
              <a:t>fulfil</a:t>
            </a:r>
            <a:r>
              <a:rPr lang="en-US" sz="3600" i="1" dirty="0">
                <a:solidFill>
                  <a:srgbClr val="FFFF00"/>
                </a:solidFill>
                <a:latin typeface="+mj-lt"/>
              </a:rPr>
              <a:t> the law of Christ.</a:t>
            </a:r>
            <a:r>
              <a:rPr lang="en-US" sz="3600" i="1" dirty="0">
                <a:latin typeface="+mj-lt"/>
              </a:rPr>
              <a:t> 3 For if a man think himself to be something, when he is nothing, he </a:t>
            </a:r>
            <a:r>
              <a:rPr lang="en-US" sz="3600" i="1" dirty="0" err="1">
                <a:latin typeface="+mj-lt"/>
              </a:rPr>
              <a:t>deceiveth</a:t>
            </a:r>
            <a:r>
              <a:rPr lang="en-US" sz="3600" i="1" dirty="0">
                <a:latin typeface="+mj-lt"/>
              </a:rPr>
              <a:t> himself. </a:t>
            </a:r>
          </a:p>
        </p:txBody>
      </p:sp>
      <p:sp>
        <p:nvSpPr>
          <p:cNvPr id="3" name="Date Placeholder 2"/>
          <p:cNvSpPr>
            <a:spLocks noGrp="1"/>
          </p:cNvSpPr>
          <p:nvPr>
            <p:ph type="dt" sz="half" idx="10"/>
          </p:nvPr>
        </p:nvSpPr>
        <p:spPr/>
        <p:txBody>
          <a:bodyPr/>
          <a:lstStyle/>
          <a:p>
            <a:r>
              <a:rPr lang="en-US"/>
              <a:t>08/05/18</a:t>
            </a:r>
          </a:p>
        </p:txBody>
      </p:sp>
      <p:sp>
        <p:nvSpPr>
          <p:cNvPr id="4" name="Footer Placeholder 3"/>
          <p:cNvSpPr>
            <a:spLocks noGrp="1"/>
          </p:cNvSpPr>
          <p:nvPr>
            <p:ph type="ftr" sz="quarter" idx="11"/>
          </p:nvPr>
        </p:nvSpPr>
        <p:spPr/>
        <p:txBody>
          <a:bodyPr/>
          <a:lstStyle/>
          <a:p>
            <a:r>
              <a:rPr lang="en-US"/>
              <a:t>Jealousy</a:t>
            </a:r>
          </a:p>
        </p:txBody>
      </p:sp>
      <p:sp>
        <p:nvSpPr>
          <p:cNvPr id="5" name="Slide Number Placeholder 4"/>
          <p:cNvSpPr>
            <a:spLocks noGrp="1"/>
          </p:cNvSpPr>
          <p:nvPr>
            <p:ph type="sldNum" sz="quarter" idx="12"/>
          </p:nvPr>
        </p:nvSpPr>
        <p:spPr/>
        <p:txBody>
          <a:bodyPr/>
          <a:lstStyle/>
          <a:p>
            <a:fld id="{0FB56013-B943-42BA-886F-6F9D4EB85E9D}" type="slidenum">
              <a:rPr lang="en-US" smtClean="0"/>
              <a:t>4</a:t>
            </a:fld>
            <a:endParaRPr lang="en-US"/>
          </a:p>
        </p:txBody>
      </p:sp>
    </p:spTree>
    <p:extLst>
      <p:ext uri="{BB962C8B-B14F-4D97-AF65-F5344CB8AC3E}">
        <p14:creationId xmlns:p14="http://schemas.microsoft.com/office/powerpoint/2010/main" val="345377922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08/05/18</a:t>
            </a:r>
          </a:p>
        </p:txBody>
      </p:sp>
      <p:sp>
        <p:nvSpPr>
          <p:cNvPr id="3" name="Footer Placeholder 2"/>
          <p:cNvSpPr>
            <a:spLocks noGrp="1"/>
          </p:cNvSpPr>
          <p:nvPr>
            <p:ph type="ftr" sz="quarter" idx="11"/>
          </p:nvPr>
        </p:nvSpPr>
        <p:spPr/>
        <p:txBody>
          <a:bodyPr/>
          <a:lstStyle/>
          <a:p>
            <a:r>
              <a:rPr lang="en-US"/>
              <a:t>Jealousy</a:t>
            </a:r>
          </a:p>
        </p:txBody>
      </p:sp>
      <p:sp>
        <p:nvSpPr>
          <p:cNvPr id="4" name="Slide Number Placeholder 3"/>
          <p:cNvSpPr>
            <a:spLocks noGrp="1"/>
          </p:cNvSpPr>
          <p:nvPr>
            <p:ph type="sldNum" sz="quarter" idx="12"/>
          </p:nvPr>
        </p:nvSpPr>
        <p:spPr/>
        <p:txBody>
          <a:bodyPr/>
          <a:lstStyle/>
          <a:p>
            <a:fld id="{0FB56013-B943-42BA-886F-6F9D4EB85E9D}" type="slidenum">
              <a:rPr lang="en-US" smtClean="0"/>
              <a:t>5</a:t>
            </a:fld>
            <a:endParaRPr lang="en-US"/>
          </a:p>
        </p:txBody>
      </p:sp>
      <p:sp>
        <p:nvSpPr>
          <p:cNvPr id="5" name="Rectangle 4"/>
          <p:cNvSpPr/>
          <p:nvPr/>
        </p:nvSpPr>
        <p:spPr>
          <a:xfrm>
            <a:off x="338328" y="109728"/>
            <a:ext cx="8577072" cy="5078313"/>
          </a:xfrm>
          <a:prstGeom prst="rect">
            <a:avLst/>
          </a:prstGeom>
        </p:spPr>
        <p:txBody>
          <a:bodyPr wrap="square">
            <a:spAutoFit/>
          </a:bodyPr>
          <a:lstStyle/>
          <a:p>
            <a:r>
              <a:rPr lang="en-US" sz="4400" b="1" dirty="0">
                <a:latin typeface="+mj-lt"/>
              </a:rPr>
              <a:t>I CORINTHIANS 12:25-26</a:t>
            </a:r>
          </a:p>
          <a:p>
            <a:r>
              <a:rPr lang="en-US" sz="3200" dirty="0">
                <a:latin typeface="+mj-lt"/>
              </a:rPr>
              <a:t>	</a:t>
            </a:r>
            <a:r>
              <a:rPr lang="en-US" sz="3600" i="1" dirty="0">
                <a:latin typeface="+mj-lt"/>
              </a:rPr>
              <a:t>25  That there should be no schism in the body; </a:t>
            </a:r>
            <a:r>
              <a:rPr lang="en-US" sz="3600" i="1" dirty="0">
                <a:solidFill>
                  <a:srgbClr val="FFFF00"/>
                </a:solidFill>
                <a:latin typeface="+mj-lt"/>
              </a:rPr>
              <a:t>but that the members should have the same care one for another</a:t>
            </a:r>
            <a:r>
              <a:rPr lang="en-US" sz="3600" i="1" dirty="0">
                <a:latin typeface="+mj-lt"/>
              </a:rPr>
              <a:t>. 26 And whether one member suffer, all the members suffer with it; or one member be </a:t>
            </a:r>
            <a:r>
              <a:rPr lang="en-US" sz="3600" i="1" dirty="0" err="1">
                <a:latin typeface="+mj-lt"/>
              </a:rPr>
              <a:t>honoured</a:t>
            </a:r>
            <a:r>
              <a:rPr lang="en-US" sz="3600" i="1" dirty="0">
                <a:latin typeface="+mj-lt"/>
              </a:rPr>
              <a:t>, all the members rejoice with it. </a:t>
            </a:r>
          </a:p>
          <a:p>
            <a:endParaRPr lang="en-US" sz="3200" dirty="0"/>
          </a:p>
          <a:p>
            <a:r>
              <a:rPr lang="en-US" sz="3200" dirty="0"/>
              <a:t> </a:t>
            </a:r>
          </a:p>
        </p:txBody>
      </p:sp>
    </p:spTree>
    <p:extLst>
      <p:ext uri="{BB962C8B-B14F-4D97-AF65-F5344CB8AC3E}">
        <p14:creationId xmlns:p14="http://schemas.microsoft.com/office/powerpoint/2010/main" val="17824747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08/05/18</a:t>
            </a:r>
          </a:p>
        </p:txBody>
      </p:sp>
      <p:sp>
        <p:nvSpPr>
          <p:cNvPr id="3" name="Footer Placeholder 2"/>
          <p:cNvSpPr>
            <a:spLocks noGrp="1"/>
          </p:cNvSpPr>
          <p:nvPr>
            <p:ph type="ftr" sz="quarter" idx="11"/>
          </p:nvPr>
        </p:nvSpPr>
        <p:spPr/>
        <p:txBody>
          <a:bodyPr/>
          <a:lstStyle/>
          <a:p>
            <a:r>
              <a:rPr lang="en-US"/>
              <a:t>Jealousy</a:t>
            </a:r>
          </a:p>
        </p:txBody>
      </p:sp>
      <p:sp>
        <p:nvSpPr>
          <p:cNvPr id="4" name="Slide Number Placeholder 3"/>
          <p:cNvSpPr>
            <a:spLocks noGrp="1"/>
          </p:cNvSpPr>
          <p:nvPr>
            <p:ph type="sldNum" sz="quarter" idx="12"/>
          </p:nvPr>
        </p:nvSpPr>
        <p:spPr/>
        <p:txBody>
          <a:bodyPr/>
          <a:lstStyle/>
          <a:p>
            <a:fld id="{299542E4-2CCF-42F6-9D92-ED568035133D}" type="slidenum">
              <a:rPr lang="en-US" smtClean="0"/>
              <a:t>6</a:t>
            </a:fld>
            <a:endParaRPr lang="en-US"/>
          </a:p>
        </p:txBody>
      </p:sp>
      <p:pic>
        <p:nvPicPr>
          <p:cNvPr id="23554" name="Picture 2" descr="http://refe99.com/wp-content/uploads/2014/09/quote-Alan-K.-Simpson-if-you-have-integrity-nothing-else-matters-10616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876"/>
          <a:stretch/>
        </p:blipFill>
        <p:spPr bwMode="auto">
          <a:xfrm>
            <a:off x="58271" y="228600"/>
            <a:ext cx="9036423" cy="4267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81000" y="4724400"/>
            <a:ext cx="8229600" cy="1261884"/>
          </a:xfrm>
          <a:prstGeom prst="rect">
            <a:avLst/>
          </a:prstGeom>
        </p:spPr>
        <p:txBody>
          <a:bodyPr wrap="square">
            <a:spAutoFit/>
          </a:bodyPr>
          <a:lstStyle/>
          <a:p>
            <a:pPr algn="ctr"/>
            <a:r>
              <a:rPr lang="en-US" sz="2800" i="1" dirty="0">
                <a:latin typeface="+mj-lt"/>
              </a:rPr>
              <a:t>Wherefore is there a price in the hand of a fool to get wisdom, seeing he hath no heart to it</a:t>
            </a:r>
            <a:r>
              <a:rPr lang="en-US" sz="2400" i="1" dirty="0">
                <a:latin typeface="+mj-lt"/>
              </a:rPr>
              <a:t>?</a:t>
            </a:r>
          </a:p>
          <a:p>
            <a:pPr algn="ctr"/>
            <a:r>
              <a:rPr lang="en-US" sz="2000" b="1" dirty="0">
                <a:latin typeface="+mj-lt"/>
              </a:rPr>
              <a:t>PROVERBS 17:16</a:t>
            </a:r>
          </a:p>
        </p:txBody>
      </p:sp>
    </p:spTree>
    <p:extLst>
      <p:ext uri="{BB962C8B-B14F-4D97-AF65-F5344CB8AC3E}">
        <p14:creationId xmlns:p14="http://schemas.microsoft.com/office/powerpoint/2010/main" val="110266371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53987-1FA8-493F-B950-D503A899DB41}"/>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09632B02-BBE2-4A07-A4B4-102F8D162D76}"/>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CF58B732-D21A-4B9F-BCE8-5751F456847B}"/>
              </a:ext>
            </a:extLst>
          </p:cNvPr>
          <p:cNvSpPr>
            <a:spLocks noGrp="1"/>
          </p:cNvSpPr>
          <p:nvPr>
            <p:ph type="sldNum" sz="quarter" idx="12"/>
          </p:nvPr>
        </p:nvSpPr>
        <p:spPr/>
        <p:txBody>
          <a:bodyPr/>
          <a:lstStyle/>
          <a:p>
            <a:fld id="{299542E4-2CCF-42F6-9D92-ED568035133D}" type="slidenum">
              <a:rPr lang="en-US" smtClean="0"/>
              <a:t>7</a:t>
            </a:fld>
            <a:endParaRPr lang="en-US"/>
          </a:p>
        </p:txBody>
      </p:sp>
      <p:pic>
        <p:nvPicPr>
          <p:cNvPr id="5" name="Picture 4">
            <a:extLst>
              <a:ext uri="{FF2B5EF4-FFF2-40B4-BE49-F238E27FC236}">
                <a16:creationId xmlns:a16="http://schemas.microsoft.com/office/drawing/2014/main" id="{340FD875-1F07-420B-8EEF-29FB0F2D3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33" y="304800"/>
            <a:ext cx="7030387" cy="5858656"/>
          </a:xfrm>
          <a:prstGeom prst="rect">
            <a:avLst/>
          </a:prstGeom>
        </p:spPr>
      </p:pic>
    </p:spTree>
    <p:extLst>
      <p:ext uri="{BB962C8B-B14F-4D97-AF65-F5344CB8AC3E}">
        <p14:creationId xmlns:p14="http://schemas.microsoft.com/office/powerpoint/2010/main" val="417667872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3AEA6-D277-4769-A262-8B84FA53B237}"/>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3806C877-9553-410B-B345-25EB0A7A5E5A}"/>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08538B2F-21B1-4180-97E8-5A4E1E65AAD8}"/>
              </a:ext>
            </a:extLst>
          </p:cNvPr>
          <p:cNvSpPr>
            <a:spLocks noGrp="1"/>
          </p:cNvSpPr>
          <p:nvPr>
            <p:ph type="sldNum" sz="quarter" idx="12"/>
          </p:nvPr>
        </p:nvSpPr>
        <p:spPr/>
        <p:txBody>
          <a:bodyPr/>
          <a:lstStyle/>
          <a:p>
            <a:fld id="{299542E4-2CCF-42F6-9D92-ED568035133D}" type="slidenum">
              <a:rPr lang="en-US" smtClean="0"/>
              <a:t>8</a:t>
            </a:fld>
            <a:endParaRPr lang="en-US"/>
          </a:p>
        </p:txBody>
      </p:sp>
      <p:sp>
        <p:nvSpPr>
          <p:cNvPr id="5" name="Rectangle 4">
            <a:extLst>
              <a:ext uri="{FF2B5EF4-FFF2-40B4-BE49-F238E27FC236}">
                <a16:creationId xmlns:a16="http://schemas.microsoft.com/office/drawing/2014/main" id="{7DF92EC0-6E9D-49D9-9AA3-B0517A92B554}"/>
              </a:ext>
            </a:extLst>
          </p:cNvPr>
          <p:cNvSpPr/>
          <p:nvPr/>
        </p:nvSpPr>
        <p:spPr>
          <a:xfrm>
            <a:off x="381000" y="304801"/>
            <a:ext cx="8229600" cy="4785182"/>
          </a:xfrm>
          <a:prstGeom prst="rect">
            <a:avLst/>
          </a:prstGeom>
        </p:spPr>
        <p:txBody>
          <a:bodyPr wrap="square">
            <a:spAutoFit/>
          </a:bodyPr>
          <a:lstStyle/>
          <a:p>
            <a:r>
              <a:rPr lang="en-US" sz="4400" b="1" dirty="0"/>
              <a:t>NAHUM 1:2</a:t>
            </a:r>
          </a:p>
          <a:p>
            <a:r>
              <a:rPr lang="en-US" sz="3200" dirty="0"/>
              <a:t>	</a:t>
            </a:r>
            <a:r>
              <a:rPr lang="en-US" sz="3200" i="1" dirty="0">
                <a:solidFill>
                  <a:srgbClr val="FFFF00"/>
                </a:solidFill>
              </a:rPr>
              <a:t>God is jealous, </a:t>
            </a:r>
            <a:r>
              <a:rPr lang="en-US" sz="3200" i="1" dirty="0"/>
              <a:t>and the LORD </a:t>
            </a:r>
            <a:r>
              <a:rPr lang="en-US" sz="3200" i="1" dirty="0" err="1"/>
              <a:t>revengeth</a:t>
            </a:r>
            <a:r>
              <a:rPr lang="en-US" sz="3200" i="1" dirty="0"/>
              <a:t>; the LORD </a:t>
            </a:r>
            <a:r>
              <a:rPr lang="en-US" sz="3200" i="1" dirty="0" err="1"/>
              <a:t>revengeth</a:t>
            </a:r>
            <a:r>
              <a:rPr lang="en-US" sz="3200" i="1" dirty="0"/>
              <a:t>, and is furious; the LORD will take vengeance on his adversaries, and he </a:t>
            </a:r>
            <a:r>
              <a:rPr lang="en-US" sz="3200" i="1" dirty="0" err="1"/>
              <a:t>reserveth</a:t>
            </a:r>
            <a:r>
              <a:rPr lang="en-US" sz="3200" i="1" dirty="0"/>
              <a:t> wrath for his enemies. 3 The LORD is slow to anger, and great in power, and will not at all acquit the wicked: the LORD hath his way in the whirlwind and in the storm, and the clouds are the dust of his feet.</a:t>
            </a:r>
          </a:p>
        </p:txBody>
      </p:sp>
    </p:spTree>
    <p:extLst>
      <p:ext uri="{BB962C8B-B14F-4D97-AF65-F5344CB8AC3E}">
        <p14:creationId xmlns:p14="http://schemas.microsoft.com/office/powerpoint/2010/main" val="11530447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E669A-C948-40C7-8501-2AFCA6F1CD49}"/>
              </a:ext>
            </a:extLst>
          </p:cNvPr>
          <p:cNvSpPr>
            <a:spLocks noGrp="1"/>
          </p:cNvSpPr>
          <p:nvPr>
            <p:ph type="dt" sz="half" idx="10"/>
          </p:nvPr>
        </p:nvSpPr>
        <p:spPr/>
        <p:txBody>
          <a:bodyPr/>
          <a:lstStyle/>
          <a:p>
            <a:r>
              <a:rPr lang="en-US"/>
              <a:t>08/05/18</a:t>
            </a:r>
          </a:p>
        </p:txBody>
      </p:sp>
      <p:sp>
        <p:nvSpPr>
          <p:cNvPr id="3" name="Footer Placeholder 2">
            <a:extLst>
              <a:ext uri="{FF2B5EF4-FFF2-40B4-BE49-F238E27FC236}">
                <a16:creationId xmlns:a16="http://schemas.microsoft.com/office/drawing/2014/main" id="{EBE5F0B7-0272-4718-8241-75BA58ECE7E9}"/>
              </a:ext>
            </a:extLst>
          </p:cNvPr>
          <p:cNvSpPr>
            <a:spLocks noGrp="1"/>
          </p:cNvSpPr>
          <p:nvPr>
            <p:ph type="ftr" sz="quarter" idx="11"/>
          </p:nvPr>
        </p:nvSpPr>
        <p:spPr/>
        <p:txBody>
          <a:bodyPr/>
          <a:lstStyle/>
          <a:p>
            <a:r>
              <a:rPr lang="en-US"/>
              <a:t>Jealousy</a:t>
            </a:r>
          </a:p>
        </p:txBody>
      </p:sp>
      <p:sp>
        <p:nvSpPr>
          <p:cNvPr id="4" name="Slide Number Placeholder 3">
            <a:extLst>
              <a:ext uri="{FF2B5EF4-FFF2-40B4-BE49-F238E27FC236}">
                <a16:creationId xmlns:a16="http://schemas.microsoft.com/office/drawing/2014/main" id="{242B6DED-ECAD-43A4-95CF-FCA24A8D977B}"/>
              </a:ext>
            </a:extLst>
          </p:cNvPr>
          <p:cNvSpPr>
            <a:spLocks noGrp="1"/>
          </p:cNvSpPr>
          <p:nvPr>
            <p:ph type="sldNum" sz="quarter" idx="12"/>
          </p:nvPr>
        </p:nvSpPr>
        <p:spPr/>
        <p:txBody>
          <a:bodyPr/>
          <a:lstStyle/>
          <a:p>
            <a:fld id="{299542E4-2CCF-42F6-9D92-ED568035133D}" type="slidenum">
              <a:rPr lang="en-US" smtClean="0"/>
              <a:t>9</a:t>
            </a:fld>
            <a:endParaRPr lang="en-US"/>
          </a:p>
        </p:txBody>
      </p:sp>
      <p:sp>
        <p:nvSpPr>
          <p:cNvPr id="5" name="Rectangle 4">
            <a:extLst>
              <a:ext uri="{FF2B5EF4-FFF2-40B4-BE49-F238E27FC236}">
                <a16:creationId xmlns:a16="http://schemas.microsoft.com/office/drawing/2014/main" id="{6B633430-94DD-41D5-BCBC-10120AF20AD2}"/>
              </a:ext>
            </a:extLst>
          </p:cNvPr>
          <p:cNvSpPr/>
          <p:nvPr/>
        </p:nvSpPr>
        <p:spPr>
          <a:xfrm>
            <a:off x="304800" y="180973"/>
            <a:ext cx="8610600" cy="5693866"/>
          </a:xfrm>
          <a:prstGeom prst="rect">
            <a:avLst/>
          </a:prstGeom>
        </p:spPr>
        <p:txBody>
          <a:bodyPr wrap="square">
            <a:spAutoFit/>
          </a:bodyPr>
          <a:lstStyle/>
          <a:p>
            <a:r>
              <a:rPr lang="en-US" sz="4400" b="1" dirty="0"/>
              <a:t>DEUTERONOMY 5:8</a:t>
            </a:r>
          </a:p>
          <a:p>
            <a:r>
              <a:rPr lang="en-US" sz="3200" dirty="0"/>
              <a:t>	</a:t>
            </a:r>
            <a:r>
              <a:rPr lang="en-US" sz="3200" i="1" dirty="0"/>
              <a:t>Thou shalt not make thee any graven image, or any likeness of any thing that is in heaven above, or that is in the earth beneath, or that is in the waters beneath the earth: 9 Thou shalt not bow down thyself unto them, nor serve them: </a:t>
            </a:r>
            <a:r>
              <a:rPr lang="en-US" sz="3200" i="1" dirty="0">
                <a:solidFill>
                  <a:srgbClr val="FFFF00"/>
                </a:solidFill>
              </a:rPr>
              <a:t>for I the LORD thy God am a jealous God, </a:t>
            </a:r>
            <a:r>
              <a:rPr lang="en-US" sz="3200" i="1" dirty="0"/>
              <a:t>visiting the iniquity of the fathers upon the children unto the third and fourth generation of them that hate me, 10 And shewing mercy unto thousands of them that love me and keep my commandments.</a:t>
            </a:r>
          </a:p>
        </p:txBody>
      </p:sp>
    </p:spTree>
    <p:extLst>
      <p:ext uri="{BB962C8B-B14F-4D97-AF65-F5344CB8AC3E}">
        <p14:creationId xmlns:p14="http://schemas.microsoft.com/office/powerpoint/2010/main" val="1025389328"/>
      </p:ext>
    </p:extLst>
  </p:cSld>
  <p:clrMapOvr>
    <a:masterClrMapping/>
  </p:clrMapOvr>
  <p:transition spd="slow">
    <p:wipe/>
  </p:transition>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474</Words>
  <Application>Microsoft Office PowerPoint</Application>
  <PresentationFormat>On-screen Show (4:3)</PresentationFormat>
  <Paragraphs>174</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Cambria</vt:lpstr>
      <vt:lpstr>Century</vt:lpstr>
      <vt:lpstr>Garamond</vt:lpstr>
      <vt:lpstr>Woodgrain 16x9</vt:lpstr>
      <vt:lpstr>Jealousy  &amp; Envy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Me, 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2015-03-15T19:26:46Z</dcterms:created>
  <dcterms:modified xsi:type="dcterms:W3CDTF">2018-08-05T21:50:21Z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