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80" r:id="rId1"/>
  </p:sldMasterIdLst>
  <p:notesMasterIdLst>
    <p:notesMasterId r:id="rId54"/>
  </p:notesMasterIdLst>
  <p:sldIdLst>
    <p:sldId id="256" r:id="rId2"/>
    <p:sldId id="384" r:id="rId3"/>
    <p:sldId id="293" r:id="rId4"/>
    <p:sldId id="383" r:id="rId5"/>
    <p:sldId id="385" r:id="rId6"/>
    <p:sldId id="377" r:id="rId7"/>
    <p:sldId id="376" r:id="rId8"/>
    <p:sldId id="378" r:id="rId9"/>
    <p:sldId id="258" r:id="rId10"/>
    <p:sldId id="270" r:id="rId11"/>
    <p:sldId id="263" r:id="rId12"/>
    <p:sldId id="278" r:id="rId13"/>
    <p:sldId id="277" r:id="rId14"/>
    <p:sldId id="386" r:id="rId15"/>
    <p:sldId id="285" r:id="rId16"/>
    <p:sldId id="282" r:id="rId17"/>
    <p:sldId id="257" r:id="rId18"/>
    <p:sldId id="294" r:id="rId19"/>
    <p:sldId id="295" r:id="rId20"/>
    <p:sldId id="296" r:id="rId21"/>
    <p:sldId id="358" r:id="rId22"/>
    <p:sldId id="362" r:id="rId23"/>
    <p:sldId id="365" r:id="rId24"/>
    <p:sldId id="380" r:id="rId25"/>
    <p:sldId id="363" r:id="rId26"/>
    <p:sldId id="364" r:id="rId27"/>
    <p:sldId id="379" r:id="rId28"/>
    <p:sldId id="359" r:id="rId29"/>
    <p:sldId id="360" r:id="rId30"/>
    <p:sldId id="366" r:id="rId31"/>
    <p:sldId id="367" r:id="rId32"/>
    <p:sldId id="368" r:id="rId33"/>
    <p:sldId id="361" r:id="rId34"/>
    <p:sldId id="344" r:id="rId35"/>
    <p:sldId id="333" r:id="rId36"/>
    <p:sldId id="370" r:id="rId37"/>
    <p:sldId id="334" r:id="rId38"/>
    <p:sldId id="371" r:id="rId39"/>
    <p:sldId id="372" r:id="rId40"/>
    <p:sldId id="373" r:id="rId41"/>
    <p:sldId id="375" r:id="rId42"/>
    <p:sldId id="374" r:id="rId43"/>
    <p:sldId id="381" r:id="rId44"/>
    <p:sldId id="329" r:id="rId45"/>
    <p:sldId id="331" r:id="rId46"/>
    <p:sldId id="309" r:id="rId47"/>
    <p:sldId id="382" r:id="rId48"/>
    <p:sldId id="356" r:id="rId49"/>
    <p:sldId id="326" r:id="rId50"/>
    <p:sldId id="330" r:id="rId51"/>
    <p:sldId id="348" r:id="rId52"/>
    <p:sldId id="347"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624" autoAdjust="0"/>
    <p:restoredTop sz="94660"/>
  </p:normalViewPr>
  <p:slideViewPr>
    <p:cSldViewPr snapToGrid="0">
      <p:cViewPr>
        <p:scale>
          <a:sx n="63" d="100"/>
          <a:sy n="63" d="100"/>
        </p:scale>
        <p:origin x="844" y="64"/>
      </p:cViewPr>
      <p:guideLst/>
    </p:cSldViewPr>
  </p:slideViewPr>
  <p:notesTextViewPr>
    <p:cViewPr>
      <p:scale>
        <a:sx n="1" d="1"/>
        <a:sy n="1" d="1"/>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2F9E9B-8776-4EA4-BB68-201EB47313E6}" type="doc">
      <dgm:prSet loTypeId="urn:microsoft.com/office/officeart/2017/3/layout/HorizontalPathTimeline" loCatId="process" qsTypeId="urn:microsoft.com/office/officeart/2005/8/quickstyle/simple4" qsCatId="simple" csTypeId="urn:microsoft.com/office/officeart/2005/8/colors/colorful2" csCatId="colorful" phldr="1"/>
      <dgm:spPr/>
      <dgm:t>
        <a:bodyPr/>
        <a:lstStyle/>
        <a:p>
          <a:endParaRPr lang="en-US"/>
        </a:p>
      </dgm:t>
    </dgm:pt>
    <dgm:pt modelId="{7FC54F10-7305-44FF-98E2-9FB173F1F17D}">
      <dgm:prSet/>
      <dgm:spPr/>
      <dgm:t>
        <a:bodyPr/>
        <a:lstStyle/>
        <a:p>
          <a:pPr>
            <a:defRPr b="1"/>
          </a:pPr>
          <a:r>
            <a:rPr lang="en-US" dirty="0"/>
            <a:t>3</a:t>
          </a:r>
          <a:r>
            <a:rPr lang="en-US" baseline="30000" dirty="0"/>
            <a:t>rd</a:t>
          </a:r>
          <a:r>
            <a:rPr lang="en-US" dirty="0"/>
            <a:t> Aug.</a:t>
          </a:r>
        </a:p>
      </dgm:t>
    </dgm:pt>
    <dgm:pt modelId="{F18ECCDE-5D5D-403E-93D2-02B10A61FD76}" type="parTrans" cxnId="{D67A0793-8CC6-41BB-A965-404EAD4D1BF0}">
      <dgm:prSet/>
      <dgm:spPr/>
      <dgm:t>
        <a:bodyPr/>
        <a:lstStyle/>
        <a:p>
          <a:endParaRPr lang="en-US"/>
        </a:p>
      </dgm:t>
    </dgm:pt>
    <dgm:pt modelId="{857DC6F5-5DD3-4FE1-B2BE-E67FD463E134}" type="sibTrans" cxnId="{D67A0793-8CC6-41BB-A965-404EAD4D1BF0}">
      <dgm:prSet/>
      <dgm:spPr/>
      <dgm:t>
        <a:bodyPr/>
        <a:lstStyle/>
        <a:p>
          <a:endParaRPr lang="en-US"/>
        </a:p>
      </dgm:t>
    </dgm:pt>
    <dgm:pt modelId="{0A7863D4-2176-45CB-B742-16FF69B9A1E8}">
      <dgm:prSet/>
      <dgm:spPr/>
      <dgm:t>
        <a:bodyPr/>
        <a:lstStyle/>
        <a:p>
          <a:r>
            <a:rPr lang="en-US"/>
            <a:t>Josh Godwin</a:t>
          </a:r>
        </a:p>
      </dgm:t>
    </dgm:pt>
    <dgm:pt modelId="{73B4C1E9-135B-41C4-87EE-4057B38F645B}" type="parTrans" cxnId="{F72095F0-A67C-4C24-8D90-ACA3A6873380}">
      <dgm:prSet/>
      <dgm:spPr/>
      <dgm:t>
        <a:bodyPr/>
        <a:lstStyle/>
        <a:p>
          <a:endParaRPr lang="en-US"/>
        </a:p>
      </dgm:t>
    </dgm:pt>
    <dgm:pt modelId="{EF37F6D5-C933-4FC3-8AFE-8DD267418113}" type="sibTrans" cxnId="{F72095F0-A67C-4C24-8D90-ACA3A6873380}">
      <dgm:prSet/>
      <dgm:spPr/>
      <dgm:t>
        <a:bodyPr/>
        <a:lstStyle/>
        <a:p>
          <a:endParaRPr lang="en-US"/>
        </a:p>
      </dgm:t>
    </dgm:pt>
    <dgm:pt modelId="{B0521D98-A030-4B2D-9802-2903360C1340}">
      <dgm:prSet/>
      <dgm:spPr/>
      <dgm:t>
        <a:bodyPr/>
        <a:lstStyle/>
        <a:p>
          <a:pPr>
            <a:defRPr b="1"/>
          </a:pPr>
          <a:r>
            <a:rPr lang="en-US"/>
            <a:t>6 Aug.</a:t>
          </a:r>
        </a:p>
      </dgm:t>
    </dgm:pt>
    <dgm:pt modelId="{85B3D3E4-DCE5-4635-8736-8121E76D6C60}" type="parTrans" cxnId="{72BDD4BA-25A8-4CD1-A502-5EF3A4E74B9E}">
      <dgm:prSet/>
      <dgm:spPr/>
      <dgm:t>
        <a:bodyPr/>
        <a:lstStyle/>
        <a:p>
          <a:endParaRPr lang="en-US"/>
        </a:p>
      </dgm:t>
    </dgm:pt>
    <dgm:pt modelId="{02B33130-C946-427B-B188-E426697BDA1A}" type="sibTrans" cxnId="{72BDD4BA-25A8-4CD1-A502-5EF3A4E74B9E}">
      <dgm:prSet/>
      <dgm:spPr/>
      <dgm:t>
        <a:bodyPr/>
        <a:lstStyle/>
        <a:p>
          <a:endParaRPr lang="en-US"/>
        </a:p>
      </dgm:t>
    </dgm:pt>
    <dgm:pt modelId="{699D85EA-17A4-4C9E-B693-B66E8D3E5412}">
      <dgm:prSet/>
      <dgm:spPr/>
      <dgm:t>
        <a:bodyPr/>
        <a:lstStyle/>
        <a:p>
          <a:r>
            <a:rPr lang="en-US"/>
            <a:t>Lydie Ivy</a:t>
          </a:r>
        </a:p>
      </dgm:t>
    </dgm:pt>
    <dgm:pt modelId="{F799CC36-29C1-4519-971D-C2A1403DA6C5}" type="parTrans" cxnId="{E6DCD0EE-7575-4A5D-8E8D-9D206BAD833B}">
      <dgm:prSet/>
      <dgm:spPr/>
      <dgm:t>
        <a:bodyPr/>
        <a:lstStyle/>
        <a:p>
          <a:endParaRPr lang="en-US"/>
        </a:p>
      </dgm:t>
    </dgm:pt>
    <dgm:pt modelId="{0C8F83E7-A899-4E0B-83F2-F0838E6A0C02}" type="sibTrans" cxnId="{E6DCD0EE-7575-4A5D-8E8D-9D206BAD833B}">
      <dgm:prSet/>
      <dgm:spPr/>
      <dgm:t>
        <a:bodyPr/>
        <a:lstStyle/>
        <a:p>
          <a:endParaRPr lang="en-US"/>
        </a:p>
      </dgm:t>
    </dgm:pt>
    <dgm:pt modelId="{DB2209D1-06A2-4654-8CD2-6BDC857895BF}">
      <dgm:prSet/>
      <dgm:spPr/>
      <dgm:t>
        <a:bodyPr/>
        <a:lstStyle/>
        <a:p>
          <a:pPr>
            <a:defRPr b="1"/>
          </a:pPr>
          <a:r>
            <a:rPr lang="en-US"/>
            <a:t>7 Aug.</a:t>
          </a:r>
        </a:p>
      </dgm:t>
    </dgm:pt>
    <dgm:pt modelId="{0FC84271-3457-4A33-B558-3AF240CD9C4A}" type="parTrans" cxnId="{D971347B-88A3-4C46-8ECD-93D84E8BBB6E}">
      <dgm:prSet/>
      <dgm:spPr/>
      <dgm:t>
        <a:bodyPr/>
        <a:lstStyle/>
        <a:p>
          <a:endParaRPr lang="en-US"/>
        </a:p>
      </dgm:t>
    </dgm:pt>
    <dgm:pt modelId="{B6DDDE2E-7733-4023-A33A-44C1949E51C1}" type="sibTrans" cxnId="{D971347B-88A3-4C46-8ECD-93D84E8BBB6E}">
      <dgm:prSet/>
      <dgm:spPr/>
      <dgm:t>
        <a:bodyPr/>
        <a:lstStyle/>
        <a:p>
          <a:endParaRPr lang="en-US"/>
        </a:p>
      </dgm:t>
    </dgm:pt>
    <dgm:pt modelId="{516C64F3-FC41-4100-A28E-CED9275DDA95}">
      <dgm:prSet/>
      <dgm:spPr/>
      <dgm:t>
        <a:bodyPr/>
        <a:lstStyle/>
        <a:p>
          <a:r>
            <a:rPr lang="en-US"/>
            <a:t>Tracy Rabon</a:t>
          </a:r>
        </a:p>
      </dgm:t>
    </dgm:pt>
    <dgm:pt modelId="{9C862FFD-8D30-4619-92BE-B57223814F47}" type="parTrans" cxnId="{25BFADEE-39C5-448E-939A-D99D17EB3FD1}">
      <dgm:prSet/>
      <dgm:spPr/>
      <dgm:t>
        <a:bodyPr/>
        <a:lstStyle/>
        <a:p>
          <a:endParaRPr lang="en-US"/>
        </a:p>
      </dgm:t>
    </dgm:pt>
    <dgm:pt modelId="{FEB92526-C721-47A1-AD03-AFD005074AD0}" type="sibTrans" cxnId="{25BFADEE-39C5-448E-939A-D99D17EB3FD1}">
      <dgm:prSet/>
      <dgm:spPr/>
      <dgm:t>
        <a:bodyPr/>
        <a:lstStyle/>
        <a:p>
          <a:endParaRPr lang="en-US"/>
        </a:p>
      </dgm:t>
    </dgm:pt>
    <dgm:pt modelId="{8D5A0219-94D6-40C5-9D65-3BF884AD96AD}">
      <dgm:prSet/>
      <dgm:spPr/>
      <dgm:t>
        <a:bodyPr/>
        <a:lstStyle/>
        <a:p>
          <a:pPr>
            <a:defRPr b="1"/>
          </a:pPr>
          <a:r>
            <a:rPr lang="en-US"/>
            <a:t>8 Aug.</a:t>
          </a:r>
        </a:p>
      </dgm:t>
    </dgm:pt>
    <dgm:pt modelId="{3B433FD4-22DF-485E-84C0-E40D3B12EFEF}" type="parTrans" cxnId="{7CEE3B5A-CA81-4728-B19B-B1DBE2B16044}">
      <dgm:prSet/>
      <dgm:spPr/>
      <dgm:t>
        <a:bodyPr/>
        <a:lstStyle/>
        <a:p>
          <a:endParaRPr lang="en-US"/>
        </a:p>
      </dgm:t>
    </dgm:pt>
    <dgm:pt modelId="{5248B925-BA94-4495-87A8-E76B6C2FF1FB}" type="sibTrans" cxnId="{7CEE3B5A-CA81-4728-B19B-B1DBE2B16044}">
      <dgm:prSet/>
      <dgm:spPr/>
      <dgm:t>
        <a:bodyPr/>
        <a:lstStyle/>
        <a:p>
          <a:endParaRPr lang="en-US"/>
        </a:p>
      </dgm:t>
    </dgm:pt>
    <dgm:pt modelId="{D01DE92A-2D6B-4CBA-87F0-08BB6D83E2F8}">
      <dgm:prSet/>
      <dgm:spPr/>
      <dgm:t>
        <a:bodyPr/>
        <a:lstStyle/>
        <a:p>
          <a:r>
            <a:rPr lang="en-US"/>
            <a:t>Ethan &amp; Anna Pritchard</a:t>
          </a:r>
        </a:p>
      </dgm:t>
    </dgm:pt>
    <dgm:pt modelId="{5F6B2924-450B-474C-AD8C-6BA6260012D2}" type="parTrans" cxnId="{DF69CD7C-0FE9-4BEF-AE14-861DEE5702FA}">
      <dgm:prSet/>
      <dgm:spPr/>
      <dgm:t>
        <a:bodyPr/>
        <a:lstStyle/>
        <a:p>
          <a:endParaRPr lang="en-US"/>
        </a:p>
      </dgm:t>
    </dgm:pt>
    <dgm:pt modelId="{633ADE62-8741-4C07-859C-0FFF82CDD578}" type="sibTrans" cxnId="{DF69CD7C-0FE9-4BEF-AE14-861DEE5702FA}">
      <dgm:prSet/>
      <dgm:spPr/>
      <dgm:t>
        <a:bodyPr/>
        <a:lstStyle/>
        <a:p>
          <a:endParaRPr lang="en-US"/>
        </a:p>
      </dgm:t>
    </dgm:pt>
    <dgm:pt modelId="{821498AD-AE8B-49CC-BB4A-6C86DE060E92}">
      <dgm:prSet/>
      <dgm:spPr/>
      <dgm:t>
        <a:bodyPr/>
        <a:lstStyle/>
        <a:p>
          <a:pPr>
            <a:defRPr b="1"/>
          </a:pPr>
          <a:r>
            <a:rPr lang="en-US"/>
            <a:t>9 Aug.</a:t>
          </a:r>
        </a:p>
      </dgm:t>
    </dgm:pt>
    <dgm:pt modelId="{E64A9F73-7B82-4297-B95D-CB55F8705349}" type="parTrans" cxnId="{6FCE2051-0C5B-4A09-9259-E0E8882B6EDC}">
      <dgm:prSet/>
      <dgm:spPr/>
      <dgm:t>
        <a:bodyPr/>
        <a:lstStyle/>
        <a:p>
          <a:endParaRPr lang="en-US"/>
        </a:p>
      </dgm:t>
    </dgm:pt>
    <dgm:pt modelId="{A4A96015-68FE-47EB-8E61-34A1A14D3F2E}" type="sibTrans" cxnId="{6FCE2051-0C5B-4A09-9259-E0E8882B6EDC}">
      <dgm:prSet/>
      <dgm:spPr/>
      <dgm:t>
        <a:bodyPr/>
        <a:lstStyle/>
        <a:p>
          <a:endParaRPr lang="en-US"/>
        </a:p>
      </dgm:t>
    </dgm:pt>
    <dgm:pt modelId="{9CAFFB78-EB86-4D63-9F00-BCF0C2117412}">
      <dgm:prSet/>
      <dgm:spPr/>
      <dgm:t>
        <a:bodyPr/>
        <a:lstStyle/>
        <a:p>
          <a:r>
            <a:rPr lang="en-US"/>
            <a:t>Andy Irish</a:t>
          </a:r>
        </a:p>
      </dgm:t>
    </dgm:pt>
    <dgm:pt modelId="{66AE9C41-B6F2-4BF1-8AC7-66C400CCF141}" type="parTrans" cxnId="{8717D3E3-92E7-4EEB-B9B6-36ECA87C1ED2}">
      <dgm:prSet/>
      <dgm:spPr/>
      <dgm:t>
        <a:bodyPr/>
        <a:lstStyle/>
        <a:p>
          <a:endParaRPr lang="en-US"/>
        </a:p>
      </dgm:t>
    </dgm:pt>
    <dgm:pt modelId="{720BAD43-2BD3-4103-86F8-EA23F3B04334}" type="sibTrans" cxnId="{8717D3E3-92E7-4EEB-B9B6-36ECA87C1ED2}">
      <dgm:prSet/>
      <dgm:spPr/>
      <dgm:t>
        <a:bodyPr/>
        <a:lstStyle/>
        <a:p>
          <a:endParaRPr lang="en-US"/>
        </a:p>
      </dgm:t>
    </dgm:pt>
    <dgm:pt modelId="{50D286BA-ACA2-4419-B36E-7A906117B1E2}">
      <dgm:prSet/>
      <dgm:spPr/>
      <dgm:t>
        <a:bodyPr/>
        <a:lstStyle/>
        <a:p>
          <a:pPr>
            <a:defRPr b="1"/>
          </a:pPr>
          <a:r>
            <a:rPr lang="en-US"/>
            <a:t>10 Aug.</a:t>
          </a:r>
        </a:p>
      </dgm:t>
    </dgm:pt>
    <dgm:pt modelId="{0DA7FF28-66BA-4FEC-8895-7D34333425AE}" type="parTrans" cxnId="{5B54E978-0DF9-4FC4-9560-A8412487036E}">
      <dgm:prSet/>
      <dgm:spPr/>
      <dgm:t>
        <a:bodyPr/>
        <a:lstStyle/>
        <a:p>
          <a:endParaRPr lang="en-US"/>
        </a:p>
      </dgm:t>
    </dgm:pt>
    <dgm:pt modelId="{57E916FA-A797-4B8A-AB4D-3E7D7C2E3C81}" type="sibTrans" cxnId="{5B54E978-0DF9-4FC4-9560-A8412487036E}">
      <dgm:prSet/>
      <dgm:spPr/>
      <dgm:t>
        <a:bodyPr/>
        <a:lstStyle/>
        <a:p>
          <a:endParaRPr lang="en-US"/>
        </a:p>
      </dgm:t>
    </dgm:pt>
    <dgm:pt modelId="{9C334FDB-CAE8-4A12-93C0-29546F3CF2E1}">
      <dgm:prSet/>
      <dgm:spPr/>
      <dgm:t>
        <a:bodyPr/>
        <a:lstStyle/>
        <a:p>
          <a:r>
            <a:rPr lang="en-US"/>
            <a:t>John &amp; Jennifer Cockman</a:t>
          </a:r>
        </a:p>
      </dgm:t>
    </dgm:pt>
    <dgm:pt modelId="{27B66191-E3A5-40EE-877B-E70F3B78C900}" type="parTrans" cxnId="{CCB44780-5BB0-46B1-9570-1702765FA8CD}">
      <dgm:prSet/>
      <dgm:spPr/>
      <dgm:t>
        <a:bodyPr/>
        <a:lstStyle/>
        <a:p>
          <a:endParaRPr lang="en-US"/>
        </a:p>
      </dgm:t>
    </dgm:pt>
    <dgm:pt modelId="{B98FA039-DC69-4A72-8FE8-06BBFC3D0E4C}" type="sibTrans" cxnId="{CCB44780-5BB0-46B1-9570-1702765FA8CD}">
      <dgm:prSet/>
      <dgm:spPr/>
      <dgm:t>
        <a:bodyPr/>
        <a:lstStyle/>
        <a:p>
          <a:endParaRPr lang="en-US"/>
        </a:p>
      </dgm:t>
    </dgm:pt>
    <dgm:pt modelId="{FAAD463A-4EED-4ACD-9F27-BD2A8E10AF4B}">
      <dgm:prSet/>
      <dgm:spPr/>
      <dgm:t>
        <a:bodyPr/>
        <a:lstStyle/>
        <a:p>
          <a:pPr>
            <a:defRPr b="1"/>
          </a:pPr>
          <a:r>
            <a:rPr lang="en-US"/>
            <a:t>5 Aug.</a:t>
          </a:r>
        </a:p>
      </dgm:t>
    </dgm:pt>
    <dgm:pt modelId="{CE4530FA-356A-4227-9EEB-67482A1A7A61}" type="parTrans" cxnId="{32C06556-2500-499B-AEEC-4A7AA3AEF8C9}">
      <dgm:prSet/>
      <dgm:spPr/>
      <dgm:t>
        <a:bodyPr/>
        <a:lstStyle/>
        <a:p>
          <a:endParaRPr lang="en-US"/>
        </a:p>
      </dgm:t>
    </dgm:pt>
    <dgm:pt modelId="{90A3F5BA-F45F-4FCB-974A-D7E5F1AB472A}" type="sibTrans" cxnId="{32C06556-2500-499B-AEEC-4A7AA3AEF8C9}">
      <dgm:prSet/>
      <dgm:spPr/>
      <dgm:t>
        <a:bodyPr/>
        <a:lstStyle/>
        <a:p>
          <a:endParaRPr lang="en-US"/>
        </a:p>
      </dgm:t>
    </dgm:pt>
    <dgm:pt modelId="{014858F4-D5D7-46D0-9B85-79E9226F3137}">
      <dgm:prSet/>
      <dgm:spPr/>
      <dgm:t>
        <a:bodyPr/>
        <a:lstStyle/>
        <a:p>
          <a:r>
            <a:rPr lang="en-US" dirty="0"/>
            <a:t>Amanda </a:t>
          </a:r>
          <a:r>
            <a:rPr lang="en-US" dirty="0" err="1"/>
            <a:t>Bilton</a:t>
          </a:r>
          <a:endParaRPr lang="en-US" dirty="0"/>
        </a:p>
      </dgm:t>
    </dgm:pt>
    <dgm:pt modelId="{1599DF35-CFD7-40C2-B88A-61BC0BF0E118}" type="parTrans" cxnId="{26E71C10-8697-4ED5-ACCE-C2B3216EEDC4}">
      <dgm:prSet/>
      <dgm:spPr/>
      <dgm:t>
        <a:bodyPr/>
        <a:lstStyle/>
        <a:p>
          <a:endParaRPr lang="en-US"/>
        </a:p>
      </dgm:t>
    </dgm:pt>
    <dgm:pt modelId="{45D45E41-3FD9-4C59-BACC-94A2FC7C7A81}" type="sibTrans" cxnId="{26E71C10-8697-4ED5-ACCE-C2B3216EEDC4}">
      <dgm:prSet/>
      <dgm:spPr/>
      <dgm:t>
        <a:bodyPr/>
        <a:lstStyle/>
        <a:p>
          <a:endParaRPr lang="en-US"/>
        </a:p>
      </dgm:t>
    </dgm:pt>
    <dgm:pt modelId="{78C045E2-EE42-4928-9264-ED217FADB689}" type="pres">
      <dgm:prSet presAssocID="{FE2F9E9B-8776-4EA4-BB68-201EB47313E6}" presName="root" presStyleCnt="0">
        <dgm:presLayoutVars>
          <dgm:chMax/>
          <dgm:chPref/>
          <dgm:animLvl val="lvl"/>
        </dgm:presLayoutVars>
      </dgm:prSet>
      <dgm:spPr/>
    </dgm:pt>
    <dgm:pt modelId="{C5F59B10-E12D-4E4A-A127-2243A399D104}" type="pres">
      <dgm:prSet presAssocID="{FE2F9E9B-8776-4EA4-BB68-201EB47313E6}" presName="divider" presStyleLbl="node1" presStyleIdx="0" presStyleCnt="1"/>
      <dgm:spPr/>
    </dgm:pt>
    <dgm:pt modelId="{1F7CE645-06A8-4889-8899-31C099C10857}" type="pres">
      <dgm:prSet presAssocID="{FE2F9E9B-8776-4EA4-BB68-201EB47313E6}" presName="nodes" presStyleCnt="0">
        <dgm:presLayoutVars>
          <dgm:chMax/>
          <dgm:chPref/>
          <dgm:animLvl val="lvl"/>
        </dgm:presLayoutVars>
      </dgm:prSet>
      <dgm:spPr/>
    </dgm:pt>
    <dgm:pt modelId="{2ED5A66E-45A4-46A2-BCC1-907CC3758141}" type="pres">
      <dgm:prSet presAssocID="{7FC54F10-7305-44FF-98E2-9FB173F1F17D}" presName="composite" presStyleCnt="0"/>
      <dgm:spPr/>
    </dgm:pt>
    <dgm:pt modelId="{E9BD58A6-6905-46E5-A28E-BF6057CAD1BA}" type="pres">
      <dgm:prSet presAssocID="{7FC54F10-7305-44FF-98E2-9FB173F1F17D}" presName="L1TextContainer" presStyleLbl="revTx" presStyleIdx="0" presStyleCnt="7">
        <dgm:presLayoutVars>
          <dgm:chMax val="1"/>
          <dgm:chPref val="1"/>
          <dgm:bulletEnabled val="1"/>
        </dgm:presLayoutVars>
      </dgm:prSet>
      <dgm:spPr/>
    </dgm:pt>
    <dgm:pt modelId="{926E5304-BDC9-40A4-A50C-196541D9A039}" type="pres">
      <dgm:prSet presAssocID="{7FC54F10-7305-44FF-98E2-9FB173F1F17D}" presName="L2TextContainerWrapper" presStyleCnt="0">
        <dgm:presLayoutVars>
          <dgm:chMax val="0"/>
          <dgm:chPref val="0"/>
          <dgm:bulletEnabled val="1"/>
        </dgm:presLayoutVars>
      </dgm:prSet>
      <dgm:spPr/>
    </dgm:pt>
    <dgm:pt modelId="{34E2F470-6954-4739-8481-72CA187EB2EA}" type="pres">
      <dgm:prSet presAssocID="{7FC54F10-7305-44FF-98E2-9FB173F1F17D}" presName="L2TextContainer" presStyleLbl="bgAccFollowNode1" presStyleIdx="0" presStyleCnt="7"/>
      <dgm:spPr/>
    </dgm:pt>
    <dgm:pt modelId="{77118D25-BE18-4271-BE2A-25CBC5168F00}" type="pres">
      <dgm:prSet presAssocID="{7FC54F10-7305-44FF-98E2-9FB173F1F17D}" presName="FlexibleEmptyPlaceHolder" presStyleCnt="0"/>
      <dgm:spPr/>
    </dgm:pt>
    <dgm:pt modelId="{8F1F21E9-2648-452E-B545-12F7BC4B3C25}" type="pres">
      <dgm:prSet presAssocID="{7FC54F10-7305-44FF-98E2-9FB173F1F17D}" presName="ConnectLine" presStyleLbl="alignNode1" presStyleIdx="0" presStyleCnt="7"/>
      <dgm:spPr>
        <a:gradFill rotWithShape="0">
          <a:gsLst>
            <a:gs pos="0">
              <a:schemeClr val="accent2">
                <a:tint val="97000"/>
                <a:satMod val="100000"/>
                <a:lumMod val="102000"/>
              </a:schemeClr>
            </a:gs>
            <a:gs pos="50000">
              <a:schemeClr val="accent2">
                <a:shade val="100000"/>
                <a:satMod val="103000"/>
                <a:lumMod val="100000"/>
              </a:schemeClr>
            </a:gs>
            <a:gs pos="100000">
              <a:schemeClr val="accent2">
                <a:shade val="93000"/>
                <a:satMod val="110000"/>
                <a:lumMod val="99000"/>
              </a:schemeClr>
            </a:gs>
          </a:gsLst>
          <a:lin ang="5400000" scaled="0"/>
        </a:gradFill>
        <a:ln w="6350" cap="flat" cmpd="sng" algn="ctr">
          <a:solidFill>
            <a:schemeClr val="accent2">
              <a:hueOff val="0"/>
              <a:satOff val="0"/>
              <a:lumOff val="0"/>
              <a:alphaOff val="0"/>
            </a:schemeClr>
          </a:solidFill>
          <a:prstDash val="dash"/>
        </a:ln>
        <a:effectLst/>
      </dgm:spPr>
    </dgm:pt>
    <dgm:pt modelId="{2119657B-B333-46F2-A010-E99785138F28}" type="pres">
      <dgm:prSet presAssocID="{7FC54F10-7305-44FF-98E2-9FB173F1F17D}" presName="ConnectorPoint" presStyleLbl="fgAcc1" presStyleIdx="0" presStyleCnt="7"/>
      <dgm:spPr>
        <a:solidFill>
          <a:schemeClr val="lt1">
            <a:alpha val="90000"/>
            <a:hueOff val="0"/>
            <a:satOff val="0"/>
            <a:lumOff val="0"/>
            <a:alphaOff val="0"/>
          </a:schemeClr>
        </a:solidFill>
        <a:ln w="6350" cap="flat" cmpd="sng" algn="ctr">
          <a:noFill/>
          <a:prstDash val="solid"/>
        </a:ln>
        <a:effectLst/>
      </dgm:spPr>
    </dgm:pt>
    <dgm:pt modelId="{38E05E90-5CF4-4A73-BACA-B93EE74F8D47}" type="pres">
      <dgm:prSet presAssocID="{7FC54F10-7305-44FF-98E2-9FB173F1F17D}" presName="EmptyPlaceHolder" presStyleCnt="0"/>
      <dgm:spPr/>
    </dgm:pt>
    <dgm:pt modelId="{50729133-74BD-48D0-B740-31232A21F6A4}" type="pres">
      <dgm:prSet presAssocID="{857DC6F5-5DD3-4FE1-B2BE-E67FD463E134}" presName="spaceBetweenRectangles" presStyleCnt="0"/>
      <dgm:spPr/>
    </dgm:pt>
    <dgm:pt modelId="{111E68DB-BC18-4382-BF6C-C9AF67E03195}" type="pres">
      <dgm:prSet presAssocID="{FAAD463A-4EED-4ACD-9F27-BD2A8E10AF4B}" presName="composite" presStyleCnt="0"/>
      <dgm:spPr/>
    </dgm:pt>
    <dgm:pt modelId="{21F15703-44A6-41DB-95D1-C628B8183FE9}" type="pres">
      <dgm:prSet presAssocID="{FAAD463A-4EED-4ACD-9F27-BD2A8E10AF4B}" presName="L1TextContainer" presStyleLbl="revTx" presStyleIdx="1" presStyleCnt="7">
        <dgm:presLayoutVars>
          <dgm:chMax val="1"/>
          <dgm:chPref val="1"/>
          <dgm:bulletEnabled val="1"/>
        </dgm:presLayoutVars>
      </dgm:prSet>
      <dgm:spPr/>
    </dgm:pt>
    <dgm:pt modelId="{0D3E76D8-73FA-4B47-B78B-9D5C81D38134}" type="pres">
      <dgm:prSet presAssocID="{FAAD463A-4EED-4ACD-9F27-BD2A8E10AF4B}" presName="L2TextContainerWrapper" presStyleCnt="0">
        <dgm:presLayoutVars>
          <dgm:chMax val="0"/>
          <dgm:chPref val="0"/>
          <dgm:bulletEnabled val="1"/>
        </dgm:presLayoutVars>
      </dgm:prSet>
      <dgm:spPr/>
    </dgm:pt>
    <dgm:pt modelId="{8AAA8AD4-3887-42B8-8D47-4FFDCDFD4D2A}" type="pres">
      <dgm:prSet presAssocID="{FAAD463A-4EED-4ACD-9F27-BD2A8E10AF4B}" presName="L2TextContainer" presStyleLbl="bgAccFollowNode1" presStyleIdx="1" presStyleCnt="7"/>
      <dgm:spPr/>
    </dgm:pt>
    <dgm:pt modelId="{1E6634F0-DF84-4A20-AB29-113B31D65995}" type="pres">
      <dgm:prSet presAssocID="{FAAD463A-4EED-4ACD-9F27-BD2A8E10AF4B}" presName="FlexibleEmptyPlaceHolder" presStyleCnt="0"/>
      <dgm:spPr/>
    </dgm:pt>
    <dgm:pt modelId="{440BA80C-F7D6-4AA5-BA8F-95A25D3F7E2B}" type="pres">
      <dgm:prSet presAssocID="{FAAD463A-4EED-4ACD-9F27-BD2A8E10AF4B}" presName="ConnectLine" presStyleLbl="alignNode1" presStyleIdx="1" presStyleCnt="7"/>
      <dgm:spPr>
        <a:gradFill rotWithShape="0">
          <a:gsLst>
            <a:gs pos="0">
              <a:schemeClr val="accent2">
                <a:tint val="97000"/>
                <a:satMod val="100000"/>
                <a:lumMod val="102000"/>
              </a:schemeClr>
            </a:gs>
            <a:gs pos="50000">
              <a:schemeClr val="accent2">
                <a:shade val="100000"/>
                <a:satMod val="103000"/>
                <a:lumMod val="100000"/>
              </a:schemeClr>
            </a:gs>
            <a:gs pos="100000">
              <a:schemeClr val="accent2">
                <a:shade val="93000"/>
                <a:satMod val="110000"/>
                <a:lumMod val="99000"/>
              </a:schemeClr>
            </a:gs>
          </a:gsLst>
          <a:lin ang="5400000" scaled="0"/>
        </a:gradFill>
        <a:ln w="6350" cap="flat" cmpd="sng" algn="ctr">
          <a:solidFill>
            <a:schemeClr val="accent2">
              <a:hueOff val="-1725315"/>
              <a:satOff val="7643"/>
              <a:lumOff val="-2811"/>
              <a:alphaOff val="0"/>
            </a:schemeClr>
          </a:solidFill>
          <a:prstDash val="dash"/>
        </a:ln>
        <a:effectLst/>
      </dgm:spPr>
    </dgm:pt>
    <dgm:pt modelId="{1F8B6D7B-9714-44FC-8AEB-4CB4D5BE6A56}" type="pres">
      <dgm:prSet presAssocID="{FAAD463A-4EED-4ACD-9F27-BD2A8E10AF4B}" presName="ConnectorPoint" presStyleLbl="fgAcc1" presStyleIdx="1" presStyleCnt="7"/>
      <dgm:spPr>
        <a:solidFill>
          <a:schemeClr val="lt1">
            <a:alpha val="90000"/>
            <a:hueOff val="0"/>
            <a:satOff val="0"/>
            <a:lumOff val="0"/>
            <a:alphaOff val="0"/>
          </a:schemeClr>
        </a:solidFill>
        <a:ln w="6350" cap="flat" cmpd="sng" algn="ctr">
          <a:noFill/>
          <a:prstDash val="solid"/>
        </a:ln>
        <a:effectLst/>
      </dgm:spPr>
    </dgm:pt>
    <dgm:pt modelId="{A04DC57C-8BBC-460E-BD97-4EB0F17B1AD9}" type="pres">
      <dgm:prSet presAssocID="{FAAD463A-4EED-4ACD-9F27-BD2A8E10AF4B}" presName="EmptyPlaceHolder" presStyleCnt="0"/>
      <dgm:spPr/>
    </dgm:pt>
    <dgm:pt modelId="{C62998AA-4A12-458D-9CA7-A18CDB3B2C32}" type="pres">
      <dgm:prSet presAssocID="{90A3F5BA-F45F-4FCB-974A-D7E5F1AB472A}" presName="spaceBetweenRectangles" presStyleCnt="0"/>
      <dgm:spPr/>
    </dgm:pt>
    <dgm:pt modelId="{988578A2-51BD-4DFB-B79C-1B169D8F89B1}" type="pres">
      <dgm:prSet presAssocID="{B0521D98-A030-4B2D-9802-2903360C1340}" presName="composite" presStyleCnt="0"/>
      <dgm:spPr/>
    </dgm:pt>
    <dgm:pt modelId="{380FCAC6-0D74-44FB-98B9-1E8FF018EA58}" type="pres">
      <dgm:prSet presAssocID="{B0521D98-A030-4B2D-9802-2903360C1340}" presName="L1TextContainer" presStyleLbl="revTx" presStyleIdx="2" presStyleCnt="7">
        <dgm:presLayoutVars>
          <dgm:chMax val="1"/>
          <dgm:chPref val="1"/>
          <dgm:bulletEnabled val="1"/>
        </dgm:presLayoutVars>
      </dgm:prSet>
      <dgm:spPr/>
    </dgm:pt>
    <dgm:pt modelId="{22B20516-F2EE-4348-AD00-C9583FFF7778}" type="pres">
      <dgm:prSet presAssocID="{B0521D98-A030-4B2D-9802-2903360C1340}" presName="L2TextContainerWrapper" presStyleCnt="0">
        <dgm:presLayoutVars>
          <dgm:chMax val="0"/>
          <dgm:chPref val="0"/>
          <dgm:bulletEnabled val="1"/>
        </dgm:presLayoutVars>
      </dgm:prSet>
      <dgm:spPr/>
    </dgm:pt>
    <dgm:pt modelId="{5ECC43EA-28D9-4DC3-9591-B96E03075F37}" type="pres">
      <dgm:prSet presAssocID="{B0521D98-A030-4B2D-9802-2903360C1340}" presName="L2TextContainer" presStyleLbl="bgAccFollowNode1" presStyleIdx="2" presStyleCnt="7"/>
      <dgm:spPr/>
    </dgm:pt>
    <dgm:pt modelId="{08A37A63-BA74-4D7F-93F1-D6E4CE792FE8}" type="pres">
      <dgm:prSet presAssocID="{B0521D98-A030-4B2D-9802-2903360C1340}" presName="FlexibleEmptyPlaceHolder" presStyleCnt="0"/>
      <dgm:spPr/>
    </dgm:pt>
    <dgm:pt modelId="{E457E31E-6269-4B14-8A3D-64AF0D36E884}" type="pres">
      <dgm:prSet presAssocID="{B0521D98-A030-4B2D-9802-2903360C1340}" presName="ConnectLine" presStyleLbl="alignNode1" presStyleIdx="2" presStyleCnt="7"/>
      <dgm:spPr>
        <a:gradFill rotWithShape="0">
          <a:gsLst>
            <a:gs pos="0">
              <a:schemeClr val="accent2">
                <a:tint val="97000"/>
                <a:satMod val="100000"/>
                <a:lumMod val="102000"/>
              </a:schemeClr>
            </a:gs>
            <a:gs pos="50000">
              <a:schemeClr val="accent2">
                <a:shade val="100000"/>
                <a:satMod val="103000"/>
                <a:lumMod val="100000"/>
              </a:schemeClr>
            </a:gs>
            <a:gs pos="100000">
              <a:schemeClr val="accent2">
                <a:shade val="93000"/>
                <a:satMod val="110000"/>
                <a:lumMod val="99000"/>
              </a:schemeClr>
            </a:gs>
          </a:gsLst>
          <a:lin ang="5400000" scaled="0"/>
        </a:gradFill>
        <a:ln w="6350" cap="flat" cmpd="sng" algn="ctr">
          <a:solidFill>
            <a:schemeClr val="accent2">
              <a:hueOff val="-3450629"/>
              <a:satOff val="15286"/>
              <a:lumOff val="-5621"/>
              <a:alphaOff val="0"/>
            </a:schemeClr>
          </a:solidFill>
          <a:prstDash val="dash"/>
        </a:ln>
        <a:effectLst/>
      </dgm:spPr>
    </dgm:pt>
    <dgm:pt modelId="{675A78BC-070F-4772-BE6F-B21C227EB71F}" type="pres">
      <dgm:prSet presAssocID="{B0521D98-A030-4B2D-9802-2903360C1340}" presName="ConnectorPoint" presStyleLbl="fgAcc1" presStyleIdx="2" presStyleCnt="7"/>
      <dgm:spPr>
        <a:solidFill>
          <a:schemeClr val="lt1">
            <a:alpha val="90000"/>
            <a:hueOff val="0"/>
            <a:satOff val="0"/>
            <a:lumOff val="0"/>
            <a:alphaOff val="0"/>
          </a:schemeClr>
        </a:solidFill>
        <a:ln w="6350" cap="flat" cmpd="sng" algn="ctr">
          <a:noFill/>
          <a:prstDash val="solid"/>
        </a:ln>
        <a:effectLst/>
      </dgm:spPr>
    </dgm:pt>
    <dgm:pt modelId="{C8385915-CF0A-42C6-BE8D-2D16045A311F}" type="pres">
      <dgm:prSet presAssocID="{B0521D98-A030-4B2D-9802-2903360C1340}" presName="EmptyPlaceHolder" presStyleCnt="0"/>
      <dgm:spPr/>
    </dgm:pt>
    <dgm:pt modelId="{4C6A6210-946C-4072-9CCC-15E7BE74CFBD}" type="pres">
      <dgm:prSet presAssocID="{02B33130-C946-427B-B188-E426697BDA1A}" presName="spaceBetweenRectangles" presStyleCnt="0"/>
      <dgm:spPr/>
    </dgm:pt>
    <dgm:pt modelId="{B75A2198-EEEB-474E-809B-F7C5888909DB}" type="pres">
      <dgm:prSet presAssocID="{DB2209D1-06A2-4654-8CD2-6BDC857895BF}" presName="composite" presStyleCnt="0"/>
      <dgm:spPr/>
    </dgm:pt>
    <dgm:pt modelId="{2252E21B-2A41-4726-9746-E7F794E11150}" type="pres">
      <dgm:prSet presAssocID="{DB2209D1-06A2-4654-8CD2-6BDC857895BF}" presName="L1TextContainer" presStyleLbl="revTx" presStyleIdx="3" presStyleCnt="7">
        <dgm:presLayoutVars>
          <dgm:chMax val="1"/>
          <dgm:chPref val="1"/>
          <dgm:bulletEnabled val="1"/>
        </dgm:presLayoutVars>
      </dgm:prSet>
      <dgm:spPr/>
    </dgm:pt>
    <dgm:pt modelId="{0C898CEC-C0B0-43B5-BE24-EE72C86DA2A5}" type="pres">
      <dgm:prSet presAssocID="{DB2209D1-06A2-4654-8CD2-6BDC857895BF}" presName="L2TextContainerWrapper" presStyleCnt="0">
        <dgm:presLayoutVars>
          <dgm:chMax val="0"/>
          <dgm:chPref val="0"/>
          <dgm:bulletEnabled val="1"/>
        </dgm:presLayoutVars>
      </dgm:prSet>
      <dgm:spPr/>
    </dgm:pt>
    <dgm:pt modelId="{963A4AD6-786E-4F54-AD90-D4B00337E193}" type="pres">
      <dgm:prSet presAssocID="{DB2209D1-06A2-4654-8CD2-6BDC857895BF}" presName="L2TextContainer" presStyleLbl="bgAccFollowNode1" presStyleIdx="3" presStyleCnt="7"/>
      <dgm:spPr/>
    </dgm:pt>
    <dgm:pt modelId="{7F82B014-2EB9-4B97-9933-AB6C318E65C6}" type="pres">
      <dgm:prSet presAssocID="{DB2209D1-06A2-4654-8CD2-6BDC857895BF}" presName="FlexibleEmptyPlaceHolder" presStyleCnt="0"/>
      <dgm:spPr/>
    </dgm:pt>
    <dgm:pt modelId="{BCCA77F2-6A7F-4861-8189-0A1FC52E50F1}" type="pres">
      <dgm:prSet presAssocID="{DB2209D1-06A2-4654-8CD2-6BDC857895BF}" presName="ConnectLine" presStyleLbl="alignNode1" presStyleIdx="3" presStyleCnt="7"/>
      <dgm:spPr>
        <a:gradFill rotWithShape="0">
          <a:gsLst>
            <a:gs pos="0">
              <a:schemeClr val="accent2">
                <a:tint val="97000"/>
                <a:satMod val="100000"/>
                <a:lumMod val="102000"/>
              </a:schemeClr>
            </a:gs>
            <a:gs pos="50000">
              <a:schemeClr val="accent2">
                <a:shade val="100000"/>
                <a:satMod val="103000"/>
                <a:lumMod val="100000"/>
              </a:schemeClr>
            </a:gs>
            <a:gs pos="100000">
              <a:schemeClr val="accent2">
                <a:shade val="93000"/>
                <a:satMod val="110000"/>
                <a:lumMod val="99000"/>
              </a:schemeClr>
            </a:gs>
          </a:gsLst>
          <a:lin ang="5400000" scaled="0"/>
        </a:gradFill>
        <a:ln w="6350" cap="flat" cmpd="sng" algn="ctr">
          <a:solidFill>
            <a:schemeClr val="accent2">
              <a:hueOff val="-5175944"/>
              <a:satOff val="22930"/>
              <a:lumOff val="-8432"/>
              <a:alphaOff val="0"/>
            </a:schemeClr>
          </a:solidFill>
          <a:prstDash val="dash"/>
        </a:ln>
        <a:effectLst/>
      </dgm:spPr>
    </dgm:pt>
    <dgm:pt modelId="{E47CE91C-EB1A-469F-95FE-2ADF243BE228}" type="pres">
      <dgm:prSet presAssocID="{DB2209D1-06A2-4654-8CD2-6BDC857895BF}" presName="ConnectorPoint" presStyleLbl="fgAcc1" presStyleIdx="3" presStyleCnt="7"/>
      <dgm:spPr>
        <a:solidFill>
          <a:schemeClr val="lt1">
            <a:alpha val="90000"/>
            <a:hueOff val="0"/>
            <a:satOff val="0"/>
            <a:lumOff val="0"/>
            <a:alphaOff val="0"/>
          </a:schemeClr>
        </a:solidFill>
        <a:ln w="6350" cap="flat" cmpd="sng" algn="ctr">
          <a:noFill/>
          <a:prstDash val="solid"/>
        </a:ln>
        <a:effectLst/>
      </dgm:spPr>
    </dgm:pt>
    <dgm:pt modelId="{AEEEDD8D-6C58-42B4-B4A9-2BB99B66ACE6}" type="pres">
      <dgm:prSet presAssocID="{DB2209D1-06A2-4654-8CD2-6BDC857895BF}" presName="EmptyPlaceHolder" presStyleCnt="0"/>
      <dgm:spPr/>
    </dgm:pt>
    <dgm:pt modelId="{B5F6D9CB-7979-41CA-992C-512408E76526}" type="pres">
      <dgm:prSet presAssocID="{B6DDDE2E-7733-4023-A33A-44C1949E51C1}" presName="spaceBetweenRectangles" presStyleCnt="0"/>
      <dgm:spPr/>
    </dgm:pt>
    <dgm:pt modelId="{EA2B03E0-CBC3-4813-A20A-99083CB06640}" type="pres">
      <dgm:prSet presAssocID="{8D5A0219-94D6-40C5-9D65-3BF884AD96AD}" presName="composite" presStyleCnt="0"/>
      <dgm:spPr/>
    </dgm:pt>
    <dgm:pt modelId="{275994A5-F9D6-47A8-ADE9-24C3357C7D20}" type="pres">
      <dgm:prSet presAssocID="{8D5A0219-94D6-40C5-9D65-3BF884AD96AD}" presName="L1TextContainer" presStyleLbl="revTx" presStyleIdx="4" presStyleCnt="7">
        <dgm:presLayoutVars>
          <dgm:chMax val="1"/>
          <dgm:chPref val="1"/>
          <dgm:bulletEnabled val="1"/>
        </dgm:presLayoutVars>
      </dgm:prSet>
      <dgm:spPr/>
    </dgm:pt>
    <dgm:pt modelId="{6500E855-7DCE-4731-813F-3B20A7943E94}" type="pres">
      <dgm:prSet presAssocID="{8D5A0219-94D6-40C5-9D65-3BF884AD96AD}" presName="L2TextContainerWrapper" presStyleCnt="0">
        <dgm:presLayoutVars>
          <dgm:chMax val="0"/>
          <dgm:chPref val="0"/>
          <dgm:bulletEnabled val="1"/>
        </dgm:presLayoutVars>
      </dgm:prSet>
      <dgm:spPr/>
    </dgm:pt>
    <dgm:pt modelId="{39E8174F-D9EC-465C-AF64-38973CCF29F6}" type="pres">
      <dgm:prSet presAssocID="{8D5A0219-94D6-40C5-9D65-3BF884AD96AD}" presName="L2TextContainer" presStyleLbl="bgAccFollowNode1" presStyleIdx="4" presStyleCnt="7"/>
      <dgm:spPr/>
    </dgm:pt>
    <dgm:pt modelId="{481621F2-1B76-4413-8E7E-019DB929B33A}" type="pres">
      <dgm:prSet presAssocID="{8D5A0219-94D6-40C5-9D65-3BF884AD96AD}" presName="FlexibleEmptyPlaceHolder" presStyleCnt="0"/>
      <dgm:spPr/>
    </dgm:pt>
    <dgm:pt modelId="{363DE6A2-3B9D-46D4-982E-A9F585FDD942}" type="pres">
      <dgm:prSet presAssocID="{8D5A0219-94D6-40C5-9D65-3BF884AD96AD}" presName="ConnectLine" presStyleLbl="alignNode1" presStyleIdx="4" presStyleCnt="7"/>
      <dgm:spPr>
        <a:gradFill rotWithShape="0">
          <a:gsLst>
            <a:gs pos="0">
              <a:schemeClr val="accent2">
                <a:tint val="97000"/>
                <a:satMod val="100000"/>
                <a:lumMod val="102000"/>
              </a:schemeClr>
            </a:gs>
            <a:gs pos="50000">
              <a:schemeClr val="accent2">
                <a:shade val="100000"/>
                <a:satMod val="103000"/>
                <a:lumMod val="100000"/>
              </a:schemeClr>
            </a:gs>
            <a:gs pos="100000">
              <a:schemeClr val="accent2">
                <a:shade val="93000"/>
                <a:satMod val="110000"/>
                <a:lumMod val="99000"/>
              </a:schemeClr>
            </a:gs>
          </a:gsLst>
          <a:lin ang="5400000" scaled="0"/>
        </a:gradFill>
        <a:ln w="6350" cap="flat" cmpd="sng" algn="ctr">
          <a:solidFill>
            <a:schemeClr val="accent2">
              <a:hueOff val="-6901259"/>
              <a:satOff val="30573"/>
              <a:lumOff val="-11243"/>
              <a:alphaOff val="0"/>
            </a:schemeClr>
          </a:solidFill>
          <a:prstDash val="dash"/>
        </a:ln>
        <a:effectLst/>
      </dgm:spPr>
    </dgm:pt>
    <dgm:pt modelId="{8E08B861-300C-4110-9C2A-A3F4F9804D2F}" type="pres">
      <dgm:prSet presAssocID="{8D5A0219-94D6-40C5-9D65-3BF884AD96AD}" presName="ConnectorPoint" presStyleLbl="fgAcc1" presStyleIdx="4" presStyleCnt="7"/>
      <dgm:spPr>
        <a:solidFill>
          <a:schemeClr val="lt1">
            <a:alpha val="90000"/>
            <a:hueOff val="0"/>
            <a:satOff val="0"/>
            <a:lumOff val="0"/>
            <a:alphaOff val="0"/>
          </a:schemeClr>
        </a:solidFill>
        <a:ln w="6350" cap="flat" cmpd="sng" algn="ctr">
          <a:noFill/>
          <a:prstDash val="solid"/>
        </a:ln>
        <a:effectLst/>
      </dgm:spPr>
    </dgm:pt>
    <dgm:pt modelId="{33AAB7AC-439B-477E-9793-CFA25C9446C1}" type="pres">
      <dgm:prSet presAssocID="{8D5A0219-94D6-40C5-9D65-3BF884AD96AD}" presName="EmptyPlaceHolder" presStyleCnt="0"/>
      <dgm:spPr/>
    </dgm:pt>
    <dgm:pt modelId="{2D4FD747-5062-47C5-B0EA-284CEE71BBE2}" type="pres">
      <dgm:prSet presAssocID="{5248B925-BA94-4495-87A8-E76B6C2FF1FB}" presName="spaceBetweenRectangles" presStyleCnt="0"/>
      <dgm:spPr/>
    </dgm:pt>
    <dgm:pt modelId="{E7B29567-52BE-4A9C-AA0A-BE821025205D}" type="pres">
      <dgm:prSet presAssocID="{821498AD-AE8B-49CC-BB4A-6C86DE060E92}" presName="composite" presStyleCnt="0"/>
      <dgm:spPr/>
    </dgm:pt>
    <dgm:pt modelId="{FE725018-6EDC-43C0-8BC2-AA925DE69B36}" type="pres">
      <dgm:prSet presAssocID="{821498AD-AE8B-49CC-BB4A-6C86DE060E92}" presName="L1TextContainer" presStyleLbl="revTx" presStyleIdx="5" presStyleCnt="7">
        <dgm:presLayoutVars>
          <dgm:chMax val="1"/>
          <dgm:chPref val="1"/>
          <dgm:bulletEnabled val="1"/>
        </dgm:presLayoutVars>
      </dgm:prSet>
      <dgm:spPr/>
    </dgm:pt>
    <dgm:pt modelId="{C095AF11-A60C-4436-B68D-7C236D7AF91B}" type="pres">
      <dgm:prSet presAssocID="{821498AD-AE8B-49CC-BB4A-6C86DE060E92}" presName="L2TextContainerWrapper" presStyleCnt="0">
        <dgm:presLayoutVars>
          <dgm:chMax val="0"/>
          <dgm:chPref val="0"/>
          <dgm:bulletEnabled val="1"/>
        </dgm:presLayoutVars>
      </dgm:prSet>
      <dgm:spPr/>
    </dgm:pt>
    <dgm:pt modelId="{0802D163-2B8A-4FAC-B2A8-6A77D36F04E1}" type="pres">
      <dgm:prSet presAssocID="{821498AD-AE8B-49CC-BB4A-6C86DE060E92}" presName="L2TextContainer" presStyleLbl="bgAccFollowNode1" presStyleIdx="5" presStyleCnt="7"/>
      <dgm:spPr/>
    </dgm:pt>
    <dgm:pt modelId="{A44E7371-5308-49F6-BC33-211CD3F36930}" type="pres">
      <dgm:prSet presAssocID="{821498AD-AE8B-49CC-BB4A-6C86DE060E92}" presName="FlexibleEmptyPlaceHolder" presStyleCnt="0"/>
      <dgm:spPr/>
    </dgm:pt>
    <dgm:pt modelId="{951EFA38-496B-4C04-B0B5-A65F39DAFF17}" type="pres">
      <dgm:prSet presAssocID="{821498AD-AE8B-49CC-BB4A-6C86DE060E92}" presName="ConnectLine" presStyleLbl="alignNode1" presStyleIdx="5" presStyleCnt="7"/>
      <dgm:spPr>
        <a:gradFill rotWithShape="0">
          <a:gsLst>
            <a:gs pos="0">
              <a:schemeClr val="accent2">
                <a:tint val="97000"/>
                <a:satMod val="100000"/>
                <a:lumMod val="102000"/>
              </a:schemeClr>
            </a:gs>
            <a:gs pos="50000">
              <a:schemeClr val="accent2">
                <a:shade val="100000"/>
                <a:satMod val="103000"/>
                <a:lumMod val="100000"/>
              </a:schemeClr>
            </a:gs>
            <a:gs pos="100000">
              <a:schemeClr val="accent2">
                <a:shade val="93000"/>
                <a:satMod val="110000"/>
                <a:lumMod val="99000"/>
              </a:schemeClr>
            </a:gs>
          </a:gsLst>
          <a:lin ang="5400000" scaled="0"/>
        </a:gradFill>
        <a:ln w="6350" cap="flat" cmpd="sng" algn="ctr">
          <a:solidFill>
            <a:schemeClr val="accent2">
              <a:hueOff val="-8626573"/>
              <a:satOff val="38216"/>
              <a:lumOff val="-14053"/>
              <a:alphaOff val="0"/>
            </a:schemeClr>
          </a:solidFill>
          <a:prstDash val="dash"/>
        </a:ln>
        <a:effectLst/>
      </dgm:spPr>
    </dgm:pt>
    <dgm:pt modelId="{3F1DB2A3-5965-4FE6-8430-EE95B849C07C}" type="pres">
      <dgm:prSet presAssocID="{821498AD-AE8B-49CC-BB4A-6C86DE060E92}" presName="ConnectorPoint" presStyleLbl="fgAcc1" presStyleIdx="5" presStyleCnt="7"/>
      <dgm:spPr>
        <a:solidFill>
          <a:schemeClr val="lt1">
            <a:alpha val="90000"/>
            <a:hueOff val="0"/>
            <a:satOff val="0"/>
            <a:lumOff val="0"/>
            <a:alphaOff val="0"/>
          </a:schemeClr>
        </a:solidFill>
        <a:ln w="6350" cap="flat" cmpd="sng" algn="ctr">
          <a:noFill/>
          <a:prstDash val="solid"/>
        </a:ln>
        <a:effectLst/>
      </dgm:spPr>
    </dgm:pt>
    <dgm:pt modelId="{2D9FE8A5-96D2-4D8B-9688-7EBA1410CF3C}" type="pres">
      <dgm:prSet presAssocID="{821498AD-AE8B-49CC-BB4A-6C86DE060E92}" presName="EmptyPlaceHolder" presStyleCnt="0"/>
      <dgm:spPr/>
    </dgm:pt>
    <dgm:pt modelId="{01F09E8F-2A9B-4348-A590-86EFDD3A093F}" type="pres">
      <dgm:prSet presAssocID="{A4A96015-68FE-47EB-8E61-34A1A14D3F2E}" presName="spaceBetweenRectangles" presStyleCnt="0"/>
      <dgm:spPr/>
    </dgm:pt>
    <dgm:pt modelId="{17DDBEC0-1CB3-4C24-AA6F-DF2EFED071C8}" type="pres">
      <dgm:prSet presAssocID="{50D286BA-ACA2-4419-B36E-7A906117B1E2}" presName="composite" presStyleCnt="0"/>
      <dgm:spPr/>
    </dgm:pt>
    <dgm:pt modelId="{B73A2F92-3A57-4C28-B3E2-2CA77FCE70D3}" type="pres">
      <dgm:prSet presAssocID="{50D286BA-ACA2-4419-B36E-7A906117B1E2}" presName="L1TextContainer" presStyleLbl="revTx" presStyleIdx="6" presStyleCnt="7">
        <dgm:presLayoutVars>
          <dgm:chMax val="1"/>
          <dgm:chPref val="1"/>
          <dgm:bulletEnabled val="1"/>
        </dgm:presLayoutVars>
      </dgm:prSet>
      <dgm:spPr/>
    </dgm:pt>
    <dgm:pt modelId="{5AC93F42-7B53-4A1A-A024-B6D893810DA8}" type="pres">
      <dgm:prSet presAssocID="{50D286BA-ACA2-4419-B36E-7A906117B1E2}" presName="L2TextContainerWrapper" presStyleCnt="0">
        <dgm:presLayoutVars>
          <dgm:chMax val="0"/>
          <dgm:chPref val="0"/>
          <dgm:bulletEnabled val="1"/>
        </dgm:presLayoutVars>
      </dgm:prSet>
      <dgm:spPr/>
    </dgm:pt>
    <dgm:pt modelId="{B4CA29F3-C770-4EE7-BDD9-62D1AC4D38BA}" type="pres">
      <dgm:prSet presAssocID="{50D286BA-ACA2-4419-B36E-7A906117B1E2}" presName="L2TextContainer" presStyleLbl="bgAccFollowNode1" presStyleIdx="6" presStyleCnt="7"/>
      <dgm:spPr/>
    </dgm:pt>
    <dgm:pt modelId="{2E3FEF23-F888-427A-A44A-9703E4826A9A}" type="pres">
      <dgm:prSet presAssocID="{50D286BA-ACA2-4419-B36E-7A906117B1E2}" presName="FlexibleEmptyPlaceHolder" presStyleCnt="0"/>
      <dgm:spPr/>
    </dgm:pt>
    <dgm:pt modelId="{73D13736-D5FC-46C0-B6B0-63FEDF9ADE67}" type="pres">
      <dgm:prSet presAssocID="{50D286BA-ACA2-4419-B36E-7A906117B1E2}" presName="ConnectLine" presStyleLbl="alignNode1" presStyleIdx="6" presStyleCnt="7"/>
      <dgm:spPr>
        <a:gradFill rotWithShape="0">
          <a:gsLst>
            <a:gs pos="0">
              <a:schemeClr val="accent2">
                <a:tint val="97000"/>
                <a:satMod val="100000"/>
                <a:lumMod val="102000"/>
              </a:schemeClr>
            </a:gs>
            <a:gs pos="50000">
              <a:schemeClr val="accent2">
                <a:shade val="100000"/>
                <a:satMod val="103000"/>
                <a:lumMod val="100000"/>
              </a:schemeClr>
            </a:gs>
            <a:gs pos="100000">
              <a:schemeClr val="accent2">
                <a:shade val="93000"/>
                <a:satMod val="110000"/>
                <a:lumMod val="99000"/>
              </a:schemeClr>
            </a:gs>
          </a:gsLst>
          <a:lin ang="5400000" scaled="0"/>
        </a:gradFill>
        <a:ln w="6350" cap="flat" cmpd="sng" algn="ctr">
          <a:solidFill>
            <a:schemeClr val="accent2">
              <a:hueOff val="-10351888"/>
              <a:satOff val="45859"/>
              <a:lumOff val="-16864"/>
              <a:alphaOff val="0"/>
            </a:schemeClr>
          </a:solidFill>
          <a:prstDash val="dash"/>
        </a:ln>
        <a:effectLst/>
      </dgm:spPr>
    </dgm:pt>
    <dgm:pt modelId="{2F8163E9-B8A1-4BAF-A3AE-884C51E936F0}" type="pres">
      <dgm:prSet presAssocID="{50D286BA-ACA2-4419-B36E-7A906117B1E2}" presName="ConnectorPoint" presStyleLbl="fgAcc1" presStyleIdx="6" presStyleCnt="7"/>
      <dgm:spPr>
        <a:solidFill>
          <a:schemeClr val="lt1">
            <a:alpha val="90000"/>
            <a:hueOff val="0"/>
            <a:satOff val="0"/>
            <a:lumOff val="0"/>
            <a:alphaOff val="0"/>
          </a:schemeClr>
        </a:solidFill>
        <a:ln w="6350" cap="flat" cmpd="sng" algn="ctr">
          <a:noFill/>
          <a:prstDash val="solid"/>
        </a:ln>
        <a:effectLst/>
      </dgm:spPr>
    </dgm:pt>
    <dgm:pt modelId="{D4E0D55C-DE54-48CC-8D62-488BB4EB954B}" type="pres">
      <dgm:prSet presAssocID="{50D286BA-ACA2-4419-B36E-7A906117B1E2}" presName="EmptyPlaceHolder" presStyleCnt="0"/>
      <dgm:spPr/>
    </dgm:pt>
  </dgm:ptLst>
  <dgm:cxnLst>
    <dgm:cxn modelId="{26E71C10-8697-4ED5-ACCE-C2B3216EEDC4}" srcId="{7FC54F10-7305-44FF-98E2-9FB173F1F17D}" destId="{014858F4-D5D7-46D0-9B85-79E9226F3137}" srcOrd="0" destOrd="0" parTransId="{1599DF35-CFD7-40C2-B88A-61BC0BF0E118}" sibTransId="{45D45E41-3FD9-4C59-BACC-94A2FC7C7A81}"/>
    <dgm:cxn modelId="{E5D06014-41E9-465A-88F1-4A653EB91D13}" type="presOf" srcId="{50D286BA-ACA2-4419-B36E-7A906117B1E2}" destId="{B73A2F92-3A57-4C28-B3E2-2CA77FCE70D3}" srcOrd="0" destOrd="0" presId="urn:microsoft.com/office/officeart/2017/3/layout/HorizontalPathTimeline"/>
    <dgm:cxn modelId="{6F05C917-E035-45EA-9610-26C83DBA7072}" type="presOf" srcId="{FAAD463A-4EED-4ACD-9F27-BD2A8E10AF4B}" destId="{21F15703-44A6-41DB-95D1-C628B8183FE9}" srcOrd="0" destOrd="0" presId="urn:microsoft.com/office/officeart/2017/3/layout/HorizontalPathTimeline"/>
    <dgm:cxn modelId="{FE5D2F1A-42B4-4205-B5AE-E7816F23B98B}" type="presOf" srcId="{B0521D98-A030-4B2D-9802-2903360C1340}" destId="{380FCAC6-0D74-44FB-98B9-1E8FF018EA58}" srcOrd="0" destOrd="0" presId="urn:microsoft.com/office/officeart/2017/3/layout/HorizontalPathTimeline"/>
    <dgm:cxn modelId="{B20AC035-1434-409D-A4CB-91EAC643E090}" type="presOf" srcId="{D01DE92A-2D6B-4CBA-87F0-08BB6D83E2F8}" destId="{39E8174F-D9EC-465C-AF64-38973CCF29F6}" srcOrd="0" destOrd="0" presId="urn:microsoft.com/office/officeart/2017/3/layout/HorizontalPathTimeline"/>
    <dgm:cxn modelId="{6FB86967-9E2A-4EE5-8B83-9BC43CE6B42A}" type="presOf" srcId="{DB2209D1-06A2-4654-8CD2-6BDC857895BF}" destId="{2252E21B-2A41-4726-9746-E7F794E11150}" srcOrd="0" destOrd="0" presId="urn:microsoft.com/office/officeart/2017/3/layout/HorizontalPathTimeline"/>
    <dgm:cxn modelId="{A8984F68-86C1-4721-B2EE-0CC7EF1CBB76}" type="presOf" srcId="{821498AD-AE8B-49CC-BB4A-6C86DE060E92}" destId="{FE725018-6EDC-43C0-8BC2-AA925DE69B36}" srcOrd="0" destOrd="0" presId="urn:microsoft.com/office/officeart/2017/3/layout/HorizontalPathTimeline"/>
    <dgm:cxn modelId="{20FACD6A-942D-46A7-A3BD-7EA89D8CDBB1}" type="presOf" srcId="{0A7863D4-2176-45CB-B742-16FF69B9A1E8}" destId="{8AAA8AD4-3887-42B8-8D47-4FFDCDFD4D2A}" srcOrd="0" destOrd="0" presId="urn:microsoft.com/office/officeart/2017/3/layout/HorizontalPathTimeline"/>
    <dgm:cxn modelId="{A0DEB04E-6980-4126-896C-D394454F5968}" type="presOf" srcId="{699D85EA-17A4-4C9E-B693-B66E8D3E5412}" destId="{5ECC43EA-28D9-4DC3-9591-B96E03075F37}" srcOrd="0" destOrd="0" presId="urn:microsoft.com/office/officeart/2017/3/layout/HorizontalPathTimeline"/>
    <dgm:cxn modelId="{6FCE2051-0C5B-4A09-9259-E0E8882B6EDC}" srcId="{FE2F9E9B-8776-4EA4-BB68-201EB47313E6}" destId="{821498AD-AE8B-49CC-BB4A-6C86DE060E92}" srcOrd="5" destOrd="0" parTransId="{E64A9F73-7B82-4297-B95D-CB55F8705349}" sibTransId="{A4A96015-68FE-47EB-8E61-34A1A14D3F2E}"/>
    <dgm:cxn modelId="{32C06556-2500-499B-AEEC-4A7AA3AEF8C9}" srcId="{FE2F9E9B-8776-4EA4-BB68-201EB47313E6}" destId="{FAAD463A-4EED-4ACD-9F27-BD2A8E10AF4B}" srcOrd="1" destOrd="0" parTransId="{CE4530FA-356A-4227-9EEB-67482A1A7A61}" sibTransId="{90A3F5BA-F45F-4FCB-974A-D7E5F1AB472A}"/>
    <dgm:cxn modelId="{5B54E978-0DF9-4FC4-9560-A8412487036E}" srcId="{FE2F9E9B-8776-4EA4-BB68-201EB47313E6}" destId="{50D286BA-ACA2-4419-B36E-7A906117B1E2}" srcOrd="6" destOrd="0" parTransId="{0DA7FF28-66BA-4FEC-8895-7D34333425AE}" sibTransId="{57E916FA-A797-4B8A-AB4D-3E7D7C2E3C81}"/>
    <dgm:cxn modelId="{7CEE3B5A-CA81-4728-B19B-B1DBE2B16044}" srcId="{FE2F9E9B-8776-4EA4-BB68-201EB47313E6}" destId="{8D5A0219-94D6-40C5-9D65-3BF884AD96AD}" srcOrd="4" destOrd="0" parTransId="{3B433FD4-22DF-485E-84C0-E40D3B12EFEF}" sibTransId="{5248B925-BA94-4495-87A8-E76B6C2FF1FB}"/>
    <dgm:cxn modelId="{D971347B-88A3-4C46-8ECD-93D84E8BBB6E}" srcId="{FE2F9E9B-8776-4EA4-BB68-201EB47313E6}" destId="{DB2209D1-06A2-4654-8CD2-6BDC857895BF}" srcOrd="3" destOrd="0" parTransId="{0FC84271-3457-4A33-B558-3AF240CD9C4A}" sibTransId="{B6DDDE2E-7733-4023-A33A-44C1949E51C1}"/>
    <dgm:cxn modelId="{DF69CD7C-0FE9-4BEF-AE14-861DEE5702FA}" srcId="{8D5A0219-94D6-40C5-9D65-3BF884AD96AD}" destId="{D01DE92A-2D6B-4CBA-87F0-08BB6D83E2F8}" srcOrd="0" destOrd="0" parTransId="{5F6B2924-450B-474C-AD8C-6BA6260012D2}" sibTransId="{633ADE62-8741-4C07-859C-0FFF82CDD578}"/>
    <dgm:cxn modelId="{CCB44780-5BB0-46B1-9570-1702765FA8CD}" srcId="{50D286BA-ACA2-4419-B36E-7A906117B1E2}" destId="{9C334FDB-CAE8-4A12-93C0-29546F3CF2E1}" srcOrd="0" destOrd="0" parTransId="{27B66191-E3A5-40EE-877B-E70F3B78C900}" sibTransId="{B98FA039-DC69-4A72-8FE8-06BBFC3D0E4C}"/>
    <dgm:cxn modelId="{D67A0793-8CC6-41BB-A965-404EAD4D1BF0}" srcId="{FE2F9E9B-8776-4EA4-BB68-201EB47313E6}" destId="{7FC54F10-7305-44FF-98E2-9FB173F1F17D}" srcOrd="0" destOrd="0" parTransId="{F18ECCDE-5D5D-403E-93D2-02B10A61FD76}" sibTransId="{857DC6F5-5DD3-4FE1-B2BE-E67FD463E134}"/>
    <dgm:cxn modelId="{68000D9C-DF16-4C53-B53B-75E10B9EDBA0}" type="presOf" srcId="{516C64F3-FC41-4100-A28E-CED9275DDA95}" destId="{963A4AD6-786E-4F54-AD90-D4B00337E193}" srcOrd="0" destOrd="0" presId="urn:microsoft.com/office/officeart/2017/3/layout/HorizontalPathTimeline"/>
    <dgm:cxn modelId="{807ABB9E-335B-4607-9C5C-B00DA3D498A6}" type="presOf" srcId="{9CAFFB78-EB86-4D63-9F00-BCF0C2117412}" destId="{0802D163-2B8A-4FAC-B2A8-6A77D36F04E1}" srcOrd="0" destOrd="0" presId="urn:microsoft.com/office/officeart/2017/3/layout/HorizontalPathTimeline"/>
    <dgm:cxn modelId="{72BDD4BA-25A8-4CD1-A502-5EF3A4E74B9E}" srcId="{FE2F9E9B-8776-4EA4-BB68-201EB47313E6}" destId="{B0521D98-A030-4B2D-9802-2903360C1340}" srcOrd="2" destOrd="0" parTransId="{85B3D3E4-DCE5-4635-8736-8121E76D6C60}" sibTransId="{02B33130-C946-427B-B188-E426697BDA1A}"/>
    <dgm:cxn modelId="{88773ABE-25D2-4401-AD4F-2AB0D3F4A2C3}" type="presOf" srcId="{FE2F9E9B-8776-4EA4-BB68-201EB47313E6}" destId="{78C045E2-EE42-4928-9264-ED217FADB689}" srcOrd="0" destOrd="0" presId="urn:microsoft.com/office/officeart/2017/3/layout/HorizontalPathTimeline"/>
    <dgm:cxn modelId="{20E235C1-7B44-4A71-AE82-8E93B01BBD0D}" type="presOf" srcId="{8D5A0219-94D6-40C5-9D65-3BF884AD96AD}" destId="{275994A5-F9D6-47A8-ADE9-24C3357C7D20}" srcOrd="0" destOrd="0" presId="urn:microsoft.com/office/officeart/2017/3/layout/HorizontalPathTimeline"/>
    <dgm:cxn modelId="{3016C6D2-C539-43DC-8651-E77D5C0D569B}" type="presOf" srcId="{9C334FDB-CAE8-4A12-93C0-29546F3CF2E1}" destId="{B4CA29F3-C770-4EE7-BDD9-62D1AC4D38BA}" srcOrd="0" destOrd="0" presId="urn:microsoft.com/office/officeart/2017/3/layout/HorizontalPathTimeline"/>
    <dgm:cxn modelId="{AE0C94D7-F1DA-41CB-8C68-A4F441BD226D}" type="presOf" srcId="{014858F4-D5D7-46D0-9B85-79E9226F3137}" destId="{34E2F470-6954-4739-8481-72CA187EB2EA}" srcOrd="0" destOrd="0" presId="urn:microsoft.com/office/officeart/2017/3/layout/HorizontalPathTimeline"/>
    <dgm:cxn modelId="{8717D3E3-92E7-4EEB-B9B6-36ECA87C1ED2}" srcId="{821498AD-AE8B-49CC-BB4A-6C86DE060E92}" destId="{9CAFFB78-EB86-4D63-9F00-BCF0C2117412}" srcOrd="0" destOrd="0" parTransId="{66AE9C41-B6F2-4BF1-8AC7-66C400CCF141}" sibTransId="{720BAD43-2BD3-4103-86F8-EA23F3B04334}"/>
    <dgm:cxn modelId="{2028ADEB-17C9-4CDE-937D-96787AACC2B1}" type="presOf" srcId="{7FC54F10-7305-44FF-98E2-9FB173F1F17D}" destId="{E9BD58A6-6905-46E5-A28E-BF6057CAD1BA}" srcOrd="0" destOrd="0" presId="urn:microsoft.com/office/officeart/2017/3/layout/HorizontalPathTimeline"/>
    <dgm:cxn modelId="{25BFADEE-39C5-448E-939A-D99D17EB3FD1}" srcId="{DB2209D1-06A2-4654-8CD2-6BDC857895BF}" destId="{516C64F3-FC41-4100-A28E-CED9275DDA95}" srcOrd="0" destOrd="0" parTransId="{9C862FFD-8D30-4619-92BE-B57223814F47}" sibTransId="{FEB92526-C721-47A1-AD03-AFD005074AD0}"/>
    <dgm:cxn modelId="{E6DCD0EE-7575-4A5D-8E8D-9D206BAD833B}" srcId="{B0521D98-A030-4B2D-9802-2903360C1340}" destId="{699D85EA-17A4-4C9E-B693-B66E8D3E5412}" srcOrd="0" destOrd="0" parTransId="{F799CC36-29C1-4519-971D-C2A1403DA6C5}" sibTransId="{0C8F83E7-A899-4E0B-83F2-F0838E6A0C02}"/>
    <dgm:cxn modelId="{F72095F0-A67C-4C24-8D90-ACA3A6873380}" srcId="{FAAD463A-4EED-4ACD-9F27-BD2A8E10AF4B}" destId="{0A7863D4-2176-45CB-B742-16FF69B9A1E8}" srcOrd="0" destOrd="0" parTransId="{73B4C1E9-135B-41C4-87EE-4057B38F645B}" sibTransId="{EF37F6D5-C933-4FC3-8AFE-8DD267418113}"/>
    <dgm:cxn modelId="{BFBEF1DB-4595-4078-B1F5-467A4EBB5753}" type="presParOf" srcId="{78C045E2-EE42-4928-9264-ED217FADB689}" destId="{C5F59B10-E12D-4E4A-A127-2243A399D104}" srcOrd="0" destOrd="0" presId="urn:microsoft.com/office/officeart/2017/3/layout/HorizontalPathTimeline"/>
    <dgm:cxn modelId="{759F5396-E815-4C46-BABE-AA31FE6C5306}" type="presParOf" srcId="{78C045E2-EE42-4928-9264-ED217FADB689}" destId="{1F7CE645-06A8-4889-8899-31C099C10857}" srcOrd="1" destOrd="0" presId="urn:microsoft.com/office/officeart/2017/3/layout/HorizontalPathTimeline"/>
    <dgm:cxn modelId="{FCEB81DA-A123-4F86-84A7-E3A74A59F54E}" type="presParOf" srcId="{1F7CE645-06A8-4889-8899-31C099C10857}" destId="{2ED5A66E-45A4-46A2-BCC1-907CC3758141}" srcOrd="0" destOrd="0" presId="urn:microsoft.com/office/officeart/2017/3/layout/HorizontalPathTimeline"/>
    <dgm:cxn modelId="{E864942D-698D-4FB0-9D4D-3798F276ACD9}" type="presParOf" srcId="{2ED5A66E-45A4-46A2-BCC1-907CC3758141}" destId="{E9BD58A6-6905-46E5-A28E-BF6057CAD1BA}" srcOrd="0" destOrd="0" presId="urn:microsoft.com/office/officeart/2017/3/layout/HorizontalPathTimeline"/>
    <dgm:cxn modelId="{F0D2C186-C34B-4050-B28F-DD5030B9495B}" type="presParOf" srcId="{2ED5A66E-45A4-46A2-BCC1-907CC3758141}" destId="{926E5304-BDC9-40A4-A50C-196541D9A039}" srcOrd="1" destOrd="0" presId="urn:microsoft.com/office/officeart/2017/3/layout/HorizontalPathTimeline"/>
    <dgm:cxn modelId="{A35C1AF4-5535-4549-B1B1-E7A8FDF2D93A}" type="presParOf" srcId="{926E5304-BDC9-40A4-A50C-196541D9A039}" destId="{34E2F470-6954-4739-8481-72CA187EB2EA}" srcOrd="0" destOrd="0" presId="urn:microsoft.com/office/officeart/2017/3/layout/HorizontalPathTimeline"/>
    <dgm:cxn modelId="{27A61C47-00F0-4521-9B1E-80380CBAB1BC}" type="presParOf" srcId="{926E5304-BDC9-40A4-A50C-196541D9A039}" destId="{77118D25-BE18-4271-BE2A-25CBC5168F00}" srcOrd="1" destOrd="0" presId="urn:microsoft.com/office/officeart/2017/3/layout/HorizontalPathTimeline"/>
    <dgm:cxn modelId="{C44C008A-1D9E-4D9D-98EA-9D064F1FDF32}" type="presParOf" srcId="{2ED5A66E-45A4-46A2-BCC1-907CC3758141}" destId="{8F1F21E9-2648-452E-B545-12F7BC4B3C25}" srcOrd="2" destOrd="0" presId="urn:microsoft.com/office/officeart/2017/3/layout/HorizontalPathTimeline"/>
    <dgm:cxn modelId="{7F0CBE7B-A1AF-4566-9C64-3C7FABEFE9C9}" type="presParOf" srcId="{2ED5A66E-45A4-46A2-BCC1-907CC3758141}" destId="{2119657B-B333-46F2-A010-E99785138F28}" srcOrd="3" destOrd="0" presId="urn:microsoft.com/office/officeart/2017/3/layout/HorizontalPathTimeline"/>
    <dgm:cxn modelId="{5DE37F6E-01E2-48EC-A7AA-D7DD204C2610}" type="presParOf" srcId="{2ED5A66E-45A4-46A2-BCC1-907CC3758141}" destId="{38E05E90-5CF4-4A73-BACA-B93EE74F8D47}" srcOrd="4" destOrd="0" presId="urn:microsoft.com/office/officeart/2017/3/layout/HorizontalPathTimeline"/>
    <dgm:cxn modelId="{6242140A-165F-4929-804B-2B1469EEE807}" type="presParOf" srcId="{1F7CE645-06A8-4889-8899-31C099C10857}" destId="{50729133-74BD-48D0-B740-31232A21F6A4}" srcOrd="1" destOrd="0" presId="urn:microsoft.com/office/officeart/2017/3/layout/HorizontalPathTimeline"/>
    <dgm:cxn modelId="{F728A7F3-AB05-4557-A5A0-5E469C1D9C32}" type="presParOf" srcId="{1F7CE645-06A8-4889-8899-31C099C10857}" destId="{111E68DB-BC18-4382-BF6C-C9AF67E03195}" srcOrd="2" destOrd="0" presId="urn:microsoft.com/office/officeart/2017/3/layout/HorizontalPathTimeline"/>
    <dgm:cxn modelId="{556FFE3A-ED42-431E-B59C-416CBA53E53C}" type="presParOf" srcId="{111E68DB-BC18-4382-BF6C-C9AF67E03195}" destId="{21F15703-44A6-41DB-95D1-C628B8183FE9}" srcOrd="0" destOrd="0" presId="urn:microsoft.com/office/officeart/2017/3/layout/HorizontalPathTimeline"/>
    <dgm:cxn modelId="{4099A4F0-96AA-4C11-B968-FDB25B05F4E0}" type="presParOf" srcId="{111E68DB-BC18-4382-BF6C-C9AF67E03195}" destId="{0D3E76D8-73FA-4B47-B78B-9D5C81D38134}" srcOrd="1" destOrd="0" presId="urn:microsoft.com/office/officeart/2017/3/layout/HorizontalPathTimeline"/>
    <dgm:cxn modelId="{8F04201A-38D7-415D-9638-3B9E4FDCEFCE}" type="presParOf" srcId="{0D3E76D8-73FA-4B47-B78B-9D5C81D38134}" destId="{8AAA8AD4-3887-42B8-8D47-4FFDCDFD4D2A}" srcOrd="0" destOrd="0" presId="urn:microsoft.com/office/officeart/2017/3/layout/HorizontalPathTimeline"/>
    <dgm:cxn modelId="{8DECDD23-8A73-4C30-849B-C6AF74C2D541}" type="presParOf" srcId="{0D3E76D8-73FA-4B47-B78B-9D5C81D38134}" destId="{1E6634F0-DF84-4A20-AB29-113B31D65995}" srcOrd="1" destOrd="0" presId="urn:microsoft.com/office/officeart/2017/3/layout/HorizontalPathTimeline"/>
    <dgm:cxn modelId="{B8DD7118-3AF1-4BE0-A6F8-7869721C0A33}" type="presParOf" srcId="{111E68DB-BC18-4382-BF6C-C9AF67E03195}" destId="{440BA80C-F7D6-4AA5-BA8F-95A25D3F7E2B}" srcOrd="2" destOrd="0" presId="urn:microsoft.com/office/officeart/2017/3/layout/HorizontalPathTimeline"/>
    <dgm:cxn modelId="{238D1307-E6A1-4162-9059-E87DAFEF4C5D}" type="presParOf" srcId="{111E68DB-BC18-4382-BF6C-C9AF67E03195}" destId="{1F8B6D7B-9714-44FC-8AEB-4CB4D5BE6A56}" srcOrd="3" destOrd="0" presId="urn:microsoft.com/office/officeart/2017/3/layout/HorizontalPathTimeline"/>
    <dgm:cxn modelId="{08E361BE-C9D5-453D-97F8-C525FDAC0198}" type="presParOf" srcId="{111E68DB-BC18-4382-BF6C-C9AF67E03195}" destId="{A04DC57C-8BBC-460E-BD97-4EB0F17B1AD9}" srcOrd="4" destOrd="0" presId="urn:microsoft.com/office/officeart/2017/3/layout/HorizontalPathTimeline"/>
    <dgm:cxn modelId="{B1714064-5518-4E5F-9F46-E2630E649B37}" type="presParOf" srcId="{1F7CE645-06A8-4889-8899-31C099C10857}" destId="{C62998AA-4A12-458D-9CA7-A18CDB3B2C32}" srcOrd="3" destOrd="0" presId="urn:microsoft.com/office/officeart/2017/3/layout/HorizontalPathTimeline"/>
    <dgm:cxn modelId="{E7F6980C-6158-4924-B520-55B6EF685FE4}" type="presParOf" srcId="{1F7CE645-06A8-4889-8899-31C099C10857}" destId="{988578A2-51BD-4DFB-B79C-1B169D8F89B1}" srcOrd="4" destOrd="0" presId="urn:microsoft.com/office/officeart/2017/3/layout/HorizontalPathTimeline"/>
    <dgm:cxn modelId="{F0F5388C-5D0B-4210-B2FB-4C23FF92528E}" type="presParOf" srcId="{988578A2-51BD-4DFB-B79C-1B169D8F89B1}" destId="{380FCAC6-0D74-44FB-98B9-1E8FF018EA58}" srcOrd="0" destOrd="0" presId="urn:microsoft.com/office/officeart/2017/3/layout/HorizontalPathTimeline"/>
    <dgm:cxn modelId="{017B192A-BCBD-4239-9B3E-2524AD788978}" type="presParOf" srcId="{988578A2-51BD-4DFB-B79C-1B169D8F89B1}" destId="{22B20516-F2EE-4348-AD00-C9583FFF7778}" srcOrd="1" destOrd="0" presId="urn:microsoft.com/office/officeart/2017/3/layout/HorizontalPathTimeline"/>
    <dgm:cxn modelId="{BE3E8FCC-34A2-4E90-9790-3A30757EADA6}" type="presParOf" srcId="{22B20516-F2EE-4348-AD00-C9583FFF7778}" destId="{5ECC43EA-28D9-4DC3-9591-B96E03075F37}" srcOrd="0" destOrd="0" presId="urn:microsoft.com/office/officeart/2017/3/layout/HorizontalPathTimeline"/>
    <dgm:cxn modelId="{93BA89A6-42D5-4037-BFA1-D5ECEF8FDA7C}" type="presParOf" srcId="{22B20516-F2EE-4348-AD00-C9583FFF7778}" destId="{08A37A63-BA74-4D7F-93F1-D6E4CE792FE8}" srcOrd="1" destOrd="0" presId="urn:microsoft.com/office/officeart/2017/3/layout/HorizontalPathTimeline"/>
    <dgm:cxn modelId="{957317C2-92F3-4AE2-A0F3-2B4D31A13D76}" type="presParOf" srcId="{988578A2-51BD-4DFB-B79C-1B169D8F89B1}" destId="{E457E31E-6269-4B14-8A3D-64AF0D36E884}" srcOrd="2" destOrd="0" presId="urn:microsoft.com/office/officeart/2017/3/layout/HorizontalPathTimeline"/>
    <dgm:cxn modelId="{8D1678D2-9111-4691-913D-00A20F726301}" type="presParOf" srcId="{988578A2-51BD-4DFB-B79C-1B169D8F89B1}" destId="{675A78BC-070F-4772-BE6F-B21C227EB71F}" srcOrd="3" destOrd="0" presId="urn:microsoft.com/office/officeart/2017/3/layout/HorizontalPathTimeline"/>
    <dgm:cxn modelId="{AC2DF727-6006-400F-9F9E-DECAC4399C10}" type="presParOf" srcId="{988578A2-51BD-4DFB-B79C-1B169D8F89B1}" destId="{C8385915-CF0A-42C6-BE8D-2D16045A311F}" srcOrd="4" destOrd="0" presId="urn:microsoft.com/office/officeart/2017/3/layout/HorizontalPathTimeline"/>
    <dgm:cxn modelId="{729F4410-E6EF-4642-AF12-1F5669AB6F3B}" type="presParOf" srcId="{1F7CE645-06A8-4889-8899-31C099C10857}" destId="{4C6A6210-946C-4072-9CCC-15E7BE74CFBD}" srcOrd="5" destOrd="0" presId="urn:microsoft.com/office/officeart/2017/3/layout/HorizontalPathTimeline"/>
    <dgm:cxn modelId="{4E18C9FC-8D64-410F-AC2E-ED7A3337BD7F}" type="presParOf" srcId="{1F7CE645-06A8-4889-8899-31C099C10857}" destId="{B75A2198-EEEB-474E-809B-F7C5888909DB}" srcOrd="6" destOrd="0" presId="urn:microsoft.com/office/officeart/2017/3/layout/HorizontalPathTimeline"/>
    <dgm:cxn modelId="{96CB2DCC-5E98-4E3D-B78C-41FADB5233BE}" type="presParOf" srcId="{B75A2198-EEEB-474E-809B-F7C5888909DB}" destId="{2252E21B-2A41-4726-9746-E7F794E11150}" srcOrd="0" destOrd="0" presId="urn:microsoft.com/office/officeart/2017/3/layout/HorizontalPathTimeline"/>
    <dgm:cxn modelId="{97903D1B-BE04-431E-91A4-05B0B5311705}" type="presParOf" srcId="{B75A2198-EEEB-474E-809B-F7C5888909DB}" destId="{0C898CEC-C0B0-43B5-BE24-EE72C86DA2A5}" srcOrd="1" destOrd="0" presId="urn:microsoft.com/office/officeart/2017/3/layout/HorizontalPathTimeline"/>
    <dgm:cxn modelId="{D4E40DCF-F7C5-499B-82E9-0F97D65F9721}" type="presParOf" srcId="{0C898CEC-C0B0-43B5-BE24-EE72C86DA2A5}" destId="{963A4AD6-786E-4F54-AD90-D4B00337E193}" srcOrd="0" destOrd="0" presId="urn:microsoft.com/office/officeart/2017/3/layout/HorizontalPathTimeline"/>
    <dgm:cxn modelId="{6C3FE520-7BFF-4DD4-B627-B60DD72C6A5B}" type="presParOf" srcId="{0C898CEC-C0B0-43B5-BE24-EE72C86DA2A5}" destId="{7F82B014-2EB9-4B97-9933-AB6C318E65C6}" srcOrd="1" destOrd="0" presId="urn:microsoft.com/office/officeart/2017/3/layout/HorizontalPathTimeline"/>
    <dgm:cxn modelId="{70F2E88F-A2F6-4D87-806D-0D3797123FDB}" type="presParOf" srcId="{B75A2198-EEEB-474E-809B-F7C5888909DB}" destId="{BCCA77F2-6A7F-4861-8189-0A1FC52E50F1}" srcOrd="2" destOrd="0" presId="urn:microsoft.com/office/officeart/2017/3/layout/HorizontalPathTimeline"/>
    <dgm:cxn modelId="{1322321D-BEF7-41D6-A4A7-CECBBF433838}" type="presParOf" srcId="{B75A2198-EEEB-474E-809B-F7C5888909DB}" destId="{E47CE91C-EB1A-469F-95FE-2ADF243BE228}" srcOrd="3" destOrd="0" presId="urn:microsoft.com/office/officeart/2017/3/layout/HorizontalPathTimeline"/>
    <dgm:cxn modelId="{6668464D-896C-4377-B3E3-DBD1CEE93DC1}" type="presParOf" srcId="{B75A2198-EEEB-474E-809B-F7C5888909DB}" destId="{AEEEDD8D-6C58-42B4-B4A9-2BB99B66ACE6}" srcOrd="4" destOrd="0" presId="urn:microsoft.com/office/officeart/2017/3/layout/HorizontalPathTimeline"/>
    <dgm:cxn modelId="{FAE5A792-5574-4D81-AA93-BC27F4F64486}" type="presParOf" srcId="{1F7CE645-06A8-4889-8899-31C099C10857}" destId="{B5F6D9CB-7979-41CA-992C-512408E76526}" srcOrd="7" destOrd="0" presId="urn:microsoft.com/office/officeart/2017/3/layout/HorizontalPathTimeline"/>
    <dgm:cxn modelId="{51A4DCB8-D6AA-4B05-AA8B-BF4C944DD8D6}" type="presParOf" srcId="{1F7CE645-06A8-4889-8899-31C099C10857}" destId="{EA2B03E0-CBC3-4813-A20A-99083CB06640}" srcOrd="8" destOrd="0" presId="urn:microsoft.com/office/officeart/2017/3/layout/HorizontalPathTimeline"/>
    <dgm:cxn modelId="{837151D2-781E-48EA-86CF-E9A25D844947}" type="presParOf" srcId="{EA2B03E0-CBC3-4813-A20A-99083CB06640}" destId="{275994A5-F9D6-47A8-ADE9-24C3357C7D20}" srcOrd="0" destOrd="0" presId="urn:microsoft.com/office/officeart/2017/3/layout/HorizontalPathTimeline"/>
    <dgm:cxn modelId="{960EAE08-BB04-40B0-B5F4-69D7B8D46E65}" type="presParOf" srcId="{EA2B03E0-CBC3-4813-A20A-99083CB06640}" destId="{6500E855-7DCE-4731-813F-3B20A7943E94}" srcOrd="1" destOrd="0" presId="urn:microsoft.com/office/officeart/2017/3/layout/HorizontalPathTimeline"/>
    <dgm:cxn modelId="{3AF0D8C6-A346-417A-AEFC-E315E91049B0}" type="presParOf" srcId="{6500E855-7DCE-4731-813F-3B20A7943E94}" destId="{39E8174F-D9EC-465C-AF64-38973CCF29F6}" srcOrd="0" destOrd="0" presId="urn:microsoft.com/office/officeart/2017/3/layout/HorizontalPathTimeline"/>
    <dgm:cxn modelId="{40B76F75-D017-4465-AD72-2CAF9B2951A1}" type="presParOf" srcId="{6500E855-7DCE-4731-813F-3B20A7943E94}" destId="{481621F2-1B76-4413-8E7E-019DB929B33A}" srcOrd="1" destOrd="0" presId="urn:microsoft.com/office/officeart/2017/3/layout/HorizontalPathTimeline"/>
    <dgm:cxn modelId="{A5752821-1A22-445C-AC0A-28C0AFB1726B}" type="presParOf" srcId="{EA2B03E0-CBC3-4813-A20A-99083CB06640}" destId="{363DE6A2-3B9D-46D4-982E-A9F585FDD942}" srcOrd="2" destOrd="0" presId="urn:microsoft.com/office/officeart/2017/3/layout/HorizontalPathTimeline"/>
    <dgm:cxn modelId="{A9CD9A50-D5D4-4D67-8B21-5DABF3968303}" type="presParOf" srcId="{EA2B03E0-CBC3-4813-A20A-99083CB06640}" destId="{8E08B861-300C-4110-9C2A-A3F4F9804D2F}" srcOrd="3" destOrd="0" presId="urn:microsoft.com/office/officeart/2017/3/layout/HorizontalPathTimeline"/>
    <dgm:cxn modelId="{A4206EC8-EF35-4D17-A201-322C242A7B67}" type="presParOf" srcId="{EA2B03E0-CBC3-4813-A20A-99083CB06640}" destId="{33AAB7AC-439B-477E-9793-CFA25C9446C1}" srcOrd="4" destOrd="0" presId="urn:microsoft.com/office/officeart/2017/3/layout/HorizontalPathTimeline"/>
    <dgm:cxn modelId="{C6EEB9E8-0338-4CFF-A22D-19DD59E864EA}" type="presParOf" srcId="{1F7CE645-06A8-4889-8899-31C099C10857}" destId="{2D4FD747-5062-47C5-B0EA-284CEE71BBE2}" srcOrd="9" destOrd="0" presId="urn:microsoft.com/office/officeart/2017/3/layout/HorizontalPathTimeline"/>
    <dgm:cxn modelId="{35F4F8B7-2EF3-4566-B23B-1398493843E0}" type="presParOf" srcId="{1F7CE645-06A8-4889-8899-31C099C10857}" destId="{E7B29567-52BE-4A9C-AA0A-BE821025205D}" srcOrd="10" destOrd="0" presId="urn:microsoft.com/office/officeart/2017/3/layout/HorizontalPathTimeline"/>
    <dgm:cxn modelId="{95E15603-F1F4-4EB2-AB1A-18A0C6CF9927}" type="presParOf" srcId="{E7B29567-52BE-4A9C-AA0A-BE821025205D}" destId="{FE725018-6EDC-43C0-8BC2-AA925DE69B36}" srcOrd="0" destOrd="0" presId="urn:microsoft.com/office/officeart/2017/3/layout/HorizontalPathTimeline"/>
    <dgm:cxn modelId="{ECD02D96-ED14-4F0E-9F3B-4A08591DC415}" type="presParOf" srcId="{E7B29567-52BE-4A9C-AA0A-BE821025205D}" destId="{C095AF11-A60C-4436-B68D-7C236D7AF91B}" srcOrd="1" destOrd="0" presId="urn:microsoft.com/office/officeart/2017/3/layout/HorizontalPathTimeline"/>
    <dgm:cxn modelId="{FF44CE83-8471-4C21-82BA-8BE032E868D8}" type="presParOf" srcId="{C095AF11-A60C-4436-B68D-7C236D7AF91B}" destId="{0802D163-2B8A-4FAC-B2A8-6A77D36F04E1}" srcOrd="0" destOrd="0" presId="urn:microsoft.com/office/officeart/2017/3/layout/HorizontalPathTimeline"/>
    <dgm:cxn modelId="{944BA470-81ED-43BE-9B11-020F8E83CB78}" type="presParOf" srcId="{C095AF11-A60C-4436-B68D-7C236D7AF91B}" destId="{A44E7371-5308-49F6-BC33-211CD3F36930}" srcOrd="1" destOrd="0" presId="urn:microsoft.com/office/officeart/2017/3/layout/HorizontalPathTimeline"/>
    <dgm:cxn modelId="{68692496-3F10-4670-B63D-1EEB183FED86}" type="presParOf" srcId="{E7B29567-52BE-4A9C-AA0A-BE821025205D}" destId="{951EFA38-496B-4C04-B0B5-A65F39DAFF17}" srcOrd="2" destOrd="0" presId="urn:microsoft.com/office/officeart/2017/3/layout/HorizontalPathTimeline"/>
    <dgm:cxn modelId="{FFA1A2EC-E9F0-4695-B7E5-566B6F6C47FE}" type="presParOf" srcId="{E7B29567-52BE-4A9C-AA0A-BE821025205D}" destId="{3F1DB2A3-5965-4FE6-8430-EE95B849C07C}" srcOrd="3" destOrd="0" presId="urn:microsoft.com/office/officeart/2017/3/layout/HorizontalPathTimeline"/>
    <dgm:cxn modelId="{8CB1FF81-C447-4B18-A422-645E8A47BB82}" type="presParOf" srcId="{E7B29567-52BE-4A9C-AA0A-BE821025205D}" destId="{2D9FE8A5-96D2-4D8B-9688-7EBA1410CF3C}" srcOrd="4" destOrd="0" presId="urn:microsoft.com/office/officeart/2017/3/layout/HorizontalPathTimeline"/>
    <dgm:cxn modelId="{CDC7766C-D207-45B3-BE1C-30D2E65077AF}" type="presParOf" srcId="{1F7CE645-06A8-4889-8899-31C099C10857}" destId="{01F09E8F-2A9B-4348-A590-86EFDD3A093F}" srcOrd="11" destOrd="0" presId="urn:microsoft.com/office/officeart/2017/3/layout/HorizontalPathTimeline"/>
    <dgm:cxn modelId="{A16D6CA8-455A-4D3D-84EC-4E7FC9C6944C}" type="presParOf" srcId="{1F7CE645-06A8-4889-8899-31C099C10857}" destId="{17DDBEC0-1CB3-4C24-AA6F-DF2EFED071C8}" srcOrd="12" destOrd="0" presId="urn:microsoft.com/office/officeart/2017/3/layout/HorizontalPathTimeline"/>
    <dgm:cxn modelId="{41A3D49D-EB7B-4D82-9D6A-EBE9D8286D00}" type="presParOf" srcId="{17DDBEC0-1CB3-4C24-AA6F-DF2EFED071C8}" destId="{B73A2F92-3A57-4C28-B3E2-2CA77FCE70D3}" srcOrd="0" destOrd="0" presId="urn:microsoft.com/office/officeart/2017/3/layout/HorizontalPathTimeline"/>
    <dgm:cxn modelId="{14E26ACD-1D0F-4632-9986-B9E3EDFF4EAF}" type="presParOf" srcId="{17DDBEC0-1CB3-4C24-AA6F-DF2EFED071C8}" destId="{5AC93F42-7B53-4A1A-A024-B6D893810DA8}" srcOrd="1" destOrd="0" presId="urn:microsoft.com/office/officeart/2017/3/layout/HorizontalPathTimeline"/>
    <dgm:cxn modelId="{D9CE76BA-C795-4B79-895B-3BBEE6A8AB81}" type="presParOf" srcId="{5AC93F42-7B53-4A1A-A024-B6D893810DA8}" destId="{B4CA29F3-C770-4EE7-BDD9-62D1AC4D38BA}" srcOrd="0" destOrd="0" presId="urn:microsoft.com/office/officeart/2017/3/layout/HorizontalPathTimeline"/>
    <dgm:cxn modelId="{48D802E8-1D60-4204-8CCD-B590C89CCD8B}" type="presParOf" srcId="{5AC93F42-7B53-4A1A-A024-B6D893810DA8}" destId="{2E3FEF23-F888-427A-A44A-9703E4826A9A}" srcOrd="1" destOrd="0" presId="urn:microsoft.com/office/officeart/2017/3/layout/HorizontalPathTimeline"/>
    <dgm:cxn modelId="{C5D5CE39-C9BA-4639-9261-0541334DE134}" type="presParOf" srcId="{17DDBEC0-1CB3-4C24-AA6F-DF2EFED071C8}" destId="{73D13736-D5FC-46C0-B6B0-63FEDF9ADE67}" srcOrd="2" destOrd="0" presId="urn:microsoft.com/office/officeart/2017/3/layout/HorizontalPathTimeline"/>
    <dgm:cxn modelId="{B943613A-D1C0-4578-B84F-5156231B7F6E}" type="presParOf" srcId="{17DDBEC0-1CB3-4C24-AA6F-DF2EFED071C8}" destId="{2F8163E9-B8A1-4BAF-A3AE-884C51E936F0}" srcOrd="3" destOrd="0" presId="urn:microsoft.com/office/officeart/2017/3/layout/HorizontalPathTimeline"/>
    <dgm:cxn modelId="{9E4B4C6F-C62C-4EF6-8856-9E211E92409F}" type="presParOf" srcId="{17DDBEC0-1CB3-4C24-AA6F-DF2EFED071C8}" destId="{D4E0D55C-DE54-48CC-8D62-488BB4EB954B}" srcOrd="4" destOrd="0" presId="urn:microsoft.com/office/officeart/2017/3/layout/HorizontalPath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BD58A6-6905-46E5-A28E-BF6057CAD1BA}">
      <dsp:nvSpPr>
        <dsp:cNvPr id="0" name=""/>
        <dsp:cNvSpPr/>
      </dsp:nvSpPr>
      <dsp:spPr>
        <a:xfrm>
          <a:off x="123813" y="2711592"/>
          <a:ext cx="990511" cy="5705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dirty="0"/>
            <a:t>3</a:t>
          </a:r>
          <a:r>
            <a:rPr lang="en-US" sz="2000" kern="1200" baseline="30000" dirty="0"/>
            <a:t>rd</a:t>
          </a:r>
          <a:r>
            <a:rPr lang="en-US" sz="2000" kern="1200" dirty="0"/>
            <a:t> Aug.</a:t>
          </a:r>
        </a:p>
      </dsp:txBody>
      <dsp:txXfrm>
        <a:off x="123813" y="2711592"/>
        <a:ext cx="990511" cy="570595"/>
      </dsp:txXfrm>
    </dsp:sp>
    <dsp:sp modelId="{C5F59B10-E12D-4E4A-A127-2243A399D104}">
      <dsp:nvSpPr>
        <dsp:cNvPr id="0" name=""/>
        <dsp:cNvSpPr/>
      </dsp:nvSpPr>
      <dsp:spPr>
        <a:xfrm>
          <a:off x="0" y="2423769"/>
          <a:ext cx="4952557" cy="201980"/>
        </a:xfrm>
        <a:prstGeom prst="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4E2F470-6954-4739-8481-72CA187EB2EA}">
      <dsp:nvSpPr>
        <dsp:cNvPr id="0" name=""/>
        <dsp:cNvSpPr/>
      </dsp:nvSpPr>
      <dsp:spPr>
        <a:xfrm>
          <a:off x="74288" y="860943"/>
          <a:ext cx="1089562" cy="704408"/>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dirty="0"/>
            <a:t>Amanda </a:t>
          </a:r>
          <a:r>
            <a:rPr lang="en-US" sz="1500" kern="1200" dirty="0" err="1"/>
            <a:t>Bilton</a:t>
          </a:r>
          <a:endParaRPr lang="en-US" sz="1500" kern="1200" dirty="0"/>
        </a:p>
      </dsp:txBody>
      <dsp:txXfrm>
        <a:off x="74288" y="860943"/>
        <a:ext cx="1089562" cy="704408"/>
      </dsp:txXfrm>
    </dsp:sp>
    <dsp:sp modelId="{8F1F21E9-2648-452E-B545-12F7BC4B3C25}">
      <dsp:nvSpPr>
        <dsp:cNvPr id="0" name=""/>
        <dsp:cNvSpPr/>
      </dsp:nvSpPr>
      <dsp:spPr>
        <a:xfrm>
          <a:off x="619069" y="1565351"/>
          <a:ext cx="0" cy="858418"/>
        </a:xfrm>
        <a:prstGeom prst="line">
          <a:avLst/>
        </a:prstGeom>
        <a:gradFill rotWithShape="0">
          <a:gsLst>
            <a:gs pos="0">
              <a:schemeClr val="accent2">
                <a:tint val="97000"/>
                <a:satMod val="100000"/>
                <a:lumMod val="102000"/>
              </a:schemeClr>
            </a:gs>
            <a:gs pos="50000">
              <a:schemeClr val="accent2">
                <a:shade val="100000"/>
                <a:satMod val="103000"/>
                <a:lumMod val="100000"/>
              </a:schemeClr>
            </a:gs>
            <a:gs pos="100000">
              <a:schemeClr val="accent2">
                <a:shade val="93000"/>
                <a:satMod val="110000"/>
                <a:lumMod val="99000"/>
              </a:schemeClr>
            </a:gs>
          </a:gsLst>
          <a:lin ang="5400000" scaled="0"/>
        </a:gradFill>
        <a:ln w="6350" cap="flat" cmpd="sng" algn="ctr">
          <a:solidFill>
            <a:schemeClr val="accent2">
              <a:hueOff val="0"/>
              <a:satOff val="0"/>
              <a:lumOff val="0"/>
              <a:alphaOff val="0"/>
            </a:schemeClr>
          </a:solidFill>
          <a:prstDash val="dash"/>
        </a:ln>
        <a:effectLst/>
      </dsp:spPr>
      <dsp:style>
        <a:lnRef idx="1">
          <a:scrgbClr r="0" g="0" b="0"/>
        </a:lnRef>
        <a:fillRef idx="3">
          <a:scrgbClr r="0" g="0" b="0"/>
        </a:fillRef>
        <a:effectRef idx="2">
          <a:scrgbClr r="0" g="0" b="0"/>
        </a:effectRef>
        <a:fontRef idx="minor">
          <a:schemeClr val="lt1"/>
        </a:fontRef>
      </dsp:style>
    </dsp:sp>
    <dsp:sp modelId="{21F15703-44A6-41DB-95D1-C628B8183FE9}">
      <dsp:nvSpPr>
        <dsp:cNvPr id="0" name=""/>
        <dsp:cNvSpPr/>
      </dsp:nvSpPr>
      <dsp:spPr>
        <a:xfrm>
          <a:off x="742883" y="1767331"/>
          <a:ext cx="990511" cy="5705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t>5 Aug.</a:t>
          </a:r>
        </a:p>
      </dsp:txBody>
      <dsp:txXfrm>
        <a:off x="742883" y="1767331"/>
        <a:ext cx="990511" cy="570595"/>
      </dsp:txXfrm>
    </dsp:sp>
    <dsp:sp modelId="{8AAA8AD4-3887-42B8-8D47-4FFDCDFD4D2A}">
      <dsp:nvSpPr>
        <dsp:cNvPr id="0" name=""/>
        <dsp:cNvSpPr/>
      </dsp:nvSpPr>
      <dsp:spPr>
        <a:xfrm>
          <a:off x="693357" y="3484168"/>
          <a:ext cx="1089562" cy="704408"/>
        </a:xfrm>
        <a:prstGeom prst="rect">
          <a:avLst/>
        </a:prstGeom>
        <a:solidFill>
          <a:schemeClr val="accent2">
            <a:tint val="40000"/>
            <a:alpha val="90000"/>
            <a:hueOff val="-1824331"/>
            <a:satOff val="5220"/>
            <a:lumOff val="-347"/>
            <a:alphaOff val="0"/>
          </a:schemeClr>
        </a:solidFill>
        <a:ln w="6350" cap="flat" cmpd="sng" algn="ctr">
          <a:solidFill>
            <a:schemeClr val="accent2">
              <a:tint val="40000"/>
              <a:alpha val="90000"/>
              <a:hueOff val="-1824331"/>
              <a:satOff val="5220"/>
              <a:lumOff val="-34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Josh Godwin</a:t>
          </a:r>
        </a:p>
      </dsp:txBody>
      <dsp:txXfrm>
        <a:off x="693357" y="3484168"/>
        <a:ext cx="1089562" cy="704408"/>
      </dsp:txXfrm>
    </dsp:sp>
    <dsp:sp modelId="{440BA80C-F7D6-4AA5-BA8F-95A25D3F7E2B}">
      <dsp:nvSpPr>
        <dsp:cNvPr id="0" name=""/>
        <dsp:cNvSpPr/>
      </dsp:nvSpPr>
      <dsp:spPr>
        <a:xfrm>
          <a:off x="1238139" y="2625750"/>
          <a:ext cx="0" cy="858418"/>
        </a:xfrm>
        <a:prstGeom prst="line">
          <a:avLst/>
        </a:prstGeom>
        <a:gradFill rotWithShape="0">
          <a:gsLst>
            <a:gs pos="0">
              <a:schemeClr val="accent2">
                <a:tint val="97000"/>
                <a:satMod val="100000"/>
                <a:lumMod val="102000"/>
              </a:schemeClr>
            </a:gs>
            <a:gs pos="50000">
              <a:schemeClr val="accent2">
                <a:shade val="100000"/>
                <a:satMod val="103000"/>
                <a:lumMod val="100000"/>
              </a:schemeClr>
            </a:gs>
            <a:gs pos="100000">
              <a:schemeClr val="accent2">
                <a:shade val="93000"/>
                <a:satMod val="110000"/>
                <a:lumMod val="99000"/>
              </a:schemeClr>
            </a:gs>
          </a:gsLst>
          <a:lin ang="5400000" scaled="0"/>
        </a:gradFill>
        <a:ln w="6350" cap="flat" cmpd="sng" algn="ctr">
          <a:solidFill>
            <a:schemeClr val="accent2">
              <a:hueOff val="-1725315"/>
              <a:satOff val="7643"/>
              <a:lumOff val="-2811"/>
              <a:alphaOff val="0"/>
            </a:schemeClr>
          </a:solidFill>
          <a:prstDash val="dash"/>
        </a:ln>
        <a:effectLst/>
      </dsp:spPr>
      <dsp:style>
        <a:lnRef idx="1">
          <a:scrgbClr r="0" g="0" b="0"/>
        </a:lnRef>
        <a:fillRef idx="3">
          <a:scrgbClr r="0" g="0" b="0"/>
        </a:fillRef>
        <a:effectRef idx="2">
          <a:scrgbClr r="0" g="0" b="0"/>
        </a:effectRef>
        <a:fontRef idx="minor">
          <a:schemeClr val="lt1"/>
        </a:fontRef>
      </dsp:style>
    </dsp:sp>
    <dsp:sp modelId="{2119657B-B333-46F2-A010-E99785138F28}">
      <dsp:nvSpPr>
        <dsp:cNvPr id="0" name=""/>
        <dsp:cNvSpPr/>
      </dsp:nvSpPr>
      <dsp:spPr>
        <a:xfrm>
          <a:off x="555950" y="2461640"/>
          <a:ext cx="126238" cy="126238"/>
        </a:xfrm>
        <a:prstGeom prst="ellipse">
          <a:avLst/>
        </a:prstGeom>
        <a:solidFill>
          <a:schemeClr val="lt1">
            <a:alpha val="90000"/>
            <a:hueOff val="0"/>
            <a:satOff val="0"/>
            <a:lumOff val="0"/>
            <a:alphaOff val="0"/>
          </a:schemeClr>
        </a:solidFill>
        <a:ln w="6350" cap="flat" cmpd="sng" algn="ctr">
          <a:noFill/>
          <a:prstDash val="solid"/>
        </a:ln>
        <a:effectLst/>
      </dsp:spPr>
      <dsp:style>
        <a:lnRef idx="1">
          <a:scrgbClr r="0" g="0" b="0"/>
        </a:lnRef>
        <a:fillRef idx="1">
          <a:scrgbClr r="0" g="0" b="0"/>
        </a:fillRef>
        <a:effectRef idx="0">
          <a:scrgbClr r="0" g="0" b="0"/>
        </a:effectRef>
        <a:fontRef idx="minor"/>
      </dsp:style>
    </dsp:sp>
    <dsp:sp modelId="{1F8B6D7B-9714-44FC-8AEB-4CB4D5BE6A56}">
      <dsp:nvSpPr>
        <dsp:cNvPr id="0" name=""/>
        <dsp:cNvSpPr/>
      </dsp:nvSpPr>
      <dsp:spPr>
        <a:xfrm>
          <a:off x="1175020" y="2461640"/>
          <a:ext cx="126238" cy="126238"/>
        </a:xfrm>
        <a:prstGeom prst="ellipse">
          <a:avLst/>
        </a:prstGeom>
        <a:solidFill>
          <a:schemeClr val="lt1">
            <a:alpha val="90000"/>
            <a:hueOff val="0"/>
            <a:satOff val="0"/>
            <a:lumOff val="0"/>
            <a:alphaOff val="0"/>
          </a:schemeClr>
        </a:solidFill>
        <a:ln w="6350" cap="flat" cmpd="sng" algn="ctr">
          <a:noFill/>
          <a:prstDash val="solid"/>
        </a:ln>
        <a:effectLst/>
      </dsp:spPr>
      <dsp:style>
        <a:lnRef idx="1">
          <a:scrgbClr r="0" g="0" b="0"/>
        </a:lnRef>
        <a:fillRef idx="1">
          <a:scrgbClr r="0" g="0" b="0"/>
        </a:fillRef>
        <a:effectRef idx="0">
          <a:scrgbClr r="0" g="0" b="0"/>
        </a:effectRef>
        <a:fontRef idx="minor"/>
      </dsp:style>
    </dsp:sp>
    <dsp:sp modelId="{380FCAC6-0D74-44FB-98B9-1E8FF018EA58}">
      <dsp:nvSpPr>
        <dsp:cNvPr id="0" name=""/>
        <dsp:cNvSpPr/>
      </dsp:nvSpPr>
      <dsp:spPr>
        <a:xfrm>
          <a:off x="1361953" y="2711592"/>
          <a:ext cx="990511" cy="5705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6 Aug.</a:t>
          </a:r>
        </a:p>
      </dsp:txBody>
      <dsp:txXfrm>
        <a:off x="1361953" y="2711592"/>
        <a:ext cx="990511" cy="570595"/>
      </dsp:txXfrm>
    </dsp:sp>
    <dsp:sp modelId="{5ECC43EA-28D9-4DC3-9591-B96E03075F37}">
      <dsp:nvSpPr>
        <dsp:cNvPr id="0" name=""/>
        <dsp:cNvSpPr/>
      </dsp:nvSpPr>
      <dsp:spPr>
        <a:xfrm>
          <a:off x="1312427" y="860943"/>
          <a:ext cx="1089562" cy="704408"/>
        </a:xfrm>
        <a:prstGeom prst="rect">
          <a:avLst/>
        </a:prstGeom>
        <a:solidFill>
          <a:schemeClr val="accent2">
            <a:tint val="40000"/>
            <a:alpha val="90000"/>
            <a:hueOff val="-3648662"/>
            <a:satOff val="10440"/>
            <a:lumOff val="-695"/>
            <a:alphaOff val="0"/>
          </a:schemeClr>
        </a:solidFill>
        <a:ln w="6350" cap="flat" cmpd="sng" algn="ctr">
          <a:solidFill>
            <a:schemeClr val="accent2">
              <a:tint val="40000"/>
              <a:alpha val="90000"/>
              <a:hueOff val="-3648662"/>
              <a:satOff val="10440"/>
              <a:lumOff val="-69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Lydie Ivy</a:t>
          </a:r>
        </a:p>
      </dsp:txBody>
      <dsp:txXfrm>
        <a:off x="1312427" y="860943"/>
        <a:ext cx="1089562" cy="704408"/>
      </dsp:txXfrm>
    </dsp:sp>
    <dsp:sp modelId="{E457E31E-6269-4B14-8A3D-64AF0D36E884}">
      <dsp:nvSpPr>
        <dsp:cNvPr id="0" name=""/>
        <dsp:cNvSpPr/>
      </dsp:nvSpPr>
      <dsp:spPr>
        <a:xfrm>
          <a:off x="1857208" y="1565351"/>
          <a:ext cx="0" cy="858418"/>
        </a:xfrm>
        <a:prstGeom prst="line">
          <a:avLst/>
        </a:prstGeom>
        <a:gradFill rotWithShape="0">
          <a:gsLst>
            <a:gs pos="0">
              <a:schemeClr val="accent2">
                <a:tint val="97000"/>
                <a:satMod val="100000"/>
                <a:lumMod val="102000"/>
              </a:schemeClr>
            </a:gs>
            <a:gs pos="50000">
              <a:schemeClr val="accent2">
                <a:shade val="100000"/>
                <a:satMod val="103000"/>
                <a:lumMod val="100000"/>
              </a:schemeClr>
            </a:gs>
            <a:gs pos="100000">
              <a:schemeClr val="accent2">
                <a:shade val="93000"/>
                <a:satMod val="110000"/>
                <a:lumMod val="99000"/>
              </a:schemeClr>
            </a:gs>
          </a:gsLst>
          <a:lin ang="5400000" scaled="0"/>
        </a:gradFill>
        <a:ln w="6350" cap="flat" cmpd="sng" algn="ctr">
          <a:solidFill>
            <a:schemeClr val="accent2">
              <a:hueOff val="-3450629"/>
              <a:satOff val="15286"/>
              <a:lumOff val="-5621"/>
              <a:alphaOff val="0"/>
            </a:schemeClr>
          </a:solidFill>
          <a:prstDash val="dash"/>
        </a:ln>
        <a:effectLst/>
      </dsp:spPr>
      <dsp:style>
        <a:lnRef idx="1">
          <a:scrgbClr r="0" g="0" b="0"/>
        </a:lnRef>
        <a:fillRef idx="3">
          <a:scrgbClr r="0" g="0" b="0"/>
        </a:fillRef>
        <a:effectRef idx="2">
          <a:scrgbClr r="0" g="0" b="0"/>
        </a:effectRef>
        <a:fontRef idx="minor">
          <a:schemeClr val="lt1"/>
        </a:fontRef>
      </dsp:style>
    </dsp:sp>
    <dsp:sp modelId="{2252E21B-2A41-4726-9746-E7F794E11150}">
      <dsp:nvSpPr>
        <dsp:cNvPr id="0" name=""/>
        <dsp:cNvSpPr/>
      </dsp:nvSpPr>
      <dsp:spPr>
        <a:xfrm>
          <a:off x="1981022" y="1767331"/>
          <a:ext cx="990511" cy="5705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t>7 Aug.</a:t>
          </a:r>
        </a:p>
      </dsp:txBody>
      <dsp:txXfrm>
        <a:off x="1981022" y="1767331"/>
        <a:ext cx="990511" cy="570595"/>
      </dsp:txXfrm>
    </dsp:sp>
    <dsp:sp modelId="{963A4AD6-786E-4F54-AD90-D4B00337E193}">
      <dsp:nvSpPr>
        <dsp:cNvPr id="0" name=""/>
        <dsp:cNvSpPr/>
      </dsp:nvSpPr>
      <dsp:spPr>
        <a:xfrm>
          <a:off x="1931497" y="3484168"/>
          <a:ext cx="1089562" cy="704408"/>
        </a:xfrm>
        <a:prstGeom prst="rect">
          <a:avLst/>
        </a:prstGeom>
        <a:solidFill>
          <a:schemeClr val="accent2">
            <a:tint val="40000"/>
            <a:alpha val="90000"/>
            <a:hueOff val="-5472993"/>
            <a:satOff val="15661"/>
            <a:lumOff val="-1042"/>
            <a:alphaOff val="0"/>
          </a:schemeClr>
        </a:solidFill>
        <a:ln w="6350" cap="flat" cmpd="sng" algn="ctr">
          <a:solidFill>
            <a:schemeClr val="accent2">
              <a:tint val="40000"/>
              <a:alpha val="90000"/>
              <a:hueOff val="-5472993"/>
              <a:satOff val="15661"/>
              <a:lumOff val="-104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Tracy Rabon</a:t>
          </a:r>
        </a:p>
      </dsp:txBody>
      <dsp:txXfrm>
        <a:off x="1931497" y="3484168"/>
        <a:ext cx="1089562" cy="704408"/>
      </dsp:txXfrm>
    </dsp:sp>
    <dsp:sp modelId="{BCCA77F2-6A7F-4861-8189-0A1FC52E50F1}">
      <dsp:nvSpPr>
        <dsp:cNvPr id="0" name=""/>
        <dsp:cNvSpPr/>
      </dsp:nvSpPr>
      <dsp:spPr>
        <a:xfrm>
          <a:off x="2476278" y="2625750"/>
          <a:ext cx="0" cy="858418"/>
        </a:xfrm>
        <a:prstGeom prst="line">
          <a:avLst/>
        </a:prstGeom>
        <a:gradFill rotWithShape="0">
          <a:gsLst>
            <a:gs pos="0">
              <a:schemeClr val="accent2">
                <a:tint val="97000"/>
                <a:satMod val="100000"/>
                <a:lumMod val="102000"/>
              </a:schemeClr>
            </a:gs>
            <a:gs pos="50000">
              <a:schemeClr val="accent2">
                <a:shade val="100000"/>
                <a:satMod val="103000"/>
                <a:lumMod val="100000"/>
              </a:schemeClr>
            </a:gs>
            <a:gs pos="100000">
              <a:schemeClr val="accent2">
                <a:shade val="93000"/>
                <a:satMod val="110000"/>
                <a:lumMod val="99000"/>
              </a:schemeClr>
            </a:gs>
          </a:gsLst>
          <a:lin ang="5400000" scaled="0"/>
        </a:gradFill>
        <a:ln w="6350" cap="flat" cmpd="sng" algn="ctr">
          <a:solidFill>
            <a:schemeClr val="accent2">
              <a:hueOff val="-5175944"/>
              <a:satOff val="22930"/>
              <a:lumOff val="-8432"/>
              <a:alphaOff val="0"/>
            </a:schemeClr>
          </a:solidFill>
          <a:prstDash val="dash"/>
        </a:ln>
        <a:effectLst/>
      </dsp:spPr>
      <dsp:style>
        <a:lnRef idx="1">
          <a:scrgbClr r="0" g="0" b="0"/>
        </a:lnRef>
        <a:fillRef idx="3">
          <a:scrgbClr r="0" g="0" b="0"/>
        </a:fillRef>
        <a:effectRef idx="2">
          <a:scrgbClr r="0" g="0" b="0"/>
        </a:effectRef>
        <a:fontRef idx="minor">
          <a:schemeClr val="lt1"/>
        </a:fontRef>
      </dsp:style>
    </dsp:sp>
    <dsp:sp modelId="{675A78BC-070F-4772-BE6F-B21C227EB71F}">
      <dsp:nvSpPr>
        <dsp:cNvPr id="0" name=""/>
        <dsp:cNvSpPr/>
      </dsp:nvSpPr>
      <dsp:spPr>
        <a:xfrm>
          <a:off x="1794089" y="2461640"/>
          <a:ext cx="126238" cy="126238"/>
        </a:xfrm>
        <a:prstGeom prst="ellipse">
          <a:avLst/>
        </a:prstGeom>
        <a:solidFill>
          <a:schemeClr val="lt1">
            <a:alpha val="90000"/>
            <a:hueOff val="0"/>
            <a:satOff val="0"/>
            <a:lumOff val="0"/>
            <a:alphaOff val="0"/>
          </a:schemeClr>
        </a:solidFill>
        <a:ln w="6350" cap="flat" cmpd="sng" algn="ctr">
          <a:noFill/>
          <a:prstDash val="solid"/>
        </a:ln>
        <a:effectLst/>
      </dsp:spPr>
      <dsp:style>
        <a:lnRef idx="1">
          <a:scrgbClr r="0" g="0" b="0"/>
        </a:lnRef>
        <a:fillRef idx="1">
          <a:scrgbClr r="0" g="0" b="0"/>
        </a:fillRef>
        <a:effectRef idx="0">
          <a:scrgbClr r="0" g="0" b="0"/>
        </a:effectRef>
        <a:fontRef idx="minor"/>
      </dsp:style>
    </dsp:sp>
    <dsp:sp modelId="{E47CE91C-EB1A-469F-95FE-2ADF243BE228}">
      <dsp:nvSpPr>
        <dsp:cNvPr id="0" name=""/>
        <dsp:cNvSpPr/>
      </dsp:nvSpPr>
      <dsp:spPr>
        <a:xfrm>
          <a:off x="2413159" y="2461640"/>
          <a:ext cx="126238" cy="126238"/>
        </a:xfrm>
        <a:prstGeom prst="ellipse">
          <a:avLst/>
        </a:prstGeom>
        <a:solidFill>
          <a:schemeClr val="lt1">
            <a:alpha val="90000"/>
            <a:hueOff val="0"/>
            <a:satOff val="0"/>
            <a:lumOff val="0"/>
            <a:alphaOff val="0"/>
          </a:schemeClr>
        </a:solidFill>
        <a:ln w="6350" cap="flat" cmpd="sng" algn="ctr">
          <a:noFill/>
          <a:prstDash val="solid"/>
        </a:ln>
        <a:effectLst/>
      </dsp:spPr>
      <dsp:style>
        <a:lnRef idx="1">
          <a:scrgbClr r="0" g="0" b="0"/>
        </a:lnRef>
        <a:fillRef idx="1">
          <a:scrgbClr r="0" g="0" b="0"/>
        </a:fillRef>
        <a:effectRef idx="0">
          <a:scrgbClr r="0" g="0" b="0"/>
        </a:effectRef>
        <a:fontRef idx="minor"/>
      </dsp:style>
    </dsp:sp>
    <dsp:sp modelId="{275994A5-F9D6-47A8-ADE9-24C3357C7D20}">
      <dsp:nvSpPr>
        <dsp:cNvPr id="0" name=""/>
        <dsp:cNvSpPr/>
      </dsp:nvSpPr>
      <dsp:spPr>
        <a:xfrm>
          <a:off x="2600092" y="2711592"/>
          <a:ext cx="990511" cy="5705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8 Aug.</a:t>
          </a:r>
        </a:p>
      </dsp:txBody>
      <dsp:txXfrm>
        <a:off x="2600092" y="2711592"/>
        <a:ext cx="990511" cy="570595"/>
      </dsp:txXfrm>
    </dsp:sp>
    <dsp:sp modelId="{39E8174F-D9EC-465C-AF64-38973CCF29F6}">
      <dsp:nvSpPr>
        <dsp:cNvPr id="0" name=""/>
        <dsp:cNvSpPr/>
      </dsp:nvSpPr>
      <dsp:spPr>
        <a:xfrm>
          <a:off x="2550566" y="662828"/>
          <a:ext cx="1089562" cy="902522"/>
        </a:xfrm>
        <a:prstGeom prst="rect">
          <a:avLst/>
        </a:prstGeom>
        <a:solidFill>
          <a:schemeClr val="accent2">
            <a:tint val="40000"/>
            <a:alpha val="90000"/>
            <a:hueOff val="-7297324"/>
            <a:satOff val="20881"/>
            <a:lumOff val="-1389"/>
            <a:alphaOff val="0"/>
          </a:schemeClr>
        </a:solidFill>
        <a:ln w="6350" cap="flat" cmpd="sng" algn="ctr">
          <a:solidFill>
            <a:schemeClr val="accent2">
              <a:tint val="40000"/>
              <a:alpha val="90000"/>
              <a:hueOff val="-7297324"/>
              <a:satOff val="20881"/>
              <a:lumOff val="-138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Ethan &amp; Anna Pritchard</a:t>
          </a:r>
        </a:p>
      </dsp:txBody>
      <dsp:txXfrm>
        <a:off x="2550566" y="662828"/>
        <a:ext cx="1089562" cy="902522"/>
      </dsp:txXfrm>
    </dsp:sp>
    <dsp:sp modelId="{363DE6A2-3B9D-46D4-982E-A9F585FDD942}">
      <dsp:nvSpPr>
        <dsp:cNvPr id="0" name=""/>
        <dsp:cNvSpPr/>
      </dsp:nvSpPr>
      <dsp:spPr>
        <a:xfrm>
          <a:off x="3095348" y="1565351"/>
          <a:ext cx="0" cy="858418"/>
        </a:xfrm>
        <a:prstGeom prst="line">
          <a:avLst/>
        </a:prstGeom>
        <a:gradFill rotWithShape="0">
          <a:gsLst>
            <a:gs pos="0">
              <a:schemeClr val="accent2">
                <a:tint val="97000"/>
                <a:satMod val="100000"/>
                <a:lumMod val="102000"/>
              </a:schemeClr>
            </a:gs>
            <a:gs pos="50000">
              <a:schemeClr val="accent2">
                <a:shade val="100000"/>
                <a:satMod val="103000"/>
                <a:lumMod val="100000"/>
              </a:schemeClr>
            </a:gs>
            <a:gs pos="100000">
              <a:schemeClr val="accent2">
                <a:shade val="93000"/>
                <a:satMod val="110000"/>
                <a:lumMod val="99000"/>
              </a:schemeClr>
            </a:gs>
          </a:gsLst>
          <a:lin ang="5400000" scaled="0"/>
        </a:gradFill>
        <a:ln w="6350" cap="flat" cmpd="sng" algn="ctr">
          <a:solidFill>
            <a:schemeClr val="accent2">
              <a:hueOff val="-6901259"/>
              <a:satOff val="30573"/>
              <a:lumOff val="-11243"/>
              <a:alphaOff val="0"/>
            </a:schemeClr>
          </a:solidFill>
          <a:prstDash val="dash"/>
        </a:ln>
        <a:effectLst/>
      </dsp:spPr>
      <dsp:style>
        <a:lnRef idx="1">
          <a:scrgbClr r="0" g="0" b="0"/>
        </a:lnRef>
        <a:fillRef idx="3">
          <a:scrgbClr r="0" g="0" b="0"/>
        </a:fillRef>
        <a:effectRef idx="2">
          <a:scrgbClr r="0" g="0" b="0"/>
        </a:effectRef>
        <a:fontRef idx="minor">
          <a:schemeClr val="lt1"/>
        </a:fontRef>
      </dsp:style>
    </dsp:sp>
    <dsp:sp modelId="{FE725018-6EDC-43C0-8BC2-AA925DE69B36}">
      <dsp:nvSpPr>
        <dsp:cNvPr id="0" name=""/>
        <dsp:cNvSpPr/>
      </dsp:nvSpPr>
      <dsp:spPr>
        <a:xfrm>
          <a:off x="3219162" y="1767331"/>
          <a:ext cx="990511" cy="5705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t>9 Aug.</a:t>
          </a:r>
        </a:p>
      </dsp:txBody>
      <dsp:txXfrm>
        <a:off x="3219162" y="1767331"/>
        <a:ext cx="990511" cy="570595"/>
      </dsp:txXfrm>
    </dsp:sp>
    <dsp:sp modelId="{0802D163-2B8A-4FAC-B2A8-6A77D36F04E1}">
      <dsp:nvSpPr>
        <dsp:cNvPr id="0" name=""/>
        <dsp:cNvSpPr/>
      </dsp:nvSpPr>
      <dsp:spPr>
        <a:xfrm>
          <a:off x="3169636" y="3484168"/>
          <a:ext cx="1089562" cy="704408"/>
        </a:xfrm>
        <a:prstGeom prst="rect">
          <a:avLst/>
        </a:prstGeom>
        <a:solidFill>
          <a:schemeClr val="accent2">
            <a:tint val="40000"/>
            <a:alpha val="90000"/>
            <a:hueOff val="-9121655"/>
            <a:satOff val="26101"/>
            <a:lumOff val="-1737"/>
            <a:alphaOff val="0"/>
          </a:schemeClr>
        </a:solidFill>
        <a:ln w="6350" cap="flat" cmpd="sng" algn="ctr">
          <a:solidFill>
            <a:schemeClr val="accent2">
              <a:tint val="40000"/>
              <a:alpha val="90000"/>
              <a:hueOff val="-9121655"/>
              <a:satOff val="26101"/>
              <a:lumOff val="-173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Andy Irish</a:t>
          </a:r>
        </a:p>
      </dsp:txBody>
      <dsp:txXfrm>
        <a:off x="3169636" y="3484168"/>
        <a:ext cx="1089562" cy="704408"/>
      </dsp:txXfrm>
    </dsp:sp>
    <dsp:sp modelId="{951EFA38-496B-4C04-B0B5-A65F39DAFF17}">
      <dsp:nvSpPr>
        <dsp:cNvPr id="0" name=""/>
        <dsp:cNvSpPr/>
      </dsp:nvSpPr>
      <dsp:spPr>
        <a:xfrm>
          <a:off x="3714417" y="2625750"/>
          <a:ext cx="0" cy="858418"/>
        </a:xfrm>
        <a:prstGeom prst="line">
          <a:avLst/>
        </a:prstGeom>
        <a:gradFill rotWithShape="0">
          <a:gsLst>
            <a:gs pos="0">
              <a:schemeClr val="accent2">
                <a:tint val="97000"/>
                <a:satMod val="100000"/>
                <a:lumMod val="102000"/>
              </a:schemeClr>
            </a:gs>
            <a:gs pos="50000">
              <a:schemeClr val="accent2">
                <a:shade val="100000"/>
                <a:satMod val="103000"/>
                <a:lumMod val="100000"/>
              </a:schemeClr>
            </a:gs>
            <a:gs pos="100000">
              <a:schemeClr val="accent2">
                <a:shade val="93000"/>
                <a:satMod val="110000"/>
                <a:lumMod val="99000"/>
              </a:schemeClr>
            </a:gs>
          </a:gsLst>
          <a:lin ang="5400000" scaled="0"/>
        </a:gradFill>
        <a:ln w="6350" cap="flat" cmpd="sng" algn="ctr">
          <a:solidFill>
            <a:schemeClr val="accent2">
              <a:hueOff val="-8626573"/>
              <a:satOff val="38216"/>
              <a:lumOff val="-14053"/>
              <a:alphaOff val="0"/>
            </a:schemeClr>
          </a:solidFill>
          <a:prstDash val="dash"/>
        </a:ln>
        <a:effectLst/>
      </dsp:spPr>
      <dsp:style>
        <a:lnRef idx="1">
          <a:scrgbClr r="0" g="0" b="0"/>
        </a:lnRef>
        <a:fillRef idx="3">
          <a:scrgbClr r="0" g="0" b="0"/>
        </a:fillRef>
        <a:effectRef idx="2">
          <a:scrgbClr r="0" g="0" b="0"/>
        </a:effectRef>
        <a:fontRef idx="minor">
          <a:schemeClr val="lt1"/>
        </a:fontRef>
      </dsp:style>
    </dsp:sp>
    <dsp:sp modelId="{8E08B861-300C-4110-9C2A-A3F4F9804D2F}">
      <dsp:nvSpPr>
        <dsp:cNvPr id="0" name=""/>
        <dsp:cNvSpPr/>
      </dsp:nvSpPr>
      <dsp:spPr>
        <a:xfrm>
          <a:off x="3032229" y="2461640"/>
          <a:ext cx="126238" cy="126238"/>
        </a:xfrm>
        <a:prstGeom prst="ellipse">
          <a:avLst/>
        </a:prstGeom>
        <a:solidFill>
          <a:schemeClr val="lt1">
            <a:alpha val="90000"/>
            <a:hueOff val="0"/>
            <a:satOff val="0"/>
            <a:lumOff val="0"/>
            <a:alphaOff val="0"/>
          </a:schemeClr>
        </a:solidFill>
        <a:ln w="6350" cap="flat" cmpd="sng" algn="ctr">
          <a:noFill/>
          <a:prstDash val="solid"/>
        </a:ln>
        <a:effectLst/>
      </dsp:spPr>
      <dsp:style>
        <a:lnRef idx="1">
          <a:scrgbClr r="0" g="0" b="0"/>
        </a:lnRef>
        <a:fillRef idx="1">
          <a:scrgbClr r="0" g="0" b="0"/>
        </a:fillRef>
        <a:effectRef idx="0">
          <a:scrgbClr r="0" g="0" b="0"/>
        </a:effectRef>
        <a:fontRef idx="minor"/>
      </dsp:style>
    </dsp:sp>
    <dsp:sp modelId="{3F1DB2A3-5965-4FE6-8430-EE95B849C07C}">
      <dsp:nvSpPr>
        <dsp:cNvPr id="0" name=""/>
        <dsp:cNvSpPr/>
      </dsp:nvSpPr>
      <dsp:spPr>
        <a:xfrm>
          <a:off x="3651298" y="2461640"/>
          <a:ext cx="126238" cy="126238"/>
        </a:xfrm>
        <a:prstGeom prst="ellipse">
          <a:avLst/>
        </a:prstGeom>
        <a:solidFill>
          <a:schemeClr val="lt1">
            <a:alpha val="90000"/>
            <a:hueOff val="0"/>
            <a:satOff val="0"/>
            <a:lumOff val="0"/>
            <a:alphaOff val="0"/>
          </a:schemeClr>
        </a:solidFill>
        <a:ln w="6350" cap="flat" cmpd="sng" algn="ctr">
          <a:noFill/>
          <a:prstDash val="solid"/>
        </a:ln>
        <a:effectLst/>
      </dsp:spPr>
      <dsp:style>
        <a:lnRef idx="1">
          <a:scrgbClr r="0" g="0" b="0"/>
        </a:lnRef>
        <a:fillRef idx="1">
          <a:scrgbClr r="0" g="0" b="0"/>
        </a:fillRef>
        <a:effectRef idx="0">
          <a:scrgbClr r="0" g="0" b="0"/>
        </a:effectRef>
        <a:fontRef idx="minor"/>
      </dsp:style>
    </dsp:sp>
    <dsp:sp modelId="{B73A2F92-3A57-4C28-B3E2-2CA77FCE70D3}">
      <dsp:nvSpPr>
        <dsp:cNvPr id="0" name=""/>
        <dsp:cNvSpPr/>
      </dsp:nvSpPr>
      <dsp:spPr>
        <a:xfrm>
          <a:off x="3838231" y="2711592"/>
          <a:ext cx="990511" cy="5705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10 Aug.</a:t>
          </a:r>
        </a:p>
      </dsp:txBody>
      <dsp:txXfrm>
        <a:off x="3838231" y="2711592"/>
        <a:ext cx="990511" cy="570595"/>
      </dsp:txXfrm>
    </dsp:sp>
    <dsp:sp modelId="{B4CA29F3-C770-4EE7-BDD9-62D1AC4D38BA}">
      <dsp:nvSpPr>
        <dsp:cNvPr id="0" name=""/>
        <dsp:cNvSpPr/>
      </dsp:nvSpPr>
      <dsp:spPr>
        <a:xfrm>
          <a:off x="3788706" y="662828"/>
          <a:ext cx="1089562" cy="902522"/>
        </a:xfrm>
        <a:prstGeom prst="rect">
          <a:avLst/>
        </a:prstGeom>
        <a:solidFill>
          <a:schemeClr val="accent2">
            <a:tint val="40000"/>
            <a:alpha val="90000"/>
            <a:hueOff val="-10945986"/>
            <a:satOff val="31321"/>
            <a:lumOff val="-2084"/>
            <a:alphaOff val="0"/>
          </a:schemeClr>
        </a:solidFill>
        <a:ln w="6350" cap="flat" cmpd="sng" algn="ctr">
          <a:solidFill>
            <a:schemeClr val="accent2">
              <a:tint val="40000"/>
              <a:alpha val="90000"/>
              <a:hueOff val="-10945986"/>
              <a:satOff val="31321"/>
              <a:lumOff val="-208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John &amp; Jennifer Cockman</a:t>
          </a:r>
        </a:p>
      </dsp:txBody>
      <dsp:txXfrm>
        <a:off x="3788706" y="662828"/>
        <a:ext cx="1089562" cy="902522"/>
      </dsp:txXfrm>
    </dsp:sp>
    <dsp:sp modelId="{73D13736-D5FC-46C0-B6B0-63FEDF9ADE67}">
      <dsp:nvSpPr>
        <dsp:cNvPr id="0" name=""/>
        <dsp:cNvSpPr/>
      </dsp:nvSpPr>
      <dsp:spPr>
        <a:xfrm>
          <a:off x="4333487" y="1565351"/>
          <a:ext cx="0" cy="858418"/>
        </a:xfrm>
        <a:prstGeom prst="line">
          <a:avLst/>
        </a:prstGeom>
        <a:gradFill rotWithShape="0">
          <a:gsLst>
            <a:gs pos="0">
              <a:schemeClr val="accent2">
                <a:tint val="97000"/>
                <a:satMod val="100000"/>
                <a:lumMod val="102000"/>
              </a:schemeClr>
            </a:gs>
            <a:gs pos="50000">
              <a:schemeClr val="accent2">
                <a:shade val="100000"/>
                <a:satMod val="103000"/>
                <a:lumMod val="100000"/>
              </a:schemeClr>
            </a:gs>
            <a:gs pos="100000">
              <a:schemeClr val="accent2">
                <a:shade val="93000"/>
                <a:satMod val="110000"/>
                <a:lumMod val="99000"/>
              </a:schemeClr>
            </a:gs>
          </a:gsLst>
          <a:lin ang="5400000" scaled="0"/>
        </a:gradFill>
        <a:ln w="6350" cap="flat" cmpd="sng" algn="ctr">
          <a:solidFill>
            <a:schemeClr val="accent2">
              <a:hueOff val="-10351888"/>
              <a:satOff val="45859"/>
              <a:lumOff val="-16864"/>
              <a:alphaOff val="0"/>
            </a:schemeClr>
          </a:solidFill>
          <a:prstDash val="dash"/>
        </a:ln>
        <a:effectLst/>
      </dsp:spPr>
      <dsp:style>
        <a:lnRef idx="1">
          <a:scrgbClr r="0" g="0" b="0"/>
        </a:lnRef>
        <a:fillRef idx="3">
          <a:scrgbClr r="0" g="0" b="0"/>
        </a:fillRef>
        <a:effectRef idx="2">
          <a:scrgbClr r="0" g="0" b="0"/>
        </a:effectRef>
        <a:fontRef idx="minor">
          <a:schemeClr val="lt1"/>
        </a:fontRef>
      </dsp:style>
    </dsp:sp>
    <dsp:sp modelId="{2F8163E9-B8A1-4BAF-A3AE-884C51E936F0}">
      <dsp:nvSpPr>
        <dsp:cNvPr id="0" name=""/>
        <dsp:cNvSpPr/>
      </dsp:nvSpPr>
      <dsp:spPr>
        <a:xfrm>
          <a:off x="4270368" y="2461640"/>
          <a:ext cx="126238" cy="126238"/>
        </a:xfrm>
        <a:prstGeom prst="ellipse">
          <a:avLst/>
        </a:prstGeom>
        <a:solidFill>
          <a:schemeClr val="lt1">
            <a:alpha val="90000"/>
            <a:hueOff val="0"/>
            <a:satOff val="0"/>
            <a:lumOff val="0"/>
            <a:alphaOff val="0"/>
          </a:schemeClr>
        </a:solidFill>
        <a:ln w="6350" cap="flat" cmpd="sng" algn="ctr">
          <a:no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436323-412E-40DE-AE72-7F98530B1773}" type="datetimeFigureOut">
              <a:rPr lang="en-US" smtClean="0"/>
              <a:t>8/5/2018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D060A2-AA91-45B5-BF83-B54FBD02DFB3}" type="slidenum">
              <a:rPr lang="en-US" smtClean="0"/>
              <a:t>‹#›</a:t>
            </a:fld>
            <a:endParaRPr lang="en-US"/>
          </a:p>
        </p:txBody>
      </p:sp>
    </p:spTree>
    <p:extLst>
      <p:ext uri="{BB962C8B-B14F-4D97-AF65-F5344CB8AC3E}">
        <p14:creationId xmlns:p14="http://schemas.microsoft.com/office/powerpoint/2010/main" val="4032836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r>
              <a:rPr lang="en-US"/>
              <a:t>8/5/2018</a:t>
            </a:r>
            <a:endParaRPr lang="en-US" dirty="0"/>
          </a:p>
        </p:txBody>
      </p:sp>
      <p:sp>
        <p:nvSpPr>
          <p:cNvPr id="8" name="Footer Placeholder 7"/>
          <p:cNvSpPr>
            <a:spLocks noGrp="1"/>
          </p:cNvSpPr>
          <p:nvPr>
            <p:ph type="ftr" sz="quarter" idx="11"/>
          </p:nvPr>
        </p:nvSpPr>
        <p:spPr/>
        <p:txBody>
          <a:bodyPr/>
          <a:lstStyle/>
          <a:p>
            <a:r>
              <a:rPr lang="en-US"/>
              <a:t>While We Wait 3</a:t>
            </a:r>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88454271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8/5/2018</a:t>
            </a:r>
            <a:endParaRPr lang="en-US" dirty="0"/>
          </a:p>
        </p:txBody>
      </p:sp>
      <p:sp>
        <p:nvSpPr>
          <p:cNvPr id="5" name="Footer Placeholder 4"/>
          <p:cNvSpPr>
            <a:spLocks noGrp="1"/>
          </p:cNvSpPr>
          <p:nvPr>
            <p:ph type="ftr" sz="quarter" idx="11"/>
          </p:nvPr>
        </p:nvSpPr>
        <p:spPr/>
        <p:txBody>
          <a:bodyPr/>
          <a:lstStyle/>
          <a:p>
            <a:r>
              <a:rPr lang="en-US"/>
              <a:t>While We Wait 3</a:t>
            </a:r>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422114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8/5/2018</a:t>
            </a:r>
            <a:endParaRPr lang="en-US" dirty="0"/>
          </a:p>
        </p:txBody>
      </p:sp>
      <p:sp>
        <p:nvSpPr>
          <p:cNvPr id="5" name="Footer Placeholder 4"/>
          <p:cNvSpPr>
            <a:spLocks noGrp="1"/>
          </p:cNvSpPr>
          <p:nvPr>
            <p:ph type="ftr" sz="quarter" idx="11"/>
          </p:nvPr>
        </p:nvSpPr>
        <p:spPr/>
        <p:txBody>
          <a:bodyPr/>
          <a:lstStyle/>
          <a:p>
            <a:r>
              <a:rPr lang="en-US"/>
              <a:t>While We Wait 3</a:t>
            </a:r>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426679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8/5/2018</a:t>
            </a:r>
            <a:endParaRPr lang="en-US" dirty="0"/>
          </a:p>
        </p:txBody>
      </p:sp>
      <p:sp>
        <p:nvSpPr>
          <p:cNvPr id="8" name="Footer Placeholder 7"/>
          <p:cNvSpPr>
            <a:spLocks noGrp="1"/>
          </p:cNvSpPr>
          <p:nvPr>
            <p:ph type="ftr" sz="quarter" idx="11"/>
          </p:nvPr>
        </p:nvSpPr>
        <p:spPr/>
        <p:txBody>
          <a:bodyPr/>
          <a:lstStyle/>
          <a:p>
            <a:r>
              <a:rPr lang="en-US"/>
              <a:t>While We Wait 3</a:t>
            </a:r>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182107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r>
              <a:rPr lang="en-US"/>
              <a:t>8/5/2018</a:t>
            </a:r>
            <a:endParaRPr lang="en-US" dirty="0"/>
          </a:p>
        </p:txBody>
      </p:sp>
      <p:sp>
        <p:nvSpPr>
          <p:cNvPr id="8" name="Footer Placeholder 7"/>
          <p:cNvSpPr>
            <a:spLocks noGrp="1"/>
          </p:cNvSpPr>
          <p:nvPr>
            <p:ph type="ftr" sz="quarter" idx="11"/>
          </p:nvPr>
        </p:nvSpPr>
        <p:spPr/>
        <p:txBody>
          <a:bodyPr/>
          <a:lstStyle/>
          <a:p>
            <a:r>
              <a:rPr lang="en-US"/>
              <a:t>While We Wait 3</a:t>
            </a:r>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09172255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r>
              <a:rPr lang="en-US"/>
              <a:t>8/5/2018</a:t>
            </a:r>
            <a:endParaRPr lang="en-US" dirty="0"/>
          </a:p>
        </p:txBody>
      </p:sp>
      <p:sp>
        <p:nvSpPr>
          <p:cNvPr id="9" name="Footer Placeholder 8"/>
          <p:cNvSpPr>
            <a:spLocks noGrp="1"/>
          </p:cNvSpPr>
          <p:nvPr>
            <p:ph type="ftr" sz="quarter" idx="11"/>
          </p:nvPr>
        </p:nvSpPr>
        <p:spPr/>
        <p:txBody>
          <a:bodyPr/>
          <a:lstStyle/>
          <a:p>
            <a:r>
              <a:rPr lang="en-US"/>
              <a:t>While We Wait 3</a:t>
            </a:r>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616716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r>
              <a:rPr lang="en-US"/>
              <a:t>8/5/2018</a:t>
            </a:r>
            <a:endParaRPr lang="en-US" dirty="0"/>
          </a:p>
        </p:txBody>
      </p:sp>
      <p:sp>
        <p:nvSpPr>
          <p:cNvPr id="8" name="Footer Placeholder 7"/>
          <p:cNvSpPr>
            <a:spLocks noGrp="1"/>
          </p:cNvSpPr>
          <p:nvPr>
            <p:ph type="ftr" sz="quarter" idx="11"/>
          </p:nvPr>
        </p:nvSpPr>
        <p:spPr/>
        <p:txBody>
          <a:bodyPr/>
          <a:lstStyle/>
          <a:p>
            <a:r>
              <a:rPr lang="en-US"/>
              <a:t>While We Wait 3</a:t>
            </a:r>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641474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8/5/2018</a:t>
            </a:r>
            <a:endParaRPr lang="en-US" dirty="0"/>
          </a:p>
        </p:txBody>
      </p:sp>
      <p:sp>
        <p:nvSpPr>
          <p:cNvPr id="4" name="Footer Placeholder 3"/>
          <p:cNvSpPr>
            <a:spLocks noGrp="1"/>
          </p:cNvSpPr>
          <p:nvPr>
            <p:ph type="ftr" sz="quarter" idx="11"/>
          </p:nvPr>
        </p:nvSpPr>
        <p:spPr/>
        <p:txBody>
          <a:bodyPr/>
          <a:lstStyle/>
          <a:p>
            <a:r>
              <a:rPr lang="en-US"/>
              <a:t>While We Wait 3</a:t>
            </a:r>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426594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8/5/2018</a:t>
            </a:r>
            <a:endParaRPr lang="en-US" dirty="0"/>
          </a:p>
        </p:txBody>
      </p:sp>
      <p:sp>
        <p:nvSpPr>
          <p:cNvPr id="3" name="Footer Placeholder 2"/>
          <p:cNvSpPr>
            <a:spLocks noGrp="1"/>
          </p:cNvSpPr>
          <p:nvPr>
            <p:ph type="ftr" sz="quarter" idx="11"/>
          </p:nvPr>
        </p:nvSpPr>
        <p:spPr/>
        <p:txBody>
          <a:bodyPr/>
          <a:lstStyle/>
          <a:p>
            <a:r>
              <a:rPr lang="en-US"/>
              <a:t>While We Wait 3</a:t>
            </a:r>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122411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r>
              <a:rPr lang="en-US"/>
              <a:t>8/5/2018</a:t>
            </a:r>
            <a:endParaRPr lang="en-US" dirty="0"/>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r>
              <a:rPr lang="en-US"/>
              <a:t>While We Wait 3</a:t>
            </a:r>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497694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42172"/>
            <a:ext cx="4576573"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r>
              <a:rPr lang="en-US"/>
              <a:t>8/5/2018</a:t>
            </a:r>
            <a:endParaRPr lang="en-US" dirty="0"/>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r>
              <a:rPr lang="en-US"/>
              <a:t>While We Wait 3</a:t>
            </a:r>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411476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r>
              <a:rPr lang="en-US"/>
              <a:t>8/5/2018</a:t>
            </a:r>
            <a:endParaRPr lang="en-US" dirty="0"/>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r>
              <a:rPr lang="en-US"/>
              <a:t>While We Wait 3</a:t>
            </a:r>
            <a:endParaRPr lang="en-US" dirty="0"/>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0009812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571EC8-F5A5-42D5-BE13-B0DE7BD4DEF2}"/>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20" y="10"/>
            <a:ext cx="9143980" cy="4242806"/>
          </a:xfrm>
          <a:prstGeom prst="rect">
            <a:avLst/>
          </a:prstGeom>
        </p:spPr>
      </p:pic>
      <p:sp>
        <p:nvSpPr>
          <p:cNvPr id="2" name="Title 1">
            <a:extLst>
              <a:ext uri="{FF2B5EF4-FFF2-40B4-BE49-F238E27FC236}">
                <a16:creationId xmlns:a16="http://schemas.microsoft.com/office/drawing/2014/main" id="{99F07F2B-0261-49B1-89CC-20687F580085}"/>
              </a:ext>
            </a:extLst>
          </p:cNvPr>
          <p:cNvSpPr>
            <a:spLocks noGrp="1"/>
          </p:cNvSpPr>
          <p:nvPr>
            <p:ph type="ctrTitle"/>
          </p:nvPr>
        </p:nvSpPr>
        <p:spPr>
          <a:xfrm>
            <a:off x="1200149" y="3419936"/>
            <a:ext cx="6743700" cy="1645759"/>
          </a:xfrm>
        </p:spPr>
        <p:txBody>
          <a:bodyPr>
            <a:normAutofit/>
          </a:bodyPr>
          <a:lstStyle/>
          <a:p>
            <a:r>
              <a:rPr lang="en-US" sz="4800" b="1" spc="-113" dirty="0"/>
              <a:t>While We Wait…</a:t>
            </a:r>
            <a:br>
              <a:rPr lang="en-US" spc="-113" dirty="0"/>
            </a:br>
            <a:r>
              <a:rPr lang="en-US" sz="3200" spc="-113" dirty="0"/>
              <a:t>The Third Part</a:t>
            </a:r>
            <a:endParaRPr lang="en-US" spc="-113" dirty="0"/>
          </a:p>
        </p:txBody>
      </p:sp>
      <p:sp>
        <p:nvSpPr>
          <p:cNvPr id="3" name="Subtitle 2">
            <a:extLst>
              <a:ext uri="{FF2B5EF4-FFF2-40B4-BE49-F238E27FC236}">
                <a16:creationId xmlns:a16="http://schemas.microsoft.com/office/drawing/2014/main" id="{079A52B9-9BB7-45E7-A996-C1C0F3FE6C35}"/>
              </a:ext>
            </a:extLst>
          </p:cNvPr>
          <p:cNvSpPr>
            <a:spLocks noGrp="1"/>
          </p:cNvSpPr>
          <p:nvPr>
            <p:ph type="subTitle" idx="1"/>
          </p:nvPr>
        </p:nvSpPr>
        <p:spPr>
          <a:xfrm>
            <a:off x="1200149" y="5371138"/>
            <a:ext cx="6743700" cy="1324302"/>
          </a:xfrm>
        </p:spPr>
        <p:txBody>
          <a:bodyPr>
            <a:normAutofit/>
          </a:bodyPr>
          <a:lstStyle/>
          <a:p>
            <a:pPr>
              <a:lnSpc>
                <a:spcPct val="90000"/>
              </a:lnSpc>
            </a:pPr>
            <a:r>
              <a:rPr lang="en-US" sz="1800" b="1" dirty="0"/>
              <a:t>JOHN 6:64-71</a:t>
            </a:r>
          </a:p>
          <a:p>
            <a:pPr>
              <a:lnSpc>
                <a:spcPct val="90000"/>
              </a:lnSpc>
            </a:pPr>
            <a:r>
              <a:rPr lang="en-US" sz="2000" i="1" dirty="0"/>
              <a:t>Then said Jesus unto the twelve, Will ye also go away? 68 Then Simon Peter answered him, Lord, to whom shall we go? thou hast the words of eternal life. </a:t>
            </a:r>
          </a:p>
        </p:txBody>
      </p:sp>
    </p:spTree>
    <p:extLst>
      <p:ext uri="{BB962C8B-B14F-4D97-AF65-F5344CB8AC3E}">
        <p14:creationId xmlns:p14="http://schemas.microsoft.com/office/powerpoint/2010/main" val="2015783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8E40D7-3FFE-4EE9-9B12-D5AFC267107E}"/>
              </a:ext>
            </a:extLst>
          </p:cNvPr>
          <p:cNvSpPr>
            <a:spLocks noGrp="1"/>
          </p:cNvSpPr>
          <p:nvPr>
            <p:ph type="dt" sz="half" idx="10"/>
          </p:nvPr>
        </p:nvSpPr>
        <p:spPr/>
        <p:txBody>
          <a:bodyPr/>
          <a:lstStyle/>
          <a:p>
            <a:r>
              <a:rPr lang="en-US"/>
              <a:t>8/5/2018</a:t>
            </a:r>
            <a:endParaRPr lang="en-US" dirty="0"/>
          </a:p>
        </p:txBody>
      </p:sp>
      <p:sp>
        <p:nvSpPr>
          <p:cNvPr id="3" name="Footer Placeholder 2">
            <a:extLst>
              <a:ext uri="{FF2B5EF4-FFF2-40B4-BE49-F238E27FC236}">
                <a16:creationId xmlns:a16="http://schemas.microsoft.com/office/drawing/2014/main" id="{B8129461-5F45-4417-90C1-863CF35EA7FF}"/>
              </a:ext>
            </a:extLst>
          </p:cNvPr>
          <p:cNvSpPr>
            <a:spLocks noGrp="1"/>
          </p:cNvSpPr>
          <p:nvPr>
            <p:ph type="ftr" sz="quarter" idx="11"/>
          </p:nvPr>
        </p:nvSpPr>
        <p:spPr/>
        <p:txBody>
          <a:bodyPr/>
          <a:lstStyle/>
          <a:p>
            <a:r>
              <a:rPr lang="en-US"/>
              <a:t>While We Wait 3</a:t>
            </a:r>
            <a:endParaRPr lang="en-US" dirty="0"/>
          </a:p>
        </p:txBody>
      </p:sp>
      <p:sp>
        <p:nvSpPr>
          <p:cNvPr id="4" name="Slide Number Placeholder 3">
            <a:extLst>
              <a:ext uri="{FF2B5EF4-FFF2-40B4-BE49-F238E27FC236}">
                <a16:creationId xmlns:a16="http://schemas.microsoft.com/office/drawing/2014/main" id="{097434F6-1C3C-420B-A6A4-8B369D3FFA5F}"/>
              </a:ext>
            </a:extLst>
          </p:cNvPr>
          <p:cNvSpPr>
            <a:spLocks noGrp="1"/>
          </p:cNvSpPr>
          <p:nvPr>
            <p:ph type="sldNum" sz="quarter" idx="12"/>
          </p:nvPr>
        </p:nvSpPr>
        <p:spPr/>
        <p:txBody>
          <a:bodyPr/>
          <a:lstStyle/>
          <a:p>
            <a:fld id="{8A7A6979-0714-4377-B894-6BE4C2D6E202}" type="slidenum">
              <a:rPr lang="en-US" smtClean="0"/>
              <a:t>10</a:t>
            </a:fld>
            <a:endParaRPr lang="en-US" dirty="0"/>
          </a:p>
        </p:txBody>
      </p:sp>
      <p:sp>
        <p:nvSpPr>
          <p:cNvPr id="5" name="Rectangle 4">
            <a:extLst>
              <a:ext uri="{FF2B5EF4-FFF2-40B4-BE49-F238E27FC236}">
                <a16:creationId xmlns:a16="http://schemas.microsoft.com/office/drawing/2014/main" id="{5CEE06A6-00CF-4785-AED5-46EA4C0CCB77}"/>
              </a:ext>
            </a:extLst>
          </p:cNvPr>
          <p:cNvSpPr/>
          <p:nvPr/>
        </p:nvSpPr>
        <p:spPr>
          <a:xfrm>
            <a:off x="320040" y="392431"/>
            <a:ext cx="8503920" cy="3724096"/>
          </a:xfrm>
          <a:prstGeom prst="rect">
            <a:avLst/>
          </a:prstGeom>
        </p:spPr>
        <p:txBody>
          <a:bodyPr wrap="square">
            <a:spAutoFit/>
          </a:bodyPr>
          <a:lstStyle/>
          <a:p>
            <a:r>
              <a:rPr lang="en-US" sz="4400" b="1" dirty="0">
                <a:solidFill>
                  <a:srgbClr val="FFFFFF"/>
                </a:solidFill>
              </a:rPr>
              <a:t>I SAMUEL 13:8-14</a:t>
            </a:r>
          </a:p>
          <a:p>
            <a:r>
              <a:rPr lang="en-US" sz="3200" i="1" dirty="0">
                <a:solidFill>
                  <a:srgbClr val="FFFFFF"/>
                </a:solidFill>
              </a:rPr>
              <a:t>	And he tarried seven days, according to the set time that Samuel had appointed: but Samuel came not to Gilgal; and the people were scattered from him. 9 And Saul said, Bring hither a burnt offering to me, and peace offerings. And he offered the burnt offering.</a:t>
            </a:r>
            <a:endParaRPr lang="en-US" sz="3200" dirty="0"/>
          </a:p>
        </p:txBody>
      </p:sp>
    </p:spTree>
    <p:extLst>
      <p:ext uri="{BB962C8B-B14F-4D97-AF65-F5344CB8AC3E}">
        <p14:creationId xmlns:p14="http://schemas.microsoft.com/office/powerpoint/2010/main" val="331771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D8ABAD-EDEB-4AB3-94AE-1E45864FCB0E}"/>
              </a:ext>
            </a:extLst>
          </p:cNvPr>
          <p:cNvSpPr>
            <a:spLocks noGrp="1"/>
          </p:cNvSpPr>
          <p:nvPr>
            <p:ph type="dt" sz="half" idx="10"/>
          </p:nvPr>
        </p:nvSpPr>
        <p:spPr/>
        <p:txBody>
          <a:bodyPr/>
          <a:lstStyle/>
          <a:p>
            <a:r>
              <a:rPr lang="en-US"/>
              <a:t>8/5/2018</a:t>
            </a:r>
            <a:endParaRPr lang="en-US" dirty="0"/>
          </a:p>
        </p:txBody>
      </p:sp>
      <p:sp>
        <p:nvSpPr>
          <p:cNvPr id="3" name="Footer Placeholder 2">
            <a:extLst>
              <a:ext uri="{FF2B5EF4-FFF2-40B4-BE49-F238E27FC236}">
                <a16:creationId xmlns:a16="http://schemas.microsoft.com/office/drawing/2014/main" id="{798012E9-9D30-409E-AECD-60D3BD79D5A6}"/>
              </a:ext>
            </a:extLst>
          </p:cNvPr>
          <p:cNvSpPr>
            <a:spLocks noGrp="1"/>
          </p:cNvSpPr>
          <p:nvPr>
            <p:ph type="ftr" sz="quarter" idx="11"/>
          </p:nvPr>
        </p:nvSpPr>
        <p:spPr/>
        <p:txBody>
          <a:bodyPr/>
          <a:lstStyle/>
          <a:p>
            <a:r>
              <a:rPr lang="en-US"/>
              <a:t>While We Wait 3</a:t>
            </a:r>
            <a:endParaRPr lang="en-US" dirty="0"/>
          </a:p>
        </p:txBody>
      </p:sp>
      <p:sp>
        <p:nvSpPr>
          <p:cNvPr id="4" name="Slide Number Placeholder 3">
            <a:extLst>
              <a:ext uri="{FF2B5EF4-FFF2-40B4-BE49-F238E27FC236}">
                <a16:creationId xmlns:a16="http://schemas.microsoft.com/office/drawing/2014/main" id="{6C3AEA4B-E33E-4B18-85DB-AD367B5FED8E}"/>
              </a:ext>
            </a:extLst>
          </p:cNvPr>
          <p:cNvSpPr>
            <a:spLocks noGrp="1"/>
          </p:cNvSpPr>
          <p:nvPr>
            <p:ph type="sldNum" sz="quarter" idx="12"/>
          </p:nvPr>
        </p:nvSpPr>
        <p:spPr/>
        <p:txBody>
          <a:bodyPr/>
          <a:lstStyle/>
          <a:p>
            <a:fld id="{8A7A6979-0714-4377-B894-6BE4C2D6E202}" type="slidenum">
              <a:rPr lang="en-US" smtClean="0"/>
              <a:t>11</a:t>
            </a:fld>
            <a:endParaRPr lang="en-US" dirty="0"/>
          </a:p>
        </p:txBody>
      </p:sp>
      <p:sp>
        <p:nvSpPr>
          <p:cNvPr id="5" name="Rectangle 4">
            <a:extLst>
              <a:ext uri="{FF2B5EF4-FFF2-40B4-BE49-F238E27FC236}">
                <a16:creationId xmlns:a16="http://schemas.microsoft.com/office/drawing/2014/main" id="{1CC31CC2-2EB8-4BFE-AF16-723960FF3152}"/>
              </a:ext>
            </a:extLst>
          </p:cNvPr>
          <p:cNvSpPr/>
          <p:nvPr/>
        </p:nvSpPr>
        <p:spPr>
          <a:xfrm>
            <a:off x="152400" y="115572"/>
            <a:ext cx="8839200" cy="5078313"/>
          </a:xfrm>
          <a:prstGeom prst="rect">
            <a:avLst/>
          </a:prstGeom>
        </p:spPr>
        <p:txBody>
          <a:bodyPr wrap="square">
            <a:spAutoFit/>
          </a:bodyPr>
          <a:lstStyle/>
          <a:p>
            <a:r>
              <a:rPr lang="en-US" sz="4000" b="1" dirty="0">
                <a:solidFill>
                  <a:schemeClr val="bg1"/>
                </a:solidFill>
              </a:rPr>
              <a:t>THE.CHURCH.OF.THE.LIVING.GOD</a:t>
            </a:r>
          </a:p>
          <a:p>
            <a:r>
              <a:rPr lang="en-US" sz="3200" dirty="0">
                <a:solidFill>
                  <a:schemeClr val="bg1"/>
                </a:solidFill>
              </a:rPr>
              <a:t>	30 </a:t>
            </a:r>
            <a:r>
              <a:rPr lang="en-US" sz="3200" dirty="0">
                <a:solidFill>
                  <a:srgbClr val="FFFF00"/>
                </a:solidFill>
              </a:rPr>
              <a:t>Where the Lord leads me, I try to go. </a:t>
            </a:r>
            <a:r>
              <a:rPr lang="en-US" sz="3200" dirty="0">
                <a:solidFill>
                  <a:schemeClr val="bg1"/>
                </a:solidFill>
              </a:rPr>
              <a:t>And it's hard, in one way, but it's so sweet… All this isn't a flowery bed of ease, friend. </a:t>
            </a:r>
          </a:p>
          <a:p>
            <a:r>
              <a:rPr lang="en-US" sz="3200" dirty="0">
                <a:solidFill>
                  <a:schemeClr val="bg1"/>
                </a:solidFill>
              </a:rPr>
              <a:t>	At nighttime, the struggles. And sometimes when demons has been ordered from people, and them fighting, and that person believing, then they'll haunt right back at you at night like that. Better know what you're doing. </a:t>
            </a:r>
          </a:p>
          <a:p>
            <a:pPr algn="r"/>
            <a:r>
              <a:rPr lang="en-US" sz="2800" dirty="0">
                <a:solidFill>
                  <a:schemeClr val="bg1"/>
                </a:solidFill>
              </a:rPr>
              <a:t>51-0727</a:t>
            </a:r>
          </a:p>
        </p:txBody>
      </p:sp>
    </p:spTree>
    <p:extLst>
      <p:ext uri="{BB962C8B-B14F-4D97-AF65-F5344CB8AC3E}">
        <p14:creationId xmlns:p14="http://schemas.microsoft.com/office/powerpoint/2010/main" val="1557204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9313FF-D16A-4CB2-B9E8-AC29AB2E623F}"/>
              </a:ext>
            </a:extLst>
          </p:cNvPr>
          <p:cNvSpPr>
            <a:spLocks noGrp="1"/>
          </p:cNvSpPr>
          <p:nvPr>
            <p:ph type="dt" sz="half" idx="10"/>
          </p:nvPr>
        </p:nvSpPr>
        <p:spPr/>
        <p:txBody>
          <a:bodyPr/>
          <a:lstStyle/>
          <a:p>
            <a:r>
              <a:rPr lang="en-US"/>
              <a:t>8/5/2018</a:t>
            </a:r>
            <a:endParaRPr lang="en-US" dirty="0"/>
          </a:p>
        </p:txBody>
      </p:sp>
      <p:sp>
        <p:nvSpPr>
          <p:cNvPr id="3" name="Footer Placeholder 2">
            <a:extLst>
              <a:ext uri="{FF2B5EF4-FFF2-40B4-BE49-F238E27FC236}">
                <a16:creationId xmlns:a16="http://schemas.microsoft.com/office/drawing/2014/main" id="{DB8C8E28-EF2B-4F73-93C8-820E5A099E18}"/>
              </a:ext>
            </a:extLst>
          </p:cNvPr>
          <p:cNvSpPr>
            <a:spLocks noGrp="1"/>
          </p:cNvSpPr>
          <p:nvPr>
            <p:ph type="ftr" sz="quarter" idx="11"/>
          </p:nvPr>
        </p:nvSpPr>
        <p:spPr/>
        <p:txBody>
          <a:bodyPr/>
          <a:lstStyle/>
          <a:p>
            <a:r>
              <a:rPr lang="en-US"/>
              <a:t>While We Wait 3</a:t>
            </a:r>
            <a:endParaRPr lang="en-US" dirty="0"/>
          </a:p>
        </p:txBody>
      </p:sp>
      <p:sp>
        <p:nvSpPr>
          <p:cNvPr id="4" name="Slide Number Placeholder 3">
            <a:extLst>
              <a:ext uri="{FF2B5EF4-FFF2-40B4-BE49-F238E27FC236}">
                <a16:creationId xmlns:a16="http://schemas.microsoft.com/office/drawing/2014/main" id="{31D148B1-FF23-4CD5-AC22-FEF4B492F3C5}"/>
              </a:ext>
            </a:extLst>
          </p:cNvPr>
          <p:cNvSpPr>
            <a:spLocks noGrp="1"/>
          </p:cNvSpPr>
          <p:nvPr>
            <p:ph type="sldNum" sz="quarter" idx="12"/>
          </p:nvPr>
        </p:nvSpPr>
        <p:spPr/>
        <p:txBody>
          <a:bodyPr/>
          <a:lstStyle/>
          <a:p>
            <a:fld id="{8A7A6979-0714-4377-B894-6BE4C2D6E202}" type="slidenum">
              <a:rPr lang="en-US" smtClean="0"/>
              <a:t>12</a:t>
            </a:fld>
            <a:endParaRPr lang="en-US" dirty="0"/>
          </a:p>
        </p:txBody>
      </p:sp>
      <p:sp>
        <p:nvSpPr>
          <p:cNvPr id="5" name="Rectangle 4">
            <a:extLst>
              <a:ext uri="{FF2B5EF4-FFF2-40B4-BE49-F238E27FC236}">
                <a16:creationId xmlns:a16="http://schemas.microsoft.com/office/drawing/2014/main" id="{1BA3011E-D0BA-459B-BA14-89C97F45A3AE}"/>
              </a:ext>
            </a:extLst>
          </p:cNvPr>
          <p:cNvSpPr/>
          <p:nvPr/>
        </p:nvSpPr>
        <p:spPr>
          <a:xfrm>
            <a:off x="133350" y="100330"/>
            <a:ext cx="8877300" cy="6617196"/>
          </a:xfrm>
          <a:prstGeom prst="rect">
            <a:avLst/>
          </a:prstGeom>
        </p:spPr>
        <p:txBody>
          <a:bodyPr wrap="square">
            <a:spAutoFit/>
          </a:bodyPr>
          <a:lstStyle/>
          <a:p>
            <a:r>
              <a:rPr lang="en-US" sz="4000" b="1" dirty="0">
                <a:solidFill>
                  <a:schemeClr val="bg1"/>
                </a:solidFill>
              </a:rPr>
              <a:t>SEVENTIETH.WEEK.OF.DANIEL</a:t>
            </a:r>
          </a:p>
          <a:p>
            <a:r>
              <a:rPr lang="en-US" sz="3200" dirty="0">
                <a:solidFill>
                  <a:schemeClr val="bg1"/>
                </a:solidFill>
              </a:rPr>
              <a:t>	105  Down through these ages, we had the Holy Spirit come in, and God, back in the beginning, begin to tell then at the rejection of Christ... God showed John exactly what would take place during the Gentile reign. </a:t>
            </a:r>
            <a:r>
              <a:rPr lang="en-US" sz="3200" dirty="0">
                <a:solidFill>
                  <a:srgbClr val="FFFF00"/>
                </a:solidFill>
              </a:rPr>
              <a:t>Now, you haven't got any limited time like the Jews, but we got a sign. </a:t>
            </a:r>
          </a:p>
          <a:p>
            <a:r>
              <a:rPr lang="en-US" sz="3200" dirty="0">
                <a:solidFill>
                  <a:srgbClr val="FFFF00"/>
                </a:solidFill>
              </a:rPr>
              <a:t>	</a:t>
            </a:r>
            <a:r>
              <a:rPr lang="en-US" sz="3200" dirty="0">
                <a:solidFill>
                  <a:schemeClr val="bg1"/>
                </a:solidFill>
              </a:rPr>
              <a:t>We got a signpost. Well, God did with the Jews just exactly what He said He would do in them 483 years, but sixty-nine weeks. And one week left, one week's yet determined. Now, we cannot apply it in here, </a:t>
            </a:r>
            <a:r>
              <a:rPr lang="en-US" sz="3200" dirty="0" err="1">
                <a:solidFill>
                  <a:schemeClr val="bg1"/>
                </a:solidFill>
              </a:rPr>
              <a:t>'cause</a:t>
            </a:r>
            <a:r>
              <a:rPr lang="en-US" sz="3200" dirty="0">
                <a:solidFill>
                  <a:schemeClr val="bg1"/>
                </a:solidFill>
              </a:rPr>
              <a:t> this is Gentile, the church. 																	</a:t>
            </a:r>
            <a:r>
              <a:rPr lang="en-US" sz="2400" dirty="0">
                <a:solidFill>
                  <a:schemeClr val="bg1"/>
                </a:solidFill>
              </a:rPr>
              <a:t>61-0806</a:t>
            </a:r>
          </a:p>
        </p:txBody>
      </p:sp>
    </p:spTree>
    <p:extLst>
      <p:ext uri="{BB962C8B-B14F-4D97-AF65-F5344CB8AC3E}">
        <p14:creationId xmlns:p14="http://schemas.microsoft.com/office/powerpoint/2010/main" val="3191981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7ED9E8-D204-4905-80A6-16FE12143604}"/>
              </a:ext>
            </a:extLst>
          </p:cNvPr>
          <p:cNvSpPr>
            <a:spLocks noGrp="1"/>
          </p:cNvSpPr>
          <p:nvPr>
            <p:ph type="dt" sz="half" idx="10"/>
          </p:nvPr>
        </p:nvSpPr>
        <p:spPr/>
        <p:txBody>
          <a:bodyPr/>
          <a:lstStyle/>
          <a:p>
            <a:r>
              <a:rPr lang="en-US"/>
              <a:t>8/5/2018</a:t>
            </a:r>
            <a:endParaRPr lang="en-US" dirty="0"/>
          </a:p>
        </p:txBody>
      </p:sp>
      <p:sp>
        <p:nvSpPr>
          <p:cNvPr id="3" name="Footer Placeholder 2">
            <a:extLst>
              <a:ext uri="{FF2B5EF4-FFF2-40B4-BE49-F238E27FC236}">
                <a16:creationId xmlns:a16="http://schemas.microsoft.com/office/drawing/2014/main" id="{52D79B2A-A41B-466E-BA24-E3B722255DF6}"/>
              </a:ext>
            </a:extLst>
          </p:cNvPr>
          <p:cNvSpPr>
            <a:spLocks noGrp="1"/>
          </p:cNvSpPr>
          <p:nvPr>
            <p:ph type="ftr" sz="quarter" idx="11"/>
          </p:nvPr>
        </p:nvSpPr>
        <p:spPr/>
        <p:txBody>
          <a:bodyPr/>
          <a:lstStyle/>
          <a:p>
            <a:r>
              <a:rPr lang="en-US"/>
              <a:t>While We Wait 3</a:t>
            </a:r>
            <a:endParaRPr lang="en-US" dirty="0"/>
          </a:p>
        </p:txBody>
      </p:sp>
      <p:sp>
        <p:nvSpPr>
          <p:cNvPr id="4" name="Slide Number Placeholder 3">
            <a:extLst>
              <a:ext uri="{FF2B5EF4-FFF2-40B4-BE49-F238E27FC236}">
                <a16:creationId xmlns:a16="http://schemas.microsoft.com/office/drawing/2014/main" id="{D2B3180D-DA32-4FB5-9261-00A0D11A4D8D}"/>
              </a:ext>
            </a:extLst>
          </p:cNvPr>
          <p:cNvSpPr>
            <a:spLocks noGrp="1"/>
          </p:cNvSpPr>
          <p:nvPr>
            <p:ph type="sldNum" sz="quarter" idx="12"/>
          </p:nvPr>
        </p:nvSpPr>
        <p:spPr/>
        <p:txBody>
          <a:bodyPr/>
          <a:lstStyle/>
          <a:p>
            <a:fld id="{8A7A6979-0714-4377-B894-6BE4C2D6E202}" type="slidenum">
              <a:rPr lang="en-US" smtClean="0"/>
              <a:t>13</a:t>
            </a:fld>
            <a:endParaRPr lang="en-US" dirty="0"/>
          </a:p>
        </p:txBody>
      </p:sp>
      <p:sp>
        <p:nvSpPr>
          <p:cNvPr id="5" name="Rectangle 4">
            <a:extLst>
              <a:ext uri="{FF2B5EF4-FFF2-40B4-BE49-F238E27FC236}">
                <a16:creationId xmlns:a16="http://schemas.microsoft.com/office/drawing/2014/main" id="{9A099341-DBE7-47A2-8D3A-1E3BB73C1482}"/>
              </a:ext>
            </a:extLst>
          </p:cNvPr>
          <p:cNvSpPr/>
          <p:nvPr/>
        </p:nvSpPr>
        <p:spPr>
          <a:xfrm>
            <a:off x="172720" y="60960"/>
            <a:ext cx="8712200" cy="6617196"/>
          </a:xfrm>
          <a:prstGeom prst="rect">
            <a:avLst/>
          </a:prstGeom>
        </p:spPr>
        <p:txBody>
          <a:bodyPr wrap="square">
            <a:spAutoFit/>
          </a:bodyPr>
          <a:lstStyle/>
          <a:p>
            <a:r>
              <a:rPr lang="en-US" sz="4000" b="1" dirty="0">
                <a:solidFill>
                  <a:schemeClr val="bg1"/>
                </a:solidFill>
              </a:rPr>
              <a:t>DANIEL 9:24-25</a:t>
            </a:r>
          </a:p>
          <a:p>
            <a:r>
              <a:rPr lang="en-US" sz="3200" i="1" dirty="0">
                <a:solidFill>
                  <a:schemeClr val="bg1"/>
                </a:solidFill>
              </a:rPr>
              <a:t>	Seventy weeks are determined upon thy people and upon thy holy city, to finish the transgression, and to make an end of sins, and to make reconciliation for iniquity, and to bring in everlasting righteousness, and to seal up the vision and prophecy, and to anoint the most Holy. 25 </a:t>
            </a:r>
            <a:r>
              <a:rPr lang="en-US" sz="3200" i="1" dirty="0">
                <a:solidFill>
                  <a:srgbClr val="FFFF00"/>
                </a:solidFill>
              </a:rPr>
              <a:t>Know therefore and understand, that from the going forth of the commandment to restore and to build Jerusalem unto the Messiah the Prince </a:t>
            </a:r>
            <a:r>
              <a:rPr lang="en-US" sz="3200" i="1" dirty="0">
                <a:solidFill>
                  <a:schemeClr val="bg1"/>
                </a:solidFill>
              </a:rPr>
              <a:t>shall be seven weeks, and threescore and two weeks: the street shall be built again, and the wall, even in troublous times.</a:t>
            </a:r>
          </a:p>
        </p:txBody>
      </p:sp>
    </p:spTree>
    <p:extLst>
      <p:ext uri="{BB962C8B-B14F-4D97-AF65-F5344CB8AC3E}">
        <p14:creationId xmlns:p14="http://schemas.microsoft.com/office/powerpoint/2010/main" val="4265718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218740-F96F-4C44-89E6-93B2CE6BA27B}"/>
              </a:ext>
            </a:extLst>
          </p:cNvPr>
          <p:cNvSpPr>
            <a:spLocks noGrp="1"/>
          </p:cNvSpPr>
          <p:nvPr>
            <p:ph type="dt" sz="half" idx="10"/>
          </p:nvPr>
        </p:nvSpPr>
        <p:spPr/>
        <p:txBody>
          <a:bodyPr/>
          <a:lstStyle/>
          <a:p>
            <a:r>
              <a:rPr lang="en-US"/>
              <a:t>8/5/2018</a:t>
            </a:r>
            <a:endParaRPr lang="en-US" dirty="0"/>
          </a:p>
        </p:txBody>
      </p:sp>
      <p:sp>
        <p:nvSpPr>
          <p:cNvPr id="3" name="Footer Placeholder 2">
            <a:extLst>
              <a:ext uri="{FF2B5EF4-FFF2-40B4-BE49-F238E27FC236}">
                <a16:creationId xmlns:a16="http://schemas.microsoft.com/office/drawing/2014/main" id="{38F0D215-9D31-4D68-A149-40AA2E69F0D3}"/>
              </a:ext>
            </a:extLst>
          </p:cNvPr>
          <p:cNvSpPr>
            <a:spLocks noGrp="1"/>
          </p:cNvSpPr>
          <p:nvPr>
            <p:ph type="ftr" sz="quarter" idx="11"/>
          </p:nvPr>
        </p:nvSpPr>
        <p:spPr/>
        <p:txBody>
          <a:bodyPr/>
          <a:lstStyle/>
          <a:p>
            <a:r>
              <a:rPr lang="en-US"/>
              <a:t>While We Wait 3</a:t>
            </a:r>
            <a:endParaRPr lang="en-US" dirty="0"/>
          </a:p>
        </p:txBody>
      </p:sp>
      <p:sp>
        <p:nvSpPr>
          <p:cNvPr id="4" name="Slide Number Placeholder 3">
            <a:extLst>
              <a:ext uri="{FF2B5EF4-FFF2-40B4-BE49-F238E27FC236}">
                <a16:creationId xmlns:a16="http://schemas.microsoft.com/office/drawing/2014/main" id="{DDB29459-3104-4F19-8111-F6AA54EF4172}"/>
              </a:ext>
            </a:extLst>
          </p:cNvPr>
          <p:cNvSpPr>
            <a:spLocks noGrp="1"/>
          </p:cNvSpPr>
          <p:nvPr>
            <p:ph type="sldNum" sz="quarter" idx="12"/>
          </p:nvPr>
        </p:nvSpPr>
        <p:spPr/>
        <p:txBody>
          <a:bodyPr/>
          <a:lstStyle/>
          <a:p>
            <a:fld id="{8A7A6979-0714-4377-B894-6BE4C2D6E202}" type="slidenum">
              <a:rPr lang="en-US" smtClean="0"/>
              <a:t>14</a:t>
            </a:fld>
            <a:endParaRPr lang="en-US" dirty="0"/>
          </a:p>
        </p:txBody>
      </p:sp>
      <p:sp>
        <p:nvSpPr>
          <p:cNvPr id="5" name="Rectangle 4">
            <a:extLst>
              <a:ext uri="{FF2B5EF4-FFF2-40B4-BE49-F238E27FC236}">
                <a16:creationId xmlns:a16="http://schemas.microsoft.com/office/drawing/2014/main" id="{A692B800-25EA-4B2A-9F98-38BEDC81A61B}"/>
              </a:ext>
            </a:extLst>
          </p:cNvPr>
          <p:cNvSpPr/>
          <p:nvPr/>
        </p:nvSpPr>
        <p:spPr>
          <a:xfrm>
            <a:off x="274320" y="172720"/>
            <a:ext cx="8646160" cy="6186309"/>
          </a:xfrm>
          <a:prstGeom prst="rect">
            <a:avLst/>
          </a:prstGeom>
        </p:spPr>
        <p:txBody>
          <a:bodyPr wrap="square">
            <a:spAutoFit/>
          </a:bodyPr>
          <a:lstStyle/>
          <a:p>
            <a:r>
              <a:rPr lang="en-US" sz="4400" b="1" dirty="0">
                <a:solidFill>
                  <a:schemeClr val="bg1"/>
                </a:solidFill>
              </a:rPr>
              <a:t>NEHEMIAH 2:17-18</a:t>
            </a:r>
          </a:p>
          <a:p>
            <a:r>
              <a:rPr lang="en-US" sz="3200" i="1" dirty="0">
                <a:solidFill>
                  <a:schemeClr val="bg1"/>
                </a:solidFill>
              </a:rPr>
              <a:t>	Then said I unto them, Ye see the distress that we are in, how Jerusalem lieth waste, and the gates thereof are burned with fire: come, and </a:t>
            </a:r>
            <a:r>
              <a:rPr lang="en-US" sz="3200" i="1" dirty="0">
                <a:solidFill>
                  <a:srgbClr val="FFFF00"/>
                </a:solidFill>
              </a:rPr>
              <a:t>let us build up the wall of Jerusalem, that we be no more a reproach.</a:t>
            </a:r>
            <a:r>
              <a:rPr lang="en-US" sz="3200" i="1" dirty="0">
                <a:solidFill>
                  <a:schemeClr val="bg1"/>
                </a:solidFill>
              </a:rPr>
              <a:t> 18 Then I told them of the hand of my God which was good upon me; as also the king's words that he had spoken unto me. And they said, </a:t>
            </a:r>
            <a:r>
              <a:rPr lang="en-US" sz="3200" i="1" dirty="0">
                <a:solidFill>
                  <a:srgbClr val="FFFF00"/>
                </a:solidFill>
              </a:rPr>
              <a:t>Let us rise up and build. So they strengthened their hands for this good work.</a:t>
            </a:r>
          </a:p>
          <a:p>
            <a:endParaRPr lang="en-US" sz="3200" i="1" dirty="0">
              <a:solidFill>
                <a:schemeClr val="bg1"/>
              </a:solidFill>
            </a:endParaRPr>
          </a:p>
          <a:p>
            <a:endParaRPr lang="en-US" sz="3200" i="1" dirty="0">
              <a:solidFill>
                <a:schemeClr val="bg1"/>
              </a:solidFill>
            </a:endParaRPr>
          </a:p>
        </p:txBody>
      </p:sp>
    </p:spTree>
    <p:extLst>
      <p:ext uri="{BB962C8B-B14F-4D97-AF65-F5344CB8AC3E}">
        <p14:creationId xmlns:p14="http://schemas.microsoft.com/office/powerpoint/2010/main" val="2400717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543D17-2406-4002-8B2D-35F60D67C3A0}"/>
              </a:ext>
            </a:extLst>
          </p:cNvPr>
          <p:cNvSpPr>
            <a:spLocks noGrp="1"/>
          </p:cNvSpPr>
          <p:nvPr>
            <p:ph type="dt" sz="half" idx="10"/>
          </p:nvPr>
        </p:nvSpPr>
        <p:spPr/>
        <p:txBody>
          <a:bodyPr/>
          <a:lstStyle/>
          <a:p>
            <a:r>
              <a:rPr lang="en-US"/>
              <a:t>8/5/2018</a:t>
            </a:r>
            <a:endParaRPr lang="en-US" dirty="0"/>
          </a:p>
        </p:txBody>
      </p:sp>
      <p:sp>
        <p:nvSpPr>
          <p:cNvPr id="3" name="Footer Placeholder 2">
            <a:extLst>
              <a:ext uri="{FF2B5EF4-FFF2-40B4-BE49-F238E27FC236}">
                <a16:creationId xmlns:a16="http://schemas.microsoft.com/office/drawing/2014/main" id="{EBEFE6EC-51C2-4DFD-9B0A-E59CADCFB1F6}"/>
              </a:ext>
            </a:extLst>
          </p:cNvPr>
          <p:cNvSpPr>
            <a:spLocks noGrp="1"/>
          </p:cNvSpPr>
          <p:nvPr>
            <p:ph type="ftr" sz="quarter" idx="11"/>
          </p:nvPr>
        </p:nvSpPr>
        <p:spPr/>
        <p:txBody>
          <a:bodyPr/>
          <a:lstStyle/>
          <a:p>
            <a:r>
              <a:rPr lang="en-US"/>
              <a:t>While We Wait 3</a:t>
            </a:r>
            <a:endParaRPr lang="en-US" dirty="0"/>
          </a:p>
        </p:txBody>
      </p:sp>
      <p:sp>
        <p:nvSpPr>
          <p:cNvPr id="4" name="Slide Number Placeholder 3">
            <a:extLst>
              <a:ext uri="{FF2B5EF4-FFF2-40B4-BE49-F238E27FC236}">
                <a16:creationId xmlns:a16="http://schemas.microsoft.com/office/drawing/2014/main" id="{3244C44D-03FD-4589-B843-EFFCEF906981}"/>
              </a:ext>
            </a:extLst>
          </p:cNvPr>
          <p:cNvSpPr>
            <a:spLocks noGrp="1"/>
          </p:cNvSpPr>
          <p:nvPr>
            <p:ph type="sldNum" sz="quarter" idx="12"/>
          </p:nvPr>
        </p:nvSpPr>
        <p:spPr/>
        <p:txBody>
          <a:bodyPr/>
          <a:lstStyle/>
          <a:p>
            <a:fld id="{8A7A6979-0714-4377-B894-6BE4C2D6E202}" type="slidenum">
              <a:rPr lang="en-US" smtClean="0"/>
              <a:t>15</a:t>
            </a:fld>
            <a:endParaRPr lang="en-US" dirty="0"/>
          </a:p>
        </p:txBody>
      </p:sp>
      <p:cxnSp>
        <p:nvCxnSpPr>
          <p:cNvPr id="6" name="Straight Arrow Connector 5">
            <a:extLst>
              <a:ext uri="{FF2B5EF4-FFF2-40B4-BE49-F238E27FC236}">
                <a16:creationId xmlns:a16="http://schemas.microsoft.com/office/drawing/2014/main" id="{D74831FC-1DAA-46BD-AFFC-3AA2A4163999}"/>
              </a:ext>
            </a:extLst>
          </p:cNvPr>
          <p:cNvCxnSpPr>
            <a:cxnSpLocks/>
          </p:cNvCxnSpPr>
          <p:nvPr/>
        </p:nvCxnSpPr>
        <p:spPr>
          <a:xfrm>
            <a:off x="251460" y="3036570"/>
            <a:ext cx="8465820" cy="0"/>
          </a:xfrm>
          <a:prstGeom prst="straightConnector1">
            <a:avLst/>
          </a:prstGeom>
          <a:ln w="117475">
            <a:tailEnd type="triangle"/>
          </a:ln>
        </p:spPr>
        <p:style>
          <a:lnRef idx="3">
            <a:schemeClr val="accent3"/>
          </a:lnRef>
          <a:fillRef idx="0">
            <a:schemeClr val="accent3"/>
          </a:fillRef>
          <a:effectRef idx="2">
            <a:schemeClr val="accent3"/>
          </a:effectRef>
          <a:fontRef idx="minor">
            <a:schemeClr val="tx1"/>
          </a:fontRef>
        </p:style>
      </p:cxnSp>
      <p:sp>
        <p:nvSpPr>
          <p:cNvPr id="7" name="Rectangle 6">
            <a:extLst>
              <a:ext uri="{FF2B5EF4-FFF2-40B4-BE49-F238E27FC236}">
                <a16:creationId xmlns:a16="http://schemas.microsoft.com/office/drawing/2014/main" id="{075EF591-A678-4269-A393-F8F486EE60FF}"/>
              </a:ext>
            </a:extLst>
          </p:cNvPr>
          <p:cNvSpPr/>
          <p:nvPr/>
        </p:nvSpPr>
        <p:spPr>
          <a:xfrm>
            <a:off x="304800" y="4202430"/>
            <a:ext cx="3162300" cy="8229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69 Weeks</a:t>
            </a:r>
          </a:p>
        </p:txBody>
      </p:sp>
      <p:sp>
        <p:nvSpPr>
          <p:cNvPr id="8" name="Rectangle 7">
            <a:extLst>
              <a:ext uri="{FF2B5EF4-FFF2-40B4-BE49-F238E27FC236}">
                <a16:creationId xmlns:a16="http://schemas.microsoft.com/office/drawing/2014/main" id="{5DC29DB9-9E32-4915-B295-80DD4A953286}"/>
              </a:ext>
            </a:extLst>
          </p:cNvPr>
          <p:cNvSpPr/>
          <p:nvPr/>
        </p:nvSpPr>
        <p:spPr>
          <a:xfrm>
            <a:off x="3569679" y="4202430"/>
            <a:ext cx="529300" cy="8229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3.5</a:t>
            </a:r>
          </a:p>
          <a:p>
            <a:pPr algn="ctr"/>
            <a:r>
              <a:rPr lang="en-US" b="1" dirty="0"/>
              <a:t>Yrs.</a:t>
            </a:r>
          </a:p>
        </p:txBody>
      </p:sp>
      <p:sp>
        <p:nvSpPr>
          <p:cNvPr id="10" name="Rectangle 9">
            <a:extLst>
              <a:ext uri="{FF2B5EF4-FFF2-40B4-BE49-F238E27FC236}">
                <a16:creationId xmlns:a16="http://schemas.microsoft.com/office/drawing/2014/main" id="{131F990C-508A-4B7D-83C9-6B38630546A2}"/>
              </a:ext>
            </a:extLst>
          </p:cNvPr>
          <p:cNvSpPr/>
          <p:nvPr/>
        </p:nvSpPr>
        <p:spPr>
          <a:xfrm>
            <a:off x="4175178" y="4202430"/>
            <a:ext cx="3879162" cy="82296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dirty="0"/>
              <a:t>Gentiles</a:t>
            </a:r>
          </a:p>
        </p:txBody>
      </p:sp>
      <p:sp>
        <p:nvSpPr>
          <p:cNvPr id="12" name="Rectangle 11">
            <a:extLst>
              <a:ext uri="{FF2B5EF4-FFF2-40B4-BE49-F238E27FC236}">
                <a16:creationId xmlns:a16="http://schemas.microsoft.com/office/drawing/2014/main" id="{93643C40-79AD-4655-91E8-55F0A6EA85C4}"/>
              </a:ext>
            </a:extLst>
          </p:cNvPr>
          <p:cNvSpPr/>
          <p:nvPr/>
        </p:nvSpPr>
        <p:spPr>
          <a:xfrm>
            <a:off x="8165121" y="4202430"/>
            <a:ext cx="529300" cy="8229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3.5</a:t>
            </a:r>
          </a:p>
          <a:p>
            <a:pPr algn="ctr"/>
            <a:r>
              <a:rPr lang="en-US" b="1" dirty="0"/>
              <a:t>Yrs.</a:t>
            </a:r>
          </a:p>
        </p:txBody>
      </p:sp>
      <p:sp>
        <p:nvSpPr>
          <p:cNvPr id="13" name="TextBox 12">
            <a:extLst>
              <a:ext uri="{FF2B5EF4-FFF2-40B4-BE49-F238E27FC236}">
                <a16:creationId xmlns:a16="http://schemas.microsoft.com/office/drawing/2014/main" id="{176987BD-761B-4713-A7DD-70D23D4A0849}"/>
              </a:ext>
            </a:extLst>
          </p:cNvPr>
          <p:cNvSpPr txBox="1"/>
          <p:nvPr/>
        </p:nvSpPr>
        <p:spPr>
          <a:xfrm>
            <a:off x="320040" y="932803"/>
            <a:ext cx="8763000" cy="1985159"/>
          </a:xfrm>
          <a:prstGeom prst="rect">
            <a:avLst/>
          </a:prstGeom>
          <a:noFill/>
        </p:spPr>
        <p:txBody>
          <a:bodyPr wrap="square" rtlCol="0">
            <a:spAutoFit/>
          </a:bodyPr>
          <a:lstStyle/>
          <a:p>
            <a:r>
              <a:rPr lang="en-US" sz="6000" i="1" dirty="0">
                <a:solidFill>
                  <a:schemeClr val="bg1"/>
                </a:solidFill>
              </a:rPr>
              <a:t>70 Weeks</a:t>
            </a:r>
          </a:p>
          <a:p>
            <a:r>
              <a:rPr lang="en-US" sz="3300" dirty="0">
                <a:solidFill>
                  <a:schemeClr val="bg1"/>
                </a:solidFill>
              </a:rPr>
              <a:t>DANIEL 9:24  </a:t>
            </a:r>
            <a:r>
              <a:rPr lang="en-US" sz="3000" i="1" dirty="0">
                <a:solidFill>
                  <a:schemeClr val="bg1"/>
                </a:solidFill>
              </a:rPr>
              <a:t>Seventy weeks are determined upon thy people and upon thy holy city</a:t>
            </a:r>
          </a:p>
        </p:txBody>
      </p:sp>
      <p:sp>
        <p:nvSpPr>
          <p:cNvPr id="11" name="Rectangle 10">
            <a:extLst>
              <a:ext uri="{FF2B5EF4-FFF2-40B4-BE49-F238E27FC236}">
                <a16:creationId xmlns:a16="http://schemas.microsoft.com/office/drawing/2014/main" id="{97ED68B9-8B9D-4A2F-BC00-E1B8A8C47906}"/>
              </a:ext>
            </a:extLst>
          </p:cNvPr>
          <p:cNvSpPr/>
          <p:nvPr/>
        </p:nvSpPr>
        <p:spPr>
          <a:xfrm>
            <a:off x="304800" y="3208020"/>
            <a:ext cx="8389620" cy="8229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dirty="0"/>
              <a:t>70 Weeks</a:t>
            </a:r>
          </a:p>
        </p:txBody>
      </p:sp>
    </p:spTree>
    <p:extLst>
      <p:ext uri="{BB962C8B-B14F-4D97-AF65-F5344CB8AC3E}">
        <p14:creationId xmlns:p14="http://schemas.microsoft.com/office/powerpoint/2010/main" val="3880128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2"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D7F53F-18BD-4A35-9F4A-0715BB607C86}"/>
              </a:ext>
            </a:extLst>
          </p:cNvPr>
          <p:cNvSpPr>
            <a:spLocks noGrp="1"/>
          </p:cNvSpPr>
          <p:nvPr>
            <p:ph type="dt" sz="half" idx="10"/>
          </p:nvPr>
        </p:nvSpPr>
        <p:spPr/>
        <p:txBody>
          <a:bodyPr/>
          <a:lstStyle/>
          <a:p>
            <a:r>
              <a:rPr lang="en-US"/>
              <a:t>8/5/2018</a:t>
            </a:r>
            <a:endParaRPr lang="en-US" dirty="0"/>
          </a:p>
        </p:txBody>
      </p:sp>
      <p:sp>
        <p:nvSpPr>
          <p:cNvPr id="3" name="Footer Placeholder 2">
            <a:extLst>
              <a:ext uri="{FF2B5EF4-FFF2-40B4-BE49-F238E27FC236}">
                <a16:creationId xmlns:a16="http://schemas.microsoft.com/office/drawing/2014/main" id="{EFE32476-E2D3-4868-BFBE-BFE0683ED9F6}"/>
              </a:ext>
            </a:extLst>
          </p:cNvPr>
          <p:cNvSpPr>
            <a:spLocks noGrp="1"/>
          </p:cNvSpPr>
          <p:nvPr>
            <p:ph type="ftr" sz="quarter" idx="11"/>
          </p:nvPr>
        </p:nvSpPr>
        <p:spPr/>
        <p:txBody>
          <a:bodyPr/>
          <a:lstStyle/>
          <a:p>
            <a:r>
              <a:rPr lang="en-US"/>
              <a:t>While We Wait 3</a:t>
            </a:r>
            <a:endParaRPr lang="en-US" dirty="0"/>
          </a:p>
        </p:txBody>
      </p:sp>
      <p:sp>
        <p:nvSpPr>
          <p:cNvPr id="4" name="Slide Number Placeholder 3">
            <a:extLst>
              <a:ext uri="{FF2B5EF4-FFF2-40B4-BE49-F238E27FC236}">
                <a16:creationId xmlns:a16="http://schemas.microsoft.com/office/drawing/2014/main" id="{722AA826-8E8F-486A-A6B4-E10203BBD933}"/>
              </a:ext>
            </a:extLst>
          </p:cNvPr>
          <p:cNvSpPr>
            <a:spLocks noGrp="1"/>
          </p:cNvSpPr>
          <p:nvPr>
            <p:ph type="sldNum" sz="quarter" idx="12"/>
          </p:nvPr>
        </p:nvSpPr>
        <p:spPr/>
        <p:txBody>
          <a:bodyPr/>
          <a:lstStyle/>
          <a:p>
            <a:fld id="{8A7A6979-0714-4377-B894-6BE4C2D6E202}" type="slidenum">
              <a:rPr lang="en-US" smtClean="0"/>
              <a:t>16</a:t>
            </a:fld>
            <a:endParaRPr lang="en-US" dirty="0"/>
          </a:p>
        </p:txBody>
      </p:sp>
      <p:sp>
        <p:nvSpPr>
          <p:cNvPr id="5" name="Rectangle 4">
            <a:extLst>
              <a:ext uri="{FF2B5EF4-FFF2-40B4-BE49-F238E27FC236}">
                <a16:creationId xmlns:a16="http://schemas.microsoft.com/office/drawing/2014/main" id="{2109C4BE-C4EC-4910-8F52-19600FA34E52}"/>
              </a:ext>
            </a:extLst>
          </p:cNvPr>
          <p:cNvSpPr/>
          <p:nvPr/>
        </p:nvSpPr>
        <p:spPr>
          <a:xfrm>
            <a:off x="172720" y="173992"/>
            <a:ext cx="8656320" cy="4154984"/>
          </a:xfrm>
          <a:prstGeom prst="rect">
            <a:avLst/>
          </a:prstGeom>
        </p:spPr>
        <p:txBody>
          <a:bodyPr wrap="square">
            <a:spAutoFit/>
          </a:bodyPr>
          <a:lstStyle/>
          <a:p>
            <a:r>
              <a:rPr lang="en-US" sz="4000" b="1" dirty="0">
                <a:solidFill>
                  <a:schemeClr val="bg1"/>
                </a:solidFill>
              </a:rPr>
              <a:t>REVELATION 11:1</a:t>
            </a:r>
          </a:p>
          <a:p>
            <a:r>
              <a:rPr lang="en-US" sz="3200" i="1" dirty="0">
                <a:solidFill>
                  <a:schemeClr val="bg1"/>
                </a:solidFill>
              </a:rPr>
              <a:t>	And there was given me a reed like unto a rod: and the angel stood, saying, Rise, and measure the temple of God, and the altar, and them that worship therein.  2 </a:t>
            </a:r>
            <a:r>
              <a:rPr lang="en-US" sz="3200" i="1" dirty="0">
                <a:solidFill>
                  <a:srgbClr val="FFFF00"/>
                </a:solidFill>
              </a:rPr>
              <a:t>But the court which is without the temple leave out, and measure it not; for it is given unto the Gentiles: </a:t>
            </a:r>
            <a:r>
              <a:rPr lang="en-US" sz="3200" i="1" dirty="0">
                <a:solidFill>
                  <a:schemeClr val="bg1"/>
                </a:solidFill>
              </a:rPr>
              <a:t>and the holy city shall they tread under foot forty and two months. </a:t>
            </a:r>
          </a:p>
        </p:txBody>
      </p:sp>
    </p:spTree>
    <p:extLst>
      <p:ext uri="{BB962C8B-B14F-4D97-AF65-F5344CB8AC3E}">
        <p14:creationId xmlns:p14="http://schemas.microsoft.com/office/powerpoint/2010/main" val="2099679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74C1DD-47ED-EF4B-98EB-E182547F30B1}"/>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60961" y="918210"/>
            <a:ext cx="9030872" cy="4869180"/>
          </a:xfrm>
          <a:prstGeom prst="rect">
            <a:avLst/>
          </a:prstGeom>
        </p:spPr>
      </p:pic>
      <p:sp>
        <p:nvSpPr>
          <p:cNvPr id="2" name="Rectangle 1">
            <a:extLst>
              <a:ext uri="{FF2B5EF4-FFF2-40B4-BE49-F238E27FC236}">
                <a16:creationId xmlns:a16="http://schemas.microsoft.com/office/drawing/2014/main" id="{A1154465-F970-4B9D-B9D7-4621C2DFFC39}"/>
              </a:ext>
            </a:extLst>
          </p:cNvPr>
          <p:cNvSpPr/>
          <p:nvPr/>
        </p:nvSpPr>
        <p:spPr>
          <a:xfrm>
            <a:off x="190500" y="1116330"/>
            <a:ext cx="14478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Date Placeholder 2">
            <a:extLst>
              <a:ext uri="{FF2B5EF4-FFF2-40B4-BE49-F238E27FC236}">
                <a16:creationId xmlns:a16="http://schemas.microsoft.com/office/drawing/2014/main" id="{54B9B84C-845C-46E8-A9E3-0888CC02829A}"/>
              </a:ext>
            </a:extLst>
          </p:cNvPr>
          <p:cNvSpPr>
            <a:spLocks noGrp="1"/>
          </p:cNvSpPr>
          <p:nvPr>
            <p:ph type="dt" sz="half" idx="10"/>
          </p:nvPr>
        </p:nvSpPr>
        <p:spPr/>
        <p:txBody>
          <a:bodyPr/>
          <a:lstStyle/>
          <a:p>
            <a:r>
              <a:rPr lang="en-US"/>
              <a:t>8/5/2018</a:t>
            </a:r>
            <a:endParaRPr lang="en-US" dirty="0"/>
          </a:p>
        </p:txBody>
      </p:sp>
      <p:sp>
        <p:nvSpPr>
          <p:cNvPr id="5" name="Footer Placeholder 4">
            <a:extLst>
              <a:ext uri="{FF2B5EF4-FFF2-40B4-BE49-F238E27FC236}">
                <a16:creationId xmlns:a16="http://schemas.microsoft.com/office/drawing/2014/main" id="{1C746F90-BC3B-4E53-A6D7-FA1F29521F3C}"/>
              </a:ext>
            </a:extLst>
          </p:cNvPr>
          <p:cNvSpPr>
            <a:spLocks noGrp="1"/>
          </p:cNvSpPr>
          <p:nvPr>
            <p:ph type="ftr" sz="quarter" idx="11"/>
          </p:nvPr>
        </p:nvSpPr>
        <p:spPr/>
        <p:txBody>
          <a:bodyPr/>
          <a:lstStyle/>
          <a:p>
            <a:r>
              <a:rPr lang="en-US"/>
              <a:t>While We Wait 3</a:t>
            </a:r>
            <a:endParaRPr lang="en-US" dirty="0"/>
          </a:p>
        </p:txBody>
      </p:sp>
      <p:sp>
        <p:nvSpPr>
          <p:cNvPr id="6" name="Slide Number Placeholder 5">
            <a:extLst>
              <a:ext uri="{FF2B5EF4-FFF2-40B4-BE49-F238E27FC236}">
                <a16:creationId xmlns:a16="http://schemas.microsoft.com/office/drawing/2014/main" id="{A1AD8D4F-0054-4F46-AC96-7CC0E5C400A9}"/>
              </a:ext>
            </a:extLst>
          </p:cNvPr>
          <p:cNvSpPr>
            <a:spLocks noGrp="1"/>
          </p:cNvSpPr>
          <p:nvPr>
            <p:ph type="sldNum" sz="quarter" idx="12"/>
          </p:nvPr>
        </p:nvSpPr>
        <p:spPr/>
        <p:txBody>
          <a:bodyPr/>
          <a:lstStyle/>
          <a:p>
            <a:fld id="{8A7A6979-0714-4377-B894-6BE4C2D6E202}" type="slidenum">
              <a:rPr lang="en-US" smtClean="0"/>
              <a:t>17</a:t>
            </a:fld>
            <a:endParaRPr lang="en-US" dirty="0"/>
          </a:p>
        </p:txBody>
      </p:sp>
    </p:spTree>
    <p:extLst>
      <p:ext uri="{BB962C8B-B14F-4D97-AF65-F5344CB8AC3E}">
        <p14:creationId xmlns:p14="http://schemas.microsoft.com/office/powerpoint/2010/main" val="1968539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51C769-D2BD-4EE7-A976-7F10AF28E07A}"/>
              </a:ext>
            </a:extLst>
          </p:cNvPr>
          <p:cNvSpPr>
            <a:spLocks noGrp="1"/>
          </p:cNvSpPr>
          <p:nvPr>
            <p:ph type="dt" sz="half" idx="10"/>
          </p:nvPr>
        </p:nvSpPr>
        <p:spPr/>
        <p:txBody>
          <a:bodyPr/>
          <a:lstStyle/>
          <a:p>
            <a:r>
              <a:rPr lang="en-US"/>
              <a:t>8/5/2018</a:t>
            </a:r>
            <a:endParaRPr lang="en-US" dirty="0"/>
          </a:p>
        </p:txBody>
      </p:sp>
      <p:sp>
        <p:nvSpPr>
          <p:cNvPr id="3" name="Footer Placeholder 2">
            <a:extLst>
              <a:ext uri="{FF2B5EF4-FFF2-40B4-BE49-F238E27FC236}">
                <a16:creationId xmlns:a16="http://schemas.microsoft.com/office/drawing/2014/main" id="{E0C12F9F-386D-498B-B213-A88734FA21B5}"/>
              </a:ext>
            </a:extLst>
          </p:cNvPr>
          <p:cNvSpPr>
            <a:spLocks noGrp="1"/>
          </p:cNvSpPr>
          <p:nvPr>
            <p:ph type="ftr" sz="quarter" idx="11"/>
          </p:nvPr>
        </p:nvSpPr>
        <p:spPr/>
        <p:txBody>
          <a:bodyPr/>
          <a:lstStyle/>
          <a:p>
            <a:r>
              <a:rPr lang="en-US"/>
              <a:t>While We Wait 3</a:t>
            </a:r>
            <a:endParaRPr lang="en-US" dirty="0"/>
          </a:p>
        </p:txBody>
      </p:sp>
      <p:sp>
        <p:nvSpPr>
          <p:cNvPr id="4" name="Slide Number Placeholder 3">
            <a:extLst>
              <a:ext uri="{FF2B5EF4-FFF2-40B4-BE49-F238E27FC236}">
                <a16:creationId xmlns:a16="http://schemas.microsoft.com/office/drawing/2014/main" id="{62A69217-462B-4100-B641-010C0756B6F5}"/>
              </a:ext>
            </a:extLst>
          </p:cNvPr>
          <p:cNvSpPr>
            <a:spLocks noGrp="1"/>
          </p:cNvSpPr>
          <p:nvPr>
            <p:ph type="sldNum" sz="quarter" idx="12"/>
          </p:nvPr>
        </p:nvSpPr>
        <p:spPr/>
        <p:txBody>
          <a:bodyPr/>
          <a:lstStyle/>
          <a:p>
            <a:fld id="{8A7A6979-0714-4377-B894-6BE4C2D6E202}" type="slidenum">
              <a:rPr lang="en-US" smtClean="0"/>
              <a:t>18</a:t>
            </a:fld>
            <a:endParaRPr lang="en-US" dirty="0"/>
          </a:p>
        </p:txBody>
      </p:sp>
      <p:sp>
        <p:nvSpPr>
          <p:cNvPr id="5" name="Rectangle 4">
            <a:extLst>
              <a:ext uri="{FF2B5EF4-FFF2-40B4-BE49-F238E27FC236}">
                <a16:creationId xmlns:a16="http://schemas.microsoft.com/office/drawing/2014/main" id="{2AC6839C-ABB1-4660-8CEC-2DA9E5657EFD}"/>
              </a:ext>
            </a:extLst>
          </p:cNvPr>
          <p:cNvSpPr/>
          <p:nvPr/>
        </p:nvSpPr>
        <p:spPr>
          <a:xfrm>
            <a:off x="182880" y="50800"/>
            <a:ext cx="8821420" cy="6617196"/>
          </a:xfrm>
          <a:prstGeom prst="rect">
            <a:avLst/>
          </a:prstGeom>
        </p:spPr>
        <p:txBody>
          <a:bodyPr wrap="square">
            <a:spAutoFit/>
          </a:bodyPr>
          <a:lstStyle/>
          <a:p>
            <a:r>
              <a:rPr lang="en-US" sz="3600" b="1" dirty="0">
                <a:solidFill>
                  <a:schemeClr val="bg1"/>
                </a:solidFill>
              </a:rPr>
              <a:t>GOD'S.ONLY.PROVIDED.PLACE</a:t>
            </a:r>
          </a:p>
          <a:p>
            <a:r>
              <a:rPr lang="en-US" sz="2800" dirty="0">
                <a:solidFill>
                  <a:schemeClr val="bg1"/>
                </a:solidFill>
              </a:rPr>
              <a:t>	</a:t>
            </a:r>
            <a:r>
              <a:rPr lang="en-US" sz="3000" dirty="0">
                <a:solidFill>
                  <a:schemeClr val="bg1"/>
                </a:solidFill>
              </a:rPr>
              <a:t>40  I believe the church is beginning to hear the Message, and beginning to understand It. But we've got to lay in the Presence of the Son, we've got to be ripened.</a:t>
            </a:r>
            <a:r>
              <a:rPr lang="en-US" sz="3000" dirty="0">
                <a:solidFill>
                  <a:srgbClr val="FFFF00"/>
                </a:solidFill>
              </a:rPr>
              <a:t> Our faith isn't ripe.</a:t>
            </a:r>
            <a:r>
              <a:rPr lang="en-US" sz="3000" dirty="0">
                <a:solidFill>
                  <a:schemeClr val="bg1"/>
                </a:solidFill>
              </a:rPr>
              <a:t> Intellectually we're hearing the Message that God has give us, and seeing the signs that He showed us, and proving it by the Bible, but, how the church needs to lay in His Presence till it tenders up, gets sweet in the Spirit... </a:t>
            </a:r>
          </a:p>
          <a:p>
            <a:r>
              <a:rPr lang="en-US" sz="3000" dirty="0">
                <a:solidFill>
                  <a:schemeClr val="bg1"/>
                </a:solidFill>
              </a:rPr>
              <a:t>	But when the Church once gets It, the Elected is called out and separated, then in the Presence of God, </a:t>
            </a:r>
            <a:r>
              <a:rPr lang="en-US" sz="3000" dirty="0">
                <a:solidFill>
                  <a:srgbClr val="FFFF00"/>
                </a:solidFill>
              </a:rPr>
              <a:t>I know it'll be something like the people was there when it takes its Rapture.			</a:t>
            </a:r>
            <a:r>
              <a:rPr lang="en-US" sz="2800" dirty="0">
                <a:solidFill>
                  <a:schemeClr val="bg1"/>
                </a:solidFill>
              </a:rPr>
              <a:t>																			65-1128</a:t>
            </a:r>
          </a:p>
        </p:txBody>
      </p:sp>
    </p:spTree>
    <p:extLst>
      <p:ext uri="{BB962C8B-B14F-4D97-AF65-F5344CB8AC3E}">
        <p14:creationId xmlns:p14="http://schemas.microsoft.com/office/powerpoint/2010/main" val="4579681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9A0D35-BA59-45A1-B55B-A60CE4BB3C4D}"/>
              </a:ext>
            </a:extLst>
          </p:cNvPr>
          <p:cNvSpPr>
            <a:spLocks noGrp="1"/>
          </p:cNvSpPr>
          <p:nvPr>
            <p:ph type="dt" sz="half" idx="10"/>
          </p:nvPr>
        </p:nvSpPr>
        <p:spPr/>
        <p:txBody>
          <a:bodyPr/>
          <a:lstStyle/>
          <a:p>
            <a:r>
              <a:rPr lang="en-US"/>
              <a:t>8/5/2018</a:t>
            </a:r>
            <a:endParaRPr lang="en-US" dirty="0"/>
          </a:p>
        </p:txBody>
      </p:sp>
      <p:sp>
        <p:nvSpPr>
          <p:cNvPr id="3" name="Footer Placeholder 2">
            <a:extLst>
              <a:ext uri="{FF2B5EF4-FFF2-40B4-BE49-F238E27FC236}">
                <a16:creationId xmlns:a16="http://schemas.microsoft.com/office/drawing/2014/main" id="{A0FBEAF3-9009-474D-A934-95C649284B35}"/>
              </a:ext>
            </a:extLst>
          </p:cNvPr>
          <p:cNvSpPr>
            <a:spLocks noGrp="1"/>
          </p:cNvSpPr>
          <p:nvPr>
            <p:ph type="ftr" sz="quarter" idx="11"/>
          </p:nvPr>
        </p:nvSpPr>
        <p:spPr/>
        <p:txBody>
          <a:bodyPr/>
          <a:lstStyle/>
          <a:p>
            <a:r>
              <a:rPr lang="en-US"/>
              <a:t>While We Wait 3</a:t>
            </a:r>
            <a:endParaRPr lang="en-US" dirty="0"/>
          </a:p>
        </p:txBody>
      </p:sp>
      <p:sp>
        <p:nvSpPr>
          <p:cNvPr id="4" name="Slide Number Placeholder 3">
            <a:extLst>
              <a:ext uri="{FF2B5EF4-FFF2-40B4-BE49-F238E27FC236}">
                <a16:creationId xmlns:a16="http://schemas.microsoft.com/office/drawing/2014/main" id="{49927612-2309-49A8-8E17-4C538481D819}"/>
              </a:ext>
            </a:extLst>
          </p:cNvPr>
          <p:cNvSpPr>
            <a:spLocks noGrp="1"/>
          </p:cNvSpPr>
          <p:nvPr>
            <p:ph type="sldNum" sz="quarter" idx="12"/>
          </p:nvPr>
        </p:nvSpPr>
        <p:spPr/>
        <p:txBody>
          <a:bodyPr/>
          <a:lstStyle/>
          <a:p>
            <a:fld id="{8A7A6979-0714-4377-B894-6BE4C2D6E202}" type="slidenum">
              <a:rPr lang="en-US" smtClean="0"/>
              <a:t>19</a:t>
            </a:fld>
            <a:endParaRPr lang="en-US" dirty="0"/>
          </a:p>
        </p:txBody>
      </p:sp>
      <p:sp>
        <p:nvSpPr>
          <p:cNvPr id="5" name="Rectangle 4">
            <a:extLst>
              <a:ext uri="{FF2B5EF4-FFF2-40B4-BE49-F238E27FC236}">
                <a16:creationId xmlns:a16="http://schemas.microsoft.com/office/drawing/2014/main" id="{A5D1194C-07BB-4CAC-A86D-A1FCCDC9E027}"/>
              </a:ext>
            </a:extLst>
          </p:cNvPr>
          <p:cNvSpPr/>
          <p:nvPr/>
        </p:nvSpPr>
        <p:spPr>
          <a:xfrm>
            <a:off x="224790" y="123192"/>
            <a:ext cx="8694420" cy="5678478"/>
          </a:xfrm>
          <a:prstGeom prst="rect">
            <a:avLst/>
          </a:prstGeom>
        </p:spPr>
        <p:txBody>
          <a:bodyPr wrap="square">
            <a:spAutoFit/>
          </a:bodyPr>
          <a:lstStyle/>
          <a:p>
            <a:r>
              <a:rPr lang="en-US" sz="4800" b="1" dirty="0">
                <a:solidFill>
                  <a:schemeClr val="bg1"/>
                </a:solidFill>
              </a:rPr>
              <a:t>LEADERSHIP</a:t>
            </a:r>
          </a:p>
          <a:p>
            <a:r>
              <a:rPr lang="en-US" sz="3200" dirty="0">
                <a:solidFill>
                  <a:schemeClr val="bg1"/>
                </a:solidFill>
              </a:rPr>
              <a:t>	138  Now look, every three years after a message has went forth sent from God, they organize. This has been twenty years, and there's no organization. It won’t.</a:t>
            </a:r>
          </a:p>
          <a:p>
            <a:r>
              <a:rPr lang="en-US" sz="3200" dirty="0">
                <a:solidFill>
                  <a:schemeClr val="bg1"/>
                </a:solidFill>
              </a:rPr>
              <a:t>	 Now the shuck has to pull away, give the Wheat a chance to lay before the Son, to ripen; the Message coming right back into the Church again, forming the Body of Jesus Christ just like the first original One that went into the ground. </a:t>
            </a:r>
          </a:p>
          <a:p>
            <a:pPr algn="r"/>
            <a:r>
              <a:rPr lang="en-US" sz="2700" dirty="0">
                <a:solidFill>
                  <a:schemeClr val="bg1"/>
                </a:solidFill>
              </a:rPr>
              <a:t>65-1207</a:t>
            </a:r>
          </a:p>
        </p:txBody>
      </p:sp>
    </p:spTree>
    <p:extLst>
      <p:ext uri="{BB962C8B-B14F-4D97-AF65-F5344CB8AC3E}">
        <p14:creationId xmlns:p14="http://schemas.microsoft.com/office/powerpoint/2010/main" val="2739340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9CBB62A-D2EC-411E-A4EB-5159ED77790A}"/>
              </a:ext>
            </a:extLst>
          </p:cNvPr>
          <p:cNvSpPr>
            <a:spLocks noGrp="1"/>
          </p:cNvSpPr>
          <p:nvPr>
            <p:ph type="dt" sz="half" idx="10"/>
          </p:nvPr>
        </p:nvSpPr>
        <p:spPr/>
        <p:txBody>
          <a:bodyPr/>
          <a:lstStyle/>
          <a:p>
            <a:r>
              <a:rPr lang="en-US"/>
              <a:t>8/5/2018</a:t>
            </a:r>
            <a:endParaRPr lang="en-US" dirty="0"/>
          </a:p>
        </p:txBody>
      </p:sp>
      <p:sp>
        <p:nvSpPr>
          <p:cNvPr id="5" name="Footer Placeholder 4">
            <a:extLst>
              <a:ext uri="{FF2B5EF4-FFF2-40B4-BE49-F238E27FC236}">
                <a16:creationId xmlns:a16="http://schemas.microsoft.com/office/drawing/2014/main" id="{C652669E-5B72-40C2-90EE-CD0CC6B31901}"/>
              </a:ext>
            </a:extLst>
          </p:cNvPr>
          <p:cNvSpPr>
            <a:spLocks noGrp="1"/>
          </p:cNvSpPr>
          <p:nvPr>
            <p:ph type="ftr" sz="quarter" idx="11"/>
          </p:nvPr>
        </p:nvSpPr>
        <p:spPr/>
        <p:txBody>
          <a:bodyPr/>
          <a:lstStyle/>
          <a:p>
            <a:r>
              <a:rPr lang="en-US"/>
              <a:t>While We Wait 3</a:t>
            </a:r>
            <a:endParaRPr lang="en-US" dirty="0"/>
          </a:p>
        </p:txBody>
      </p:sp>
      <p:sp>
        <p:nvSpPr>
          <p:cNvPr id="6" name="Slide Number Placeholder 5">
            <a:extLst>
              <a:ext uri="{FF2B5EF4-FFF2-40B4-BE49-F238E27FC236}">
                <a16:creationId xmlns:a16="http://schemas.microsoft.com/office/drawing/2014/main" id="{B9A37E84-4A0A-4A8E-89B5-08D7157C0FCA}"/>
              </a:ext>
            </a:extLst>
          </p:cNvPr>
          <p:cNvSpPr>
            <a:spLocks noGrp="1"/>
          </p:cNvSpPr>
          <p:nvPr>
            <p:ph type="sldNum" sz="quarter" idx="12"/>
          </p:nvPr>
        </p:nvSpPr>
        <p:spPr/>
        <p:txBody>
          <a:bodyPr/>
          <a:lstStyle/>
          <a:p>
            <a:fld id="{8A7A6979-0714-4377-B894-6BE4C2D6E202}" type="slidenum">
              <a:rPr lang="en-US" smtClean="0"/>
              <a:pPr/>
              <a:t>2</a:t>
            </a:fld>
            <a:endParaRPr lang="en-US" dirty="0"/>
          </a:p>
        </p:txBody>
      </p:sp>
      <p:pic>
        <p:nvPicPr>
          <p:cNvPr id="8" name="Picture 7">
            <a:extLst>
              <a:ext uri="{FF2B5EF4-FFF2-40B4-BE49-F238E27FC236}">
                <a16:creationId xmlns:a16="http://schemas.microsoft.com/office/drawing/2014/main" id="{BCB0213F-4066-4CAF-8B54-DA627806FE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0" y="0"/>
            <a:ext cx="5143500" cy="6858000"/>
          </a:xfrm>
          <a:prstGeom prst="rect">
            <a:avLst/>
          </a:prstGeom>
        </p:spPr>
      </p:pic>
    </p:spTree>
    <p:extLst>
      <p:ext uri="{BB962C8B-B14F-4D97-AF65-F5344CB8AC3E}">
        <p14:creationId xmlns:p14="http://schemas.microsoft.com/office/powerpoint/2010/main" val="3546827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594" y="162560"/>
            <a:ext cx="8474630" cy="6553200"/>
          </a:xfrm>
          <a:prstGeom prst="rect">
            <a:avLst/>
          </a:prstGeom>
          <a:ln>
            <a:noFill/>
          </a:ln>
          <a:effectLst>
            <a:softEdge rad="112500"/>
          </a:effectLst>
        </p:spPr>
      </p:pic>
      <p:sp>
        <p:nvSpPr>
          <p:cNvPr id="2" name="Title 1"/>
          <p:cNvSpPr>
            <a:spLocks noGrp="1"/>
          </p:cNvSpPr>
          <p:nvPr>
            <p:ph type="ctrTitle"/>
          </p:nvPr>
        </p:nvSpPr>
        <p:spPr>
          <a:xfrm>
            <a:off x="650240" y="895985"/>
            <a:ext cx="6051550" cy="1600200"/>
          </a:xfrm>
          <a:noFill/>
        </p:spPr>
        <p:txBody>
          <a:bodyPr>
            <a:normAutofit fontScale="90000"/>
          </a:bodyPr>
          <a:lstStyle/>
          <a:p>
            <a:r>
              <a:rPr lang="en-US" sz="6700" cap="small" dirty="0">
                <a:solidFill>
                  <a:schemeClr val="accent1">
                    <a:lumMod val="75000"/>
                  </a:schemeClr>
                </a:solidFill>
                <a:effectLst>
                  <a:outerShdw blurRad="180975" dir="2700000" algn="tl" rotWithShape="0">
                    <a:schemeClr val="accent1">
                      <a:alpha val="43000"/>
                    </a:schemeClr>
                  </a:outerShdw>
                </a:effectLst>
                <a:latin typeface="Goudy Old Style"/>
                <a:cs typeface="Goudy Old Style"/>
              </a:rPr>
              <a:t>To Whom Else Shall We Go</a:t>
            </a:r>
            <a:r>
              <a:rPr lang="en-US" sz="5400" cap="small" dirty="0">
                <a:solidFill>
                  <a:schemeClr val="accent1">
                    <a:lumMod val="75000"/>
                  </a:schemeClr>
                </a:solidFill>
                <a:effectLst>
                  <a:outerShdw blurRad="180975" dir="2700000" algn="tl" rotWithShape="0">
                    <a:schemeClr val="accent1">
                      <a:alpha val="43000"/>
                    </a:schemeClr>
                  </a:outerShdw>
                </a:effectLst>
                <a:latin typeface="Goudy Old Style"/>
                <a:cs typeface="Goudy Old Style"/>
              </a:rPr>
              <a:t>?</a:t>
            </a:r>
            <a:endParaRPr lang="en-US" sz="3600" cap="small" dirty="0">
              <a:solidFill>
                <a:schemeClr val="accent1">
                  <a:lumMod val="75000"/>
                </a:schemeClr>
              </a:solidFill>
              <a:effectLst>
                <a:outerShdw blurRad="180975" dir="2700000" algn="tl" rotWithShape="0">
                  <a:schemeClr val="accent1">
                    <a:alpha val="43000"/>
                  </a:schemeClr>
                </a:outerShdw>
              </a:effectLst>
              <a:latin typeface="Apple Chancery"/>
              <a:cs typeface="Apple Chancery"/>
            </a:endParaRPr>
          </a:p>
        </p:txBody>
      </p:sp>
      <p:sp>
        <p:nvSpPr>
          <p:cNvPr id="3" name="Subtitle 2"/>
          <p:cNvSpPr>
            <a:spLocks noGrp="1"/>
          </p:cNvSpPr>
          <p:nvPr>
            <p:ph type="subTitle" idx="1"/>
          </p:nvPr>
        </p:nvSpPr>
        <p:spPr>
          <a:xfrm>
            <a:off x="731520" y="3952241"/>
            <a:ext cx="7040880" cy="953136"/>
          </a:xfrm>
        </p:spPr>
        <p:txBody>
          <a:bodyPr>
            <a:noAutofit/>
          </a:bodyPr>
          <a:lstStyle/>
          <a:p>
            <a:pPr algn="l"/>
            <a:r>
              <a:rPr lang="en-US" sz="2400" b="1" dirty="0"/>
              <a:t>JOHN 6:64-71</a:t>
            </a:r>
          </a:p>
          <a:p>
            <a:pPr algn="l"/>
            <a:r>
              <a:rPr lang="en-US" sz="2400" i="1" dirty="0"/>
              <a:t>Then said Jesus unto the twelve, Will ye also go away? 68 Then Simon Peter answered him, Lord, to whom shall we go? thou hast the words of eternal life.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8/5/2018</a:t>
            </a:r>
          </a:p>
        </p:txBody>
      </p:sp>
      <p:sp>
        <p:nvSpPr>
          <p:cNvPr id="5" name="Footer Placeholder 4"/>
          <p:cNvSpPr>
            <a:spLocks noGrp="1"/>
          </p:cNvSpPr>
          <p:nvPr>
            <p:ph type="ftr" sz="quarter" idx="11"/>
          </p:nvPr>
        </p:nvSpPr>
        <p:spPr/>
        <p:txBody>
          <a:bodyPr/>
          <a:lstStyle/>
          <a:p>
            <a:r>
              <a:rPr lang="en-US"/>
              <a:t>While We Wait 3</a:t>
            </a:r>
          </a:p>
        </p:txBody>
      </p:sp>
      <p:sp>
        <p:nvSpPr>
          <p:cNvPr id="6" name="Slide Number Placeholder 5"/>
          <p:cNvSpPr>
            <a:spLocks noGrp="1"/>
          </p:cNvSpPr>
          <p:nvPr>
            <p:ph type="sldNum" sz="quarter" idx="12"/>
          </p:nvPr>
        </p:nvSpPr>
        <p:spPr/>
        <p:txBody>
          <a:bodyPr/>
          <a:lstStyle/>
          <a:p>
            <a:fld id="{5D48AE10-AF83-4B74-B4C4-6665A0BF2DF7}" type="slidenum">
              <a:rPr lang="en-US" smtClean="0"/>
              <a:pPr/>
              <a:t>21</a:t>
            </a:fld>
            <a:endParaRPr lang="en-US"/>
          </a:p>
        </p:txBody>
      </p:sp>
      <p:sp>
        <p:nvSpPr>
          <p:cNvPr id="7" name="Rectangle 6"/>
          <p:cNvSpPr/>
          <p:nvPr/>
        </p:nvSpPr>
        <p:spPr>
          <a:xfrm>
            <a:off x="218440" y="124410"/>
            <a:ext cx="8707120" cy="4909036"/>
          </a:xfrm>
          <a:prstGeom prst="rect">
            <a:avLst/>
          </a:prstGeom>
          <a:noFill/>
        </p:spPr>
        <p:txBody>
          <a:bodyPr wrap="square">
            <a:spAutoFit/>
          </a:bodyPr>
          <a:lstStyle/>
          <a:p>
            <a:r>
              <a:rPr lang="en-US" sz="4000" b="1" dirty="0">
                <a:solidFill>
                  <a:schemeClr val="bg1"/>
                </a:solidFill>
              </a:rPr>
              <a:t>DEUTERONOMY 14:1-2</a:t>
            </a:r>
          </a:p>
          <a:p>
            <a:r>
              <a:rPr lang="en-US" sz="3600" i="1" dirty="0">
                <a:solidFill>
                  <a:schemeClr val="bg1"/>
                </a:solidFill>
              </a:rPr>
              <a:t>	1 Ye are the children of the LORD your God: ye shall not cut yourselves, nor make any baldness between your eyes for the dead. 2 For thou art </a:t>
            </a:r>
            <a:r>
              <a:rPr lang="en-US" sz="3600" i="1" dirty="0">
                <a:solidFill>
                  <a:srgbClr val="FFFF00"/>
                </a:solidFill>
              </a:rPr>
              <a:t>an holy people </a:t>
            </a:r>
            <a:r>
              <a:rPr lang="en-US" sz="3600" i="1" dirty="0">
                <a:solidFill>
                  <a:schemeClr val="bg1"/>
                </a:solidFill>
              </a:rPr>
              <a:t>unto the LORD thy God, and the LORD hath chosen thee to be a peculiar people unto himself, above all the nations that are upon the earth.</a:t>
            </a:r>
          </a:p>
          <a:p>
            <a:endParaRPr lang="en-US" sz="2100" i="1" dirty="0">
              <a:solidFill>
                <a:schemeClr val="bg1"/>
              </a:solidFill>
            </a:endParaRPr>
          </a:p>
        </p:txBody>
      </p:sp>
    </p:spTree>
    <p:extLst>
      <p:ext uri="{BB962C8B-B14F-4D97-AF65-F5344CB8AC3E}">
        <p14:creationId xmlns:p14="http://schemas.microsoft.com/office/powerpoint/2010/main" val="29703693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8C6A0A-C496-4B54-94B9-32A1155FA4C9}"/>
              </a:ext>
            </a:extLst>
          </p:cNvPr>
          <p:cNvSpPr>
            <a:spLocks noGrp="1"/>
          </p:cNvSpPr>
          <p:nvPr>
            <p:ph type="dt" sz="half" idx="10"/>
          </p:nvPr>
        </p:nvSpPr>
        <p:spPr/>
        <p:txBody>
          <a:bodyPr/>
          <a:lstStyle/>
          <a:p>
            <a:r>
              <a:rPr lang="en-US"/>
              <a:t>8/5/2018</a:t>
            </a:r>
            <a:endParaRPr lang="en-US" dirty="0"/>
          </a:p>
        </p:txBody>
      </p:sp>
      <p:sp>
        <p:nvSpPr>
          <p:cNvPr id="3" name="Footer Placeholder 2">
            <a:extLst>
              <a:ext uri="{FF2B5EF4-FFF2-40B4-BE49-F238E27FC236}">
                <a16:creationId xmlns:a16="http://schemas.microsoft.com/office/drawing/2014/main" id="{ADED8A28-FB69-477E-8096-797A81994EE2}"/>
              </a:ext>
            </a:extLst>
          </p:cNvPr>
          <p:cNvSpPr>
            <a:spLocks noGrp="1"/>
          </p:cNvSpPr>
          <p:nvPr>
            <p:ph type="ftr" sz="quarter" idx="11"/>
          </p:nvPr>
        </p:nvSpPr>
        <p:spPr/>
        <p:txBody>
          <a:bodyPr/>
          <a:lstStyle/>
          <a:p>
            <a:r>
              <a:rPr lang="en-US"/>
              <a:t>While We Wait 3</a:t>
            </a:r>
            <a:endParaRPr lang="en-US" dirty="0"/>
          </a:p>
        </p:txBody>
      </p:sp>
      <p:sp>
        <p:nvSpPr>
          <p:cNvPr id="4" name="Slide Number Placeholder 3">
            <a:extLst>
              <a:ext uri="{FF2B5EF4-FFF2-40B4-BE49-F238E27FC236}">
                <a16:creationId xmlns:a16="http://schemas.microsoft.com/office/drawing/2014/main" id="{940B4E82-BBA3-404E-92B0-95211B1D3D2F}"/>
              </a:ext>
            </a:extLst>
          </p:cNvPr>
          <p:cNvSpPr>
            <a:spLocks noGrp="1"/>
          </p:cNvSpPr>
          <p:nvPr>
            <p:ph type="sldNum" sz="quarter" idx="12"/>
          </p:nvPr>
        </p:nvSpPr>
        <p:spPr/>
        <p:txBody>
          <a:bodyPr/>
          <a:lstStyle/>
          <a:p>
            <a:fld id="{8A7A6979-0714-4377-B894-6BE4C2D6E202}" type="slidenum">
              <a:rPr lang="en-US" smtClean="0"/>
              <a:t>22</a:t>
            </a:fld>
            <a:endParaRPr lang="en-US" dirty="0"/>
          </a:p>
        </p:txBody>
      </p:sp>
      <p:sp>
        <p:nvSpPr>
          <p:cNvPr id="5" name="Rectangle 4">
            <a:extLst>
              <a:ext uri="{FF2B5EF4-FFF2-40B4-BE49-F238E27FC236}">
                <a16:creationId xmlns:a16="http://schemas.microsoft.com/office/drawing/2014/main" id="{1A43B743-6BC7-40BC-B800-385DFF660135}"/>
              </a:ext>
            </a:extLst>
          </p:cNvPr>
          <p:cNvSpPr/>
          <p:nvPr/>
        </p:nvSpPr>
        <p:spPr>
          <a:xfrm>
            <a:off x="335280" y="295217"/>
            <a:ext cx="8382000" cy="4031873"/>
          </a:xfrm>
          <a:prstGeom prst="rect">
            <a:avLst/>
          </a:prstGeom>
        </p:spPr>
        <p:txBody>
          <a:bodyPr wrap="square">
            <a:spAutoFit/>
          </a:bodyPr>
          <a:lstStyle/>
          <a:p>
            <a:r>
              <a:rPr lang="en-US" sz="4000" b="1" dirty="0">
                <a:solidFill>
                  <a:schemeClr val="bg1"/>
                </a:solidFill>
              </a:rPr>
              <a:t>EXODUS 19:1-6</a:t>
            </a:r>
          </a:p>
          <a:p>
            <a:r>
              <a:rPr lang="en-US" sz="3600" i="1" dirty="0">
                <a:solidFill>
                  <a:schemeClr val="bg1"/>
                </a:solidFill>
              </a:rPr>
              <a:t>	5  Now therefore, if ye will obey my voice indeed, and keep my covenant, then ye shall be a peculiar treasure unto me above all people: for all the earth is mine: 6 And ye shall be unto me a kingdom of priests, and an holy nation…</a:t>
            </a:r>
          </a:p>
        </p:txBody>
      </p:sp>
    </p:spTree>
    <p:extLst>
      <p:ext uri="{BB962C8B-B14F-4D97-AF65-F5344CB8AC3E}">
        <p14:creationId xmlns:p14="http://schemas.microsoft.com/office/powerpoint/2010/main" val="32283855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FCD9C7-5A5B-412F-9A51-9E989BF169A0}"/>
              </a:ext>
            </a:extLst>
          </p:cNvPr>
          <p:cNvSpPr>
            <a:spLocks noGrp="1"/>
          </p:cNvSpPr>
          <p:nvPr>
            <p:ph type="dt" sz="half" idx="10"/>
          </p:nvPr>
        </p:nvSpPr>
        <p:spPr/>
        <p:txBody>
          <a:bodyPr/>
          <a:lstStyle/>
          <a:p>
            <a:r>
              <a:rPr lang="en-US"/>
              <a:t>8/5/2018</a:t>
            </a:r>
            <a:endParaRPr lang="en-US" dirty="0"/>
          </a:p>
        </p:txBody>
      </p:sp>
      <p:sp>
        <p:nvSpPr>
          <p:cNvPr id="3" name="Footer Placeholder 2">
            <a:extLst>
              <a:ext uri="{FF2B5EF4-FFF2-40B4-BE49-F238E27FC236}">
                <a16:creationId xmlns:a16="http://schemas.microsoft.com/office/drawing/2014/main" id="{4345FC29-C7DB-416B-AE17-680A9881DE67}"/>
              </a:ext>
            </a:extLst>
          </p:cNvPr>
          <p:cNvSpPr>
            <a:spLocks noGrp="1"/>
          </p:cNvSpPr>
          <p:nvPr>
            <p:ph type="ftr" sz="quarter" idx="11"/>
          </p:nvPr>
        </p:nvSpPr>
        <p:spPr/>
        <p:txBody>
          <a:bodyPr/>
          <a:lstStyle/>
          <a:p>
            <a:r>
              <a:rPr lang="en-US"/>
              <a:t>While We Wait 3</a:t>
            </a:r>
            <a:endParaRPr lang="en-US" dirty="0"/>
          </a:p>
        </p:txBody>
      </p:sp>
      <p:sp>
        <p:nvSpPr>
          <p:cNvPr id="4" name="Slide Number Placeholder 3">
            <a:extLst>
              <a:ext uri="{FF2B5EF4-FFF2-40B4-BE49-F238E27FC236}">
                <a16:creationId xmlns:a16="http://schemas.microsoft.com/office/drawing/2014/main" id="{E0B83B64-1CC7-4D9B-8E16-F3166C98A4AE}"/>
              </a:ext>
            </a:extLst>
          </p:cNvPr>
          <p:cNvSpPr>
            <a:spLocks noGrp="1"/>
          </p:cNvSpPr>
          <p:nvPr>
            <p:ph type="sldNum" sz="quarter" idx="12"/>
          </p:nvPr>
        </p:nvSpPr>
        <p:spPr/>
        <p:txBody>
          <a:bodyPr/>
          <a:lstStyle/>
          <a:p>
            <a:fld id="{8A7A6979-0714-4377-B894-6BE4C2D6E202}" type="slidenum">
              <a:rPr lang="en-US" smtClean="0"/>
              <a:t>23</a:t>
            </a:fld>
            <a:endParaRPr lang="en-US" dirty="0"/>
          </a:p>
        </p:txBody>
      </p:sp>
      <p:sp>
        <p:nvSpPr>
          <p:cNvPr id="5" name="Rectangle 4">
            <a:extLst>
              <a:ext uri="{FF2B5EF4-FFF2-40B4-BE49-F238E27FC236}">
                <a16:creationId xmlns:a16="http://schemas.microsoft.com/office/drawing/2014/main" id="{CDC06374-29FC-47C0-AE7D-EB1AF1E76217}"/>
              </a:ext>
            </a:extLst>
          </p:cNvPr>
          <p:cNvSpPr/>
          <p:nvPr/>
        </p:nvSpPr>
        <p:spPr>
          <a:xfrm>
            <a:off x="314960" y="172721"/>
            <a:ext cx="8473440" cy="4216539"/>
          </a:xfrm>
          <a:prstGeom prst="rect">
            <a:avLst/>
          </a:prstGeom>
        </p:spPr>
        <p:txBody>
          <a:bodyPr wrap="square">
            <a:spAutoFit/>
          </a:bodyPr>
          <a:lstStyle/>
          <a:p>
            <a:r>
              <a:rPr lang="en-US" sz="4400" b="1" dirty="0">
                <a:solidFill>
                  <a:schemeClr val="bg1"/>
                </a:solidFill>
              </a:rPr>
              <a:t>JEHOVAH.JIREH.1 </a:t>
            </a:r>
          </a:p>
          <a:p>
            <a:r>
              <a:rPr lang="en-US" sz="3200" dirty="0">
                <a:solidFill>
                  <a:schemeClr val="bg1"/>
                </a:solidFill>
              </a:rPr>
              <a:t>	58  Now, the covenant was give </a:t>
            </a:r>
            <a:r>
              <a:rPr lang="en-US" sz="3200" dirty="0" err="1">
                <a:solidFill>
                  <a:schemeClr val="bg1"/>
                </a:solidFill>
              </a:rPr>
              <a:t>uncondition</a:t>
            </a:r>
            <a:r>
              <a:rPr lang="en-US" sz="3200" dirty="0">
                <a:solidFill>
                  <a:schemeClr val="bg1"/>
                </a:solidFill>
              </a:rPr>
              <a:t>-ally! Israel, the seed natural exchanged that, and lost it in Exodus 19, when they made that </a:t>
            </a:r>
            <a:r>
              <a:rPr lang="en-US" sz="3200" dirty="0" err="1">
                <a:solidFill>
                  <a:schemeClr val="bg1"/>
                </a:solidFill>
              </a:rPr>
              <a:t>rashel</a:t>
            </a:r>
            <a:r>
              <a:rPr lang="en-US" sz="3200" dirty="0">
                <a:solidFill>
                  <a:schemeClr val="bg1"/>
                </a:solidFill>
              </a:rPr>
              <a:t> thing to take away the grace, and accepted law in its place. </a:t>
            </a:r>
            <a:r>
              <a:rPr lang="en-US" sz="3200" dirty="0">
                <a:solidFill>
                  <a:srgbClr val="FFFF00"/>
                </a:solidFill>
              </a:rPr>
              <a:t>What a </a:t>
            </a:r>
            <a:r>
              <a:rPr lang="en-US" sz="3200" dirty="0" err="1">
                <a:solidFill>
                  <a:srgbClr val="FFFF00"/>
                </a:solidFill>
              </a:rPr>
              <a:t>rashel</a:t>
            </a:r>
            <a:r>
              <a:rPr lang="en-US" sz="3200" dirty="0">
                <a:solidFill>
                  <a:srgbClr val="FFFF00"/>
                </a:solidFill>
              </a:rPr>
              <a:t> mistake that Israel made there!</a:t>
            </a:r>
          </a:p>
          <a:p>
            <a:pPr algn="r"/>
            <a:r>
              <a:rPr lang="en-US" sz="3200" dirty="0">
                <a:solidFill>
                  <a:schemeClr val="bg1"/>
                </a:solidFill>
              </a:rPr>
              <a:t>62-0705</a:t>
            </a:r>
          </a:p>
        </p:txBody>
      </p:sp>
    </p:spTree>
    <p:extLst>
      <p:ext uri="{BB962C8B-B14F-4D97-AF65-F5344CB8AC3E}">
        <p14:creationId xmlns:p14="http://schemas.microsoft.com/office/powerpoint/2010/main" val="23058593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24B5A1-4011-4CF8-9E4B-079940F2D12B}"/>
              </a:ext>
            </a:extLst>
          </p:cNvPr>
          <p:cNvSpPr>
            <a:spLocks noGrp="1"/>
          </p:cNvSpPr>
          <p:nvPr>
            <p:ph type="dt" sz="half" idx="10"/>
          </p:nvPr>
        </p:nvSpPr>
        <p:spPr/>
        <p:txBody>
          <a:bodyPr/>
          <a:lstStyle/>
          <a:p>
            <a:r>
              <a:rPr lang="en-US"/>
              <a:t>8/5/2018</a:t>
            </a:r>
            <a:endParaRPr lang="en-US" dirty="0"/>
          </a:p>
        </p:txBody>
      </p:sp>
      <p:sp>
        <p:nvSpPr>
          <p:cNvPr id="3" name="Footer Placeholder 2">
            <a:extLst>
              <a:ext uri="{FF2B5EF4-FFF2-40B4-BE49-F238E27FC236}">
                <a16:creationId xmlns:a16="http://schemas.microsoft.com/office/drawing/2014/main" id="{C1518199-1888-4641-BA8D-1C1FEC94123D}"/>
              </a:ext>
            </a:extLst>
          </p:cNvPr>
          <p:cNvSpPr>
            <a:spLocks noGrp="1"/>
          </p:cNvSpPr>
          <p:nvPr>
            <p:ph type="ftr" sz="quarter" idx="11"/>
          </p:nvPr>
        </p:nvSpPr>
        <p:spPr/>
        <p:txBody>
          <a:bodyPr/>
          <a:lstStyle/>
          <a:p>
            <a:r>
              <a:rPr lang="en-US"/>
              <a:t>While We Wait 3</a:t>
            </a:r>
            <a:endParaRPr lang="en-US" dirty="0"/>
          </a:p>
        </p:txBody>
      </p:sp>
      <p:sp>
        <p:nvSpPr>
          <p:cNvPr id="4" name="Slide Number Placeholder 3">
            <a:extLst>
              <a:ext uri="{FF2B5EF4-FFF2-40B4-BE49-F238E27FC236}">
                <a16:creationId xmlns:a16="http://schemas.microsoft.com/office/drawing/2014/main" id="{046823CE-47F4-42DB-9451-5039E219E057}"/>
              </a:ext>
            </a:extLst>
          </p:cNvPr>
          <p:cNvSpPr>
            <a:spLocks noGrp="1"/>
          </p:cNvSpPr>
          <p:nvPr>
            <p:ph type="sldNum" sz="quarter" idx="12"/>
          </p:nvPr>
        </p:nvSpPr>
        <p:spPr/>
        <p:txBody>
          <a:bodyPr/>
          <a:lstStyle/>
          <a:p>
            <a:fld id="{8A7A6979-0714-4377-B894-6BE4C2D6E202}" type="slidenum">
              <a:rPr lang="en-US" smtClean="0"/>
              <a:t>24</a:t>
            </a:fld>
            <a:endParaRPr lang="en-US" dirty="0"/>
          </a:p>
        </p:txBody>
      </p:sp>
      <p:pic>
        <p:nvPicPr>
          <p:cNvPr id="6" name="Picture 5">
            <a:extLst>
              <a:ext uri="{FF2B5EF4-FFF2-40B4-BE49-F238E27FC236}">
                <a16:creationId xmlns:a16="http://schemas.microsoft.com/office/drawing/2014/main" id="{AB1447E6-FE77-45DF-9E32-99B78FCF8034}"/>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92639" y="301752"/>
            <a:ext cx="5928238" cy="4554727"/>
          </a:xfrm>
          <a:prstGeom prst="rect">
            <a:avLst/>
          </a:prstGeom>
        </p:spPr>
      </p:pic>
    </p:spTree>
    <p:extLst>
      <p:ext uri="{BB962C8B-B14F-4D97-AF65-F5344CB8AC3E}">
        <p14:creationId xmlns:p14="http://schemas.microsoft.com/office/powerpoint/2010/main" val="42635575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3A495F-A427-4259-A150-E8397C77FFD2}"/>
              </a:ext>
            </a:extLst>
          </p:cNvPr>
          <p:cNvSpPr>
            <a:spLocks noGrp="1"/>
          </p:cNvSpPr>
          <p:nvPr>
            <p:ph type="dt" sz="half" idx="10"/>
          </p:nvPr>
        </p:nvSpPr>
        <p:spPr/>
        <p:txBody>
          <a:bodyPr/>
          <a:lstStyle/>
          <a:p>
            <a:r>
              <a:rPr lang="en-US"/>
              <a:t>8/5/2018</a:t>
            </a:r>
            <a:endParaRPr lang="en-US" dirty="0"/>
          </a:p>
        </p:txBody>
      </p:sp>
      <p:sp>
        <p:nvSpPr>
          <p:cNvPr id="3" name="Footer Placeholder 2">
            <a:extLst>
              <a:ext uri="{FF2B5EF4-FFF2-40B4-BE49-F238E27FC236}">
                <a16:creationId xmlns:a16="http://schemas.microsoft.com/office/drawing/2014/main" id="{3F6F612D-8905-4BD1-8392-57918780BF70}"/>
              </a:ext>
            </a:extLst>
          </p:cNvPr>
          <p:cNvSpPr>
            <a:spLocks noGrp="1"/>
          </p:cNvSpPr>
          <p:nvPr>
            <p:ph type="ftr" sz="quarter" idx="11"/>
          </p:nvPr>
        </p:nvSpPr>
        <p:spPr/>
        <p:txBody>
          <a:bodyPr/>
          <a:lstStyle/>
          <a:p>
            <a:r>
              <a:rPr lang="en-US"/>
              <a:t>While We Wait 3</a:t>
            </a:r>
            <a:endParaRPr lang="en-US" dirty="0"/>
          </a:p>
        </p:txBody>
      </p:sp>
      <p:sp>
        <p:nvSpPr>
          <p:cNvPr id="4" name="Slide Number Placeholder 3">
            <a:extLst>
              <a:ext uri="{FF2B5EF4-FFF2-40B4-BE49-F238E27FC236}">
                <a16:creationId xmlns:a16="http://schemas.microsoft.com/office/drawing/2014/main" id="{32D7D799-8E1B-45B0-A4C1-024D575361E4}"/>
              </a:ext>
            </a:extLst>
          </p:cNvPr>
          <p:cNvSpPr>
            <a:spLocks noGrp="1"/>
          </p:cNvSpPr>
          <p:nvPr>
            <p:ph type="sldNum" sz="quarter" idx="12"/>
          </p:nvPr>
        </p:nvSpPr>
        <p:spPr/>
        <p:txBody>
          <a:bodyPr/>
          <a:lstStyle/>
          <a:p>
            <a:fld id="{8A7A6979-0714-4377-B894-6BE4C2D6E202}" type="slidenum">
              <a:rPr lang="en-US" smtClean="0"/>
              <a:t>25</a:t>
            </a:fld>
            <a:endParaRPr lang="en-US" dirty="0"/>
          </a:p>
        </p:txBody>
      </p:sp>
      <p:sp>
        <p:nvSpPr>
          <p:cNvPr id="5" name="Rectangle 4">
            <a:extLst>
              <a:ext uri="{FF2B5EF4-FFF2-40B4-BE49-F238E27FC236}">
                <a16:creationId xmlns:a16="http://schemas.microsoft.com/office/drawing/2014/main" id="{4952E27E-FFB8-4556-BA09-02E2BD005396}"/>
              </a:ext>
            </a:extLst>
          </p:cNvPr>
          <p:cNvSpPr/>
          <p:nvPr/>
        </p:nvSpPr>
        <p:spPr>
          <a:xfrm>
            <a:off x="187960" y="102672"/>
            <a:ext cx="8768080" cy="6617196"/>
          </a:xfrm>
          <a:prstGeom prst="rect">
            <a:avLst/>
          </a:prstGeom>
        </p:spPr>
        <p:txBody>
          <a:bodyPr wrap="square">
            <a:spAutoFit/>
          </a:bodyPr>
          <a:lstStyle/>
          <a:p>
            <a:r>
              <a:rPr lang="en-US" sz="3600" b="1" dirty="0">
                <a:solidFill>
                  <a:schemeClr val="bg1"/>
                </a:solidFill>
              </a:rPr>
              <a:t>HE.SWORE.BY.HIMSELF</a:t>
            </a:r>
          </a:p>
          <a:p>
            <a:r>
              <a:rPr lang="en-US" sz="2800" dirty="0">
                <a:solidFill>
                  <a:schemeClr val="bg1"/>
                </a:solidFill>
              </a:rPr>
              <a:t>	200 … (Moses) God's obligated to His Word. God, went down there and sent a </a:t>
            </a:r>
            <a:r>
              <a:rPr lang="en-US" sz="2800" dirty="0" err="1">
                <a:solidFill>
                  <a:schemeClr val="bg1"/>
                </a:solidFill>
              </a:rPr>
              <a:t>saviour</a:t>
            </a:r>
            <a:r>
              <a:rPr lang="en-US" sz="2800" dirty="0">
                <a:solidFill>
                  <a:schemeClr val="bg1"/>
                </a:solidFill>
              </a:rPr>
              <a:t>... Here come Moses, leading the children of Israel out.</a:t>
            </a:r>
          </a:p>
          <a:p>
            <a:r>
              <a:rPr lang="en-US" sz="2800" dirty="0">
                <a:solidFill>
                  <a:schemeClr val="bg1"/>
                </a:solidFill>
              </a:rPr>
              <a:t>	When they come out with him, got out in the wilderness, said, "Oh, give us something to do. We want to form us an organization, and we want you to give us something to do. Let us make us something like this. Give us a law to keep</a:t>
            </a:r>
            <a:r>
              <a:rPr lang="en-US" sz="2800" dirty="0">
                <a:solidFill>
                  <a:srgbClr val="FFFF00"/>
                </a:solidFill>
              </a:rPr>
              <a:t>." Exodus 19 was the greatest mistake that Israel ever made.</a:t>
            </a:r>
            <a:r>
              <a:rPr lang="en-US" sz="2800" dirty="0">
                <a:solidFill>
                  <a:schemeClr val="bg1"/>
                </a:solidFill>
              </a:rPr>
              <a:t> When grace had already provided their salvation, then they wanted something to do to merit it. God already swore to Abraham, what He was going to go. They said, "Let us have the law." No one never kept it. They never did. </a:t>
            </a:r>
          </a:p>
          <a:p>
            <a:pPr algn="r"/>
            <a:r>
              <a:rPr lang="en-US" sz="2400" dirty="0">
                <a:solidFill>
                  <a:schemeClr val="bg1"/>
                </a:solidFill>
              </a:rPr>
              <a:t>54-1212 </a:t>
            </a:r>
          </a:p>
        </p:txBody>
      </p:sp>
    </p:spTree>
    <p:extLst>
      <p:ext uri="{BB962C8B-B14F-4D97-AF65-F5344CB8AC3E}">
        <p14:creationId xmlns:p14="http://schemas.microsoft.com/office/powerpoint/2010/main" val="40553557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0AFC04-BCAD-4A22-BFD2-39C4F22DA874}"/>
              </a:ext>
            </a:extLst>
          </p:cNvPr>
          <p:cNvSpPr>
            <a:spLocks noGrp="1"/>
          </p:cNvSpPr>
          <p:nvPr>
            <p:ph type="dt" sz="half" idx="10"/>
          </p:nvPr>
        </p:nvSpPr>
        <p:spPr/>
        <p:txBody>
          <a:bodyPr/>
          <a:lstStyle/>
          <a:p>
            <a:r>
              <a:rPr lang="en-US"/>
              <a:t>8/5/2018</a:t>
            </a:r>
            <a:endParaRPr lang="en-US" dirty="0"/>
          </a:p>
        </p:txBody>
      </p:sp>
      <p:sp>
        <p:nvSpPr>
          <p:cNvPr id="3" name="Footer Placeholder 2">
            <a:extLst>
              <a:ext uri="{FF2B5EF4-FFF2-40B4-BE49-F238E27FC236}">
                <a16:creationId xmlns:a16="http://schemas.microsoft.com/office/drawing/2014/main" id="{1EE13242-9985-4A85-A002-68E5E9552D36}"/>
              </a:ext>
            </a:extLst>
          </p:cNvPr>
          <p:cNvSpPr>
            <a:spLocks noGrp="1"/>
          </p:cNvSpPr>
          <p:nvPr>
            <p:ph type="ftr" sz="quarter" idx="11"/>
          </p:nvPr>
        </p:nvSpPr>
        <p:spPr>
          <a:xfrm>
            <a:off x="1102239" y="6307328"/>
            <a:ext cx="4556664" cy="320040"/>
          </a:xfrm>
        </p:spPr>
        <p:txBody>
          <a:bodyPr/>
          <a:lstStyle/>
          <a:p>
            <a:r>
              <a:rPr lang="en-US" dirty="0">
                <a:solidFill>
                  <a:schemeClr val="bg1">
                    <a:alpha val="70000"/>
                  </a:schemeClr>
                </a:solidFill>
              </a:rPr>
              <a:t>While We Wait 3</a:t>
            </a:r>
          </a:p>
        </p:txBody>
      </p:sp>
      <p:sp>
        <p:nvSpPr>
          <p:cNvPr id="4" name="Slide Number Placeholder 3">
            <a:extLst>
              <a:ext uri="{FF2B5EF4-FFF2-40B4-BE49-F238E27FC236}">
                <a16:creationId xmlns:a16="http://schemas.microsoft.com/office/drawing/2014/main" id="{155B73C6-4AED-4C1B-961B-F3E892B46547}"/>
              </a:ext>
            </a:extLst>
          </p:cNvPr>
          <p:cNvSpPr>
            <a:spLocks noGrp="1"/>
          </p:cNvSpPr>
          <p:nvPr>
            <p:ph type="sldNum" sz="quarter" idx="12"/>
          </p:nvPr>
        </p:nvSpPr>
        <p:spPr/>
        <p:txBody>
          <a:bodyPr/>
          <a:lstStyle/>
          <a:p>
            <a:fld id="{8A7A6979-0714-4377-B894-6BE4C2D6E202}" type="slidenum">
              <a:rPr lang="en-US" smtClean="0"/>
              <a:t>26</a:t>
            </a:fld>
            <a:endParaRPr lang="en-US" dirty="0"/>
          </a:p>
        </p:txBody>
      </p:sp>
      <p:sp>
        <p:nvSpPr>
          <p:cNvPr id="5" name="Rectangle 4">
            <a:extLst>
              <a:ext uri="{FF2B5EF4-FFF2-40B4-BE49-F238E27FC236}">
                <a16:creationId xmlns:a16="http://schemas.microsoft.com/office/drawing/2014/main" id="{2EC64CF5-6BBF-45A3-B233-AB2D0EA02304}"/>
              </a:ext>
            </a:extLst>
          </p:cNvPr>
          <p:cNvSpPr/>
          <p:nvPr/>
        </p:nvSpPr>
        <p:spPr>
          <a:xfrm>
            <a:off x="218440" y="100549"/>
            <a:ext cx="8707120" cy="5909310"/>
          </a:xfrm>
          <a:prstGeom prst="rect">
            <a:avLst/>
          </a:prstGeom>
        </p:spPr>
        <p:txBody>
          <a:bodyPr wrap="square">
            <a:spAutoFit/>
          </a:bodyPr>
          <a:lstStyle/>
          <a:p>
            <a:r>
              <a:rPr lang="en-US" sz="4000" b="1" dirty="0">
                <a:solidFill>
                  <a:schemeClr val="bg1"/>
                </a:solidFill>
              </a:rPr>
              <a:t>CHURCH.CHOOSING.LAW.FOR.GRACE</a:t>
            </a:r>
          </a:p>
          <a:p>
            <a:r>
              <a:rPr lang="en-US" sz="2800" dirty="0">
                <a:solidFill>
                  <a:schemeClr val="bg1"/>
                </a:solidFill>
              </a:rPr>
              <a:t>	</a:t>
            </a:r>
            <a:r>
              <a:rPr lang="en-US" sz="3200" dirty="0">
                <a:solidFill>
                  <a:schemeClr val="bg1"/>
                </a:solidFill>
              </a:rPr>
              <a:t>14  The greatest mistake that Israel ever made was when it renounced grace and accepted law. </a:t>
            </a:r>
            <a:r>
              <a:rPr lang="en-US" sz="3200" dirty="0">
                <a:solidFill>
                  <a:srgbClr val="FFFF00"/>
                </a:solidFill>
              </a:rPr>
              <a:t>It made its greatest mistake in Exodus 19, was one of the fatal mistakes that Israel made. </a:t>
            </a:r>
          </a:p>
          <a:p>
            <a:r>
              <a:rPr lang="en-US" sz="3200" dirty="0">
                <a:solidFill>
                  <a:schemeClr val="bg1"/>
                </a:solidFill>
              </a:rPr>
              <a:t>	The covenant that God made with Abraham was completely grace. But grace had provided for them a deliverer, a prophet, a sacrificial lamb. It had provided the greatest revival they'd ever had. And yet, they wasn't satisfied with it. They wanted something that they could argue about.</a:t>
            </a:r>
          </a:p>
          <a:p>
            <a:pPr algn="r"/>
            <a:r>
              <a:rPr lang="en-US" dirty="0">
                <a:solidFill>
                  <a:schemeClr val="bg1"/>
                </a:solidFill>
              </a:rPr>
              <a:t>61-0316</a:t>
            </a:r>
          </a:p>
        </p:txBody>
      </p:sp>
    </p:spTree>
    <p:extLst>
      <p:ext uri="{BB962C8B-B14F-4D97-AF65-F5344CB8AC3E}">
        <p14:creationId xmlns:p14="http://schemas.microsoft.com/office/powerpoint/2010/main" val="41871129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37BB6F-A99C-4DA7-AEA9-5938082CB4E9}"/>
              </a:ext>
            </a:extLst>
          </p:cNvPr>
          <p:cNvSpPr>
            <a:spLocks noGrp="1"/>
          </p:cNvSpPr>
          <p:nvPr>
            <p:ph type="dt" sz="half" idx="10"/>
          </p:nvPr>
        </p:nvSpPr>
        <p:spPr/>
        <p:txBody>
          <a:bodyPr/>
          <a:lstStyle/>
          <a:p>
            <a:r>
              <a:rPr lang="en-US"/>
              <a:t>8/5/2018</a:t>
            </a:r>
            <a:endParaRPr lang="en-US" dirty="0"/>
          </a:p>
        </p:txBody>
      </p:sp>
      <p:sp>
        <p:nvSpPr>
          <p:cNvPr id="3" name="Footer Placeholder 2">
            <a:extLst>
              <a:ext uri="{FF2B5EF4-FFF2-40B4-BE49-F238E27FC236}">
                <a16:creationId xmlns:a16="http://schemas.microsoft.com/office/drawing/2014/main" id="{CE85AB61-B10E-44B2-87AB-F3138EC2577A}"/>
              </a:ext>
            </a:extLst>
          </p:cNvPr>
          <p:cNvSpPr>
            <a:spLocks noGrp="1"/>
          </p:cNvSpPr>
          <p:nvPr>
            <p:ph type="ftr" sz="quarter" idx="11"/>
          </p:nvPr>
        </p:nvSpPr>
        <p:spPr/>
        <p:txBody>
          <a:bodyPr/>
          <a:lstStyle/>
          <a:p>
            <a:r>
              <a:rPr lang="en-US"/>
              <a:t>While We Wait 3</a:t>
            </a:r>
            <a:endParaRPr lang="en-US" dirty="0"/>
          </a:p>
        </p:txBody>
      </p:sp>
      <p:sp>
        <p:nvSpPr>
          <p:cNvPr id="4" name="Slide Number Placeholder 3">
            <a:extLst>
              <a:ext uri="{FF2B5EF4-FFF2-40B4-BE49-F238E27FC236}">
                <a16:creationId xmlns:a16="http://schemas.microsoft.com/office/drawing/2014/main" id="{9AB6C808-2B9E-47AF-A801-A0C6D9353A36}"/>
              </a:ext>
            </a:extLst>
          </p:cNvPr>
          <p:cNvSpPr>
            <a:spLocks noGrp="1"/>
          </p:cNvSpPr>
          <p:nvPr>
            <p:ph type="sldNum" sz="quarter" idx="12"/>
          </p:nvPr>
        </p:nvSpPr>
        <p:spPr/>
        <p:txBody>
          <a:bodyPr/>
          <a:lstStyle/>
          <a:p>
            <a:fld id="{8A7A6979-0714-4377-B894-6BE4C2D6E202}" type="slidenum">
              <a:rPr lang="en-US" smtClean="0"/>
              <a:t>27</a:t>
            </a:fld>
            <a:endParaRPr lang="en-US" dirty="0"/>
          </a:p>
        </p:txBody>
      </p:sp>
      <p:sp>
        <p:nvSpPr>
          <p:cNvPr id="5" name="Rectangle 4">
            <a:extLst>
              <a:ext uri="{FF2B5EF4-FFF2-40B4-BE49-F238E27FC236}">
                <a16:creationId xmlns:a16="http://schemas.microsoft.com/office/drawing/2014/main" id="{AFFE754D-2CDC-4C28-BEF0-A62405C28FAE}"/>
              </a:ext>
            </a:extLst>
          </p:cNvPr>
          <p:cNvSpPr/>
          <p:nvPr/>
        </p:nvSpPr>
        <p:spPr>
          <a:xfrm>
            <a:off x="254000" y="113387"/>
            <a:ext cx="8636000" cy="6340197"/>
          </a:xfrm>
          <a:prstGeom prst="rect">
            <a:avLst/>
          </a:prstGeom>
        </p:spPr>
        <p:txBody>
          <a:bodyPr wrap="square">
            <a:spAutoFit/>
          </a:bodyPr>
          <a:lstStyle/>
          <a:p>
            <a:r>
              <a:rPr lang="en-US" sz="4400" b="1" dirty="0">
                <a:solidFill>
                  <a:schemeClr val="bg1"/>
                </a:solidFill>
              </a:rPr>
              <a:t>NUMBERS 16:25-28</a:t>
            </a:r>
          </a:p>
          <a:p>
            <a:r>
              <a:rPr lang="en-US" sz="3200" i="1" dirty="0">
                <a:solidFill>
                  <a:schemeClr val="bg1"/>
                </a:solidFill>
              </a:rPr>
              <a:t>	</a:t>
            </a:r>
            <a:r>
              <a:rPr lang="en-US" sz="3000" i="1" dirty="0">
                <a:solidFill>
                  <a:schemeClr val="bg1"/>
                </a:solidFill>
              </a:rPr>
              <a:t>And Moses rose up and went unto </a:t>
            </a:r>
            <a:r>
              <a:rPr lang="en-US" sz="3000" i="1" dirty="0" err="1">
                <a:solidFill>
                  <a:schemeClr val="bg1"/>
                </a:solidFill>
              </a:rPr>
              <a:t>Dathan</a:t>
            </a:r>
            <a:r>
              <a:rPr lang="en-US" sz="3000" i="1" dirty="0">
                <a:solidFill>
                  <a:schemeClr val="bg1"/>
                </a:solidFill>
              </a:rPr>
              <a:t> and </a:t>
            </a:r>
            <a:r>
              <a:rPr lang="en-US" sz="3000" i="1" dirty="0" err="1">
                <a:solidFill>
                  <a:schemeClr val="bg1"/>
                </a:solidFill>
              </a:rPr>
              <a:t>Abiram</a:t>
            </a:r>
            <a:r>
              <a:rPr lang="en-US" sz="3000" i="1" dirty="0">
                <a:solidFill>
                  <a:schemeClr val="bg1"/>
                </a:solidFill>
              </a:rPr>
              <a:t>; and the elders of Israel followed him. 26 And he </a:t>
            </a:r>
            <a:r>
              <a:rPr lang="en-US" sz="3000" i="1" dirty="0" err="1">
                <a:solidFill>
                  <a:schemeClr val="bg1"/>
                </a:solidFill>
              </a:rPr>
              <a:t>spake</a:t>
            </a:r>
            <a:r>
              <a:rPr lang="en-US" sz="3000" i="1" dirty="0">
                <a:solidFill>
                  <a:schemeClr val="bg1"/>
                </a:solidFill>
              </a:rPr>
              <a:t> unto the congregation, saying, Depart, I pray you, from the tents of these wicked men, and touch nothing of theirs, lest ye be consumed in all their sins. 27 So they gat up from the tabernacle of </a:t>
            </a:r>
            <a:r>
              <a:rPr lang="en-US" sz="3000" i="1" dirty="0" err="1">
                <a:solidFill>
                  <a:schemeClr val="bg1"/>
                </a:solidFill>
              </a:rPr>
              <a:t>Korah</a:t>
            </a:r>
            <a:r>
              <a:rPr lang="en-US" sz="3000" i="1" dirty="0">
                <a:solidFill>
                  <a:schemeClr val="bg1"/>
                </a:solidFill>
              </a:rPr>
              <a:t>, </a:t>
            </a:r>
            <a:r>
              <a:rPr lang="en-US" sz="3000" i="1" dirty="0" err="1">
                <a:solidFill>
                  <a:schemeClr val="bg1"/>
                </a:solidFill>
              </a:rPr>
              <a:t>Dathan</a:t>
            </a:r>
            <a:r>
              <a:rPr lang="en-US" sz="3000" i="1" dirty="0">
                <a:solidFill>
                  <a:schemeClr val="bg1"/>
                </a:solidFill>
              </a:rPr>
              <a:t>, and </a:t>
            </a:r>
            <a:r>
              <a:rPr lang="en-US" sz="3000" i="1" dirty="0" err="1">
                <a:solidFill>
                  <a:schemeClr val="bg1"/>
                </a:solidFill>
              </a:rPr>
              <a:t>Abiram</a:t>
            </a:r>
            <a:r>
              <a:rPr lang="en-US" sz="3000" i="1" dirty="0">
                <a:solidFill>
                  <a:schemeClr val="bg1"/>
                </a:solidFill>
              </a:rPr>
              <a:t>, on every side: and </a:t>
            </a:r>
            <a:r>
              <a:rPr lang="en-US" sz="3000" i="1" dirty="0" err="1">
                <a:solidFill>
                  <a:schemeClr val="bg1"/>
                </a:solidFill>
              </a:rPr>
              <a:t>Dathan</a:t>
            </a:r>
            <a:r>
              <a:rPr lang="en-US" sz="3000" i="1" dirty="0">
                <a:solidFill>
                  <a:schemeClr val="bg1"/>
                </a:solidFill>
              </a:rPr>
              <a:t> and </a:t>
            </a:r>
            <a:r>
              <a:rPr lang="en-US" sz="3000" i="1" dirty="0" err="1">
                <a:solidFill>
                  <a:schemeClr val="bg1"/>
                </a:solidFill>
              </a:rPr>
              <a:t>Abiram</a:t>
            </a:r>
            <a:r>
              <a:rPr lang="en-US" sz="3000" i="1" dirty="0">
                <a:solidFill>
                  <a:schemeClr val="bg1"/>
                </a:solidFill>
              </a:rPr>
              <a:t> came out, and stood in the door of their tents, and their wives, and their sons, and their little children. 28 And Moses said, </a:t>
            </a:r>
            <a:r>
              <a:rPr lang="en-US" sz="3000" i="1" dirty="0">
                <a:solidFill>
                  <a:srgbClr val="FFFF00"/>
                </a:solidFill>
              </a:rPr>
              <a:t>Hereby ye shall know that the LORD hath sent me to do all these works; for I have not done them of mine own mind.</a:t>
            </a:r>
          </a:p>
        </p:txBody>
      </p:sp>
    </p:spTree>
    <p:extLst>
      <p:ext uri="{BB962C8B-B14F-4D97-AF65-F5344CB8AC3E}">
        <p14:creationId xmlns:p14="http://schemas.microsoft.com/office/powerpoint/2010/main" val="24088841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8/5/2018</a:t>
            </a:r>
          </a:p>
        </p:txBody>
      </p:sp>
      <p:sp>
        <p:nvSpPr>
          <p:cNvPr id="5" name="Footer Placeholder 4"/>
          <p:cNvSpPr>
            <a:spLocks noGrp="1"/>
          </p:cNvSpPr>
          <p:nvPr>
            <p:ph type="ftr" sz="quarter" idx="11"/>
          </p:nvPr>
        </p:nvSpPr>
        <p:spPr/>
        <p:txBody>
          <a:bodyPr/>
          <a:lstStyle/>
          <a:p>
            <a:r>
              <a:rPr lang="en-US"/>
              <a:t>While We Wait 3</a:t>
            </a:r>
          </a:p>
        </p:txBody>
      </p:sp>
      <p:sp>
        <p:nvSpPr>
          <p:cNvPr id="6" name="Slide Number Placeholder 5"/>
          <p:cNvSpPr>
            <a:spLocks noGrp="1"/>
          </p:cNvSpPr>
          <p:nvPr>
            <p:ph type="sldNum" sz="quarter" idx="12"/>
          </p:nvPr>
        </p:nvSpPr>
        <p:spPr/>
        <p:txBody>
          <a:bodyPr/>
          <a:lstStyle/>
          <a:p>
            <a:fld id="{5D48AE10-AF83-4B74-B4C4-6665A0BF2DF7}" type="slidenum">
              <a:rPr lang="en-US" smtClean="0"/>
              <a:pPr/>
              <a:t>28</a:t>
            </a:fld>
            <a:endParaRPr lang="en-US"/>
          </a:p>
        </p:txBody>
      </p:sp>
      <p:sp>
        <p:nvSpPr>
          <p:cNvPr id="7" name="Rectangle 6"/>
          <p:cNvSpPr/>
          <p:nvPr/>
        </p:nvSpPr>
        <p:spPr>
          <a:xfrm>
            <a:off x="284480" y="223520"/>
            <a:ext cx="8656320" cy="6186309"/>
          </a:xfrm>
          <a:prstGeom prst="rect">
            <a:avLst/>
          </a:prstGeom>
          <a:noFill/>
        </p:spPr>
        <p:txBody>
          <a:bodyPr wrap="square">
            <a:spAutoFit/>
          </a:bodyPr>
          <a:lstStyle/>
          <a:p>
            <a:r>
              <a:rPr lang="en-US" sz="4400" b="1" dirty="0">
                <a:solidFill>
                  <a:schemeClr val="bg1"/>
                </a:solidFill>
              </a:rPr>
              <a:t>THE.GOD.OF.THIS.EVIL.AGE</a:t>
            </a:r>
          </a:p>
          <a:p>
            <a:r>
              <a:rPr lang="en-US" sz="3200" dirty="0">
                <a:solidFill>
                  <a:schemeClr val="bg1"/>
                </a:solidFill>
              </a:rPr>
              <a:t>	 120  Just the same as Balaam's teaching, that he caused the pretty, intellectual, scientific women of Moab with their flirty eyes, paints and powders, fine perfumes, to entice the sons of God; against their own women that worked and had callouses in their hands, with no makeup on. Enticed them over, </a:t>
            </a:r>
            <a:r>
              <a:rPr lang="en-US" sz="3200" i="1" dirty="0">
                <a:solidFill>
                  <a:schemeClr val="bg1"/>
                </a:solidFill>
              </a:rPr>
              <a:t>"Let us marry one another, because we're all the same people.” </a:t>
            </a:r>
            <a:r>
              <a:rPr lang="en-US" sz="3200" dirty="0">
                <a:solidFill>
                  <a:schemeClr val="bg1"/>
                </a:solidFill>
              </a:rPr>
              <a:t> It was a lie, and an achievement of the devil, to get the sons of God to marry the daughters of men.</a:t>
            </a:r>
          </a:p>
          <a:p>
            <a:r>
              <a:rPr lang="en-US" sz="3200" dirty="0">
                <a:solidFill>
                  <a:schemeClr val="bg1"/>
                </a:solidFill>
              </a:rPr>
              <a:t>	</a:t>
            </a:r>
          </a:p>
        </p:txBody>
      </p:sp>
    </p:spTree>
    <p:extLst>
      <p:ext uri="{BB962C8B-B14F-4D97-AF65-F5344CB8AC3E}">
        <p14:creationId xmlns:p14="http://schemas.microsoft.com/office/powerpoint/2010/main" val="5936981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8/5/2018</a:t>
            </a:r>
          </a:p>
        </p:txBody>
      </p:sp>
      <p:sp>
        <p:nvSpPr>
          <p:cNvPr id="3" name="Footer Placeholder 2"/>
          <p:cNvSpPr>
            <a:spLocks noGrp="1"/>
          </p:cNvSpPr>
          <p:nvPr>
            <p:ph type="ftr" sz="quarter" idx="11"/>
          </p:nvPr>
        </p:nvSpPr>
        <p:spPr/>
        <p:txBody>
          <a:bodyPr/>
          <a:lstStyle/>
          <a:p>
            <a:r>
              <a:rPr lang="en-US"/>
              <a:t>While We Wait 3</a:t>
            </a:r>
          </a:p>
        </p:txBody>
      </p:sp>
      <p:sp>
        <p:nvSpPr>
          <p:cNvPr id="4" name="Slide Number Placeholder 3"/>
          <p:cNvSpPr>
            <a:spLocks noGrp="1"/>
          </p:cNvSpPr>
          <p:nvPr>
            <p:ph type="sldNum" sz="quarter" idx="12"/>
          </p:nvPr>
        </p:nvSpPr>
        <p:spPr/>
        <p:txBody>
          <a:bodyPr/>
          <a:lstStyle/>
          <a:p>
            <a:fld id="{F211EFE3-3DE6-40C1-A70A-C39AD93F9450}" type="slidenum">
              <a:rPr lang="en-US" smtClean="0"/>
              <a:pPr/>
              <a:t>29</a:t>
            </a:fld>
            <a:endParaRPr lang="en-US"/>
          </a:p>
        </p:txBody>
      </p:sp>
      <p:sp>
        <p:nvSpPr>
          <p:cNvPr id="5" name="Rectangle 4"/>
          <p:cNvSpPr/>
          <p:nvPr/>
        </p:nvSpPr>
        <p:spPr>
          <a:xfrm>
            <a:off x="254000" y="89595"/>
            <a:ext cx="8636000" cy="6494085"/>
          </a:xfrm>
          <a:prstGeom prst="rect">
            <a:avLst/>
          </a:prstGeom>
          <a:noFill/>
        </p:spPr>
        <p:txBody>
          <a:bodyPr wrap="square">
            <a:spAutoFit/>
          </a:bodyPr>
          <a:lstStyle/>
          <a:p>
            <a:r>
              <a:rPr lang="en-US" sz="3200" dirty="0">
                <a:solidFill>
                  <a:schemeClr val="bg1"/>
                </a:solidFill>
              </a:rPr>
              <a:t>	It was the lie of the devil, for Balaam, that false prophet, to try to prophesy against Moses that tried to hold the race together; to say, </a:t>
            </a:r>
            <a:r>
              <a:rPr lang="en-US" sz="3200" i="1" dirty="0">
                <a:solidFill>
                  <a:schemeClr val="bg1"/>
                </a:solidFill>
              </a:rPr>
              <a:t>"Well, we believe the same God. We offer the same offerings. We have the same sacrifices. We do everything just alike."</a:t>
            </a:r>
          </a:p>
          <a:p>
            <a:r>
              <a:rPr lang="en-US" sz="3200" dirty="0">
                <a:solidFill>
                  <a:schemeClr val="bg1"/>
                </a:solidFill>
              </a:rPr>
              <a:t>	</a:t>
            </a:r>
            <a:r>
              <a:rPr lang="en-US" sz="3200" i="1" dirty="0">
                <a:solidFill>
                  <a:schemeClr val="bg1"/>
                </a:solidFill>
              </a:rPr>
              <a:t>"So close that it would deceive the Elected if possible.” </a:t>
            </a:r>
            <a:r>
              <a:rPr lang="en-US" sz="3200" dirty="0">
                <a:solidFill>
                  <a:schemeClr val="bg1"/>
                </a:solidFill>
              </a:rPr>
              <a:t>Come away from her, people! You have nothing to do with her!</a:t>
            </a:r>
          </a:p>
          <a:p>
            <a:r>
              <a:rPr lang="en-US" sz="3200" dirty="0">
                <a:solidFill>
                  <a:schemeClr val="bg1"/>
                </a:solidFill>
              </a:rPr>
              <a:t>	121 Notice, it was not likely that God would interpret His Word to Cain's evil generation. No. God would not interpret His Word to them. </a:t>
            </a:r>
          </a:p>
          <a:p>
            <a:pPr algn="r"/>
            <a:r>
              <a:rPr lang="en-US" sz="3200" dirty="0">
                <a:solidFill>
                  <a:schemeClr val="bg1"/>
                </a:solidFill>
              </a:rPr>
              <a:t>65-0801</a:t>
            </a:r>
          </a:p>
        </p:txBody>
      </p:sp>
    </p:spTree>
    <p:extLst>
      <p:ext uri="{BB962C8B-B14F-4D97-AF65-F5344CB8AC3E}">
        <p14:creationId xmlns:p14="http://schemas.microsoft.com/office/powerpoint/2010/main" val="1311212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0AF33C27-9C85-4B30-9AD7-879D48AFE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6D5089DD-882D-4413-B8BF-4798BFD84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3278" y="0"/>
            <a:ext cx="349072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E3DCEB-4F5B-4399-AC08-12EB0D0A5980}"/>
              </a:ext>
            </a:extLst>
          </p:cNvPr>
          <p:cNvSpPr>
            <a:spLocks noGrp="1"/>
          </p:cNvSpPr>
          <p:nvPr>
            <p:ph type="title"/>
          </p:nvPr>
        </p:nvSpPr>
        <p:spPr>
          <a:xfrm>
            <a:off x="5781040" y="1178560"/>
            <a:ext cx="3251200" cy="2072639"/>
          </a:xfrm>
          <a:prstGeom prst="ellipse">
            <a:avLst/>
          </a:prstGeom>
          <a:noFill/>
          <a:ln>
            <a:solidFill>
              <a:srgbClr val="FFFFFF"/>
            </a:solidFill>
          </a:ln>
        </p:spPr>
        <p:txBody>
          <a:bodyPr wrap="square">
            <a:normAutofit fontScale="90000"/>
          </a:bodyPr>
          <a:lstStyle/>
          <a:p>
            <a:r>
              <a:rPr lang="en-US" sz="2000" b="1" dirty="0">
                <a:solidFill>
                  <a:srgbClr val="FFFFFF"/>
                </a:solidFill>
                <a:latin typeface="Arial Narrow" panose="020B0606020202030204" pitchFamily="34" charset="0"/>
              </a:rPr>
              <a:t>Birthdays &amp; anniversaries</a:t>
            </a:r>
            <a:br>
              <a:rPr lang="en-US" sz="2000" b="1" dirty="0">
                <a:solidFill>
                  <a:srgbClr val="FFFFFF"/>
                </a:solidFill>
                <a:latin typeface="Arial Narrow" panose="020B0606020202030204" pitchFamily="34" charset="0"/>
              </a:rPr>
            </a:br>
            <a:r>
              <a:rPr lang="en-US" sz="2000" b="1" dirty="0">
                <a:solidFill>
                  <a:srgbClr val="FFFFFF"/>
                </a:solidFill>
                <a:latin typeface="Arial Narrow" panose="020B0606020202030204" pitchFamily="34" charset="0"/>
              </a:rPr>
              <a:t> &amp; </a:t>
            </a:r>
            <a:br>
              <a:rPr lang="en-US" sz="2000" b="1" dirty="0">
                <a:solidFill>
                  <a:srgbClr val="FFFFFF"/>
                </a:solidFill>
                <a:latin typeface="Arial Narrow" panose="020B0606020202030204" pitchFamily="34" charset="0"/>
              </a:rPr>
            </a:br>
            <a:r>
              <a:rPr lang="en-US" sz="2000" b="1" dirty="0">
                <a:solidFill>
                  <a:srgbClr val="FFFFFF"/>
                </a:solidFill>
                <a:latin typeface="Arial Narrow" panose="020B0606020202030204" pitchFamily="34" charset="0"/>
              </a:rPr>
              <a:t>events</a:t>
            </a:r>
          </a:p>
        </p:txBody>
      </p:sp>
      <p:sp>
        <p:nvSpPr>
          <p:cNvPr id="4" name="Date Placeholder 3">
            <a:extLst>
              <a:ext uri="{FF2B5EF4-FFF2-40B4-BE49-F238E27FC236}">
                <a16:creationId xmlns:a16="http://schemas.microsoft.com/office/drawing/2014/main" id="{8FC94D4B-A2A0-45AA-A9AC-FE87332A219B}"/>
              </a:ext>
            </a:extLst>
          </p:cNvPr>
          <p:cNvSpPr>
            <a:spLocks noGrp="1"/>
          </p:cNvSpPr>
          <p:nvPr>
            <p:ph type="dt" sz="half" idx="10"/>
          </p:nvPr>
        </p:nvSpPr>
        <p:spPr>
          <a:xfrm>
            <a:off x="5866071" y="6238816"/>
            <a:ext cx="2065310" cy="323968"/>
          </a:xfrm>
        </p:spPr>
        <p:txBody>
          <a:bodyPr>
            <a:normAutofit/>
          </a:bodyPr>
          <a:lstStyle/>
          <a:p>
            <a:pPr>
              <a:spcAft>
                <a:spcPts val="600"/>
              </a:spcAft>
            </a:pPr>
            <a:r>
              <a:rPr lang="en-US"/>
              <a:t>8/5/2018</a:t>
            </a:r>
          </a:p>
        </p:txBody>
      </p:sp>
      <p:sp>
        <p:nvSpPr>
          <p:cNvPr id="6" name="Slide Number Placeholder 5">
            <a:extLst>
              <a:ext uri="{FF2B5EF4-FFF2-40B4-BE49-F238E27FC236}">
                <a16:creationId xmlns:a16="http://schemas.microsoft.com/office/drawing/2014/main" id="{AB2852AD-B607-465A-9205-794903472B9E}"/>
              </a:ext>
            </a:extLst>
          </p:cNvPr>
          <p:cNvSpPr>
            <a:spLocks noGrp="1"/>
          </p:cNvSpPr>
          <p:nvPr>
            <p:ph type="sldNum" sz="quarter" idx="12"/>
          </p:nvPr>
        </p:nvSpPr>
        <p:spPr>
          <a:xfrm>
            <a:off x="8069191" y="6217920"/>
            <a:ext cx="274320" cy="365760"/>
          </a:xfrm>
        </p:spPr>
        <p:txBody>
          <a:bodyPr>
            <a:normAutofit/>
          </a:bodyPr>
          <a:lstStyle/>
          <a:p>
            <a:pPr>
              <a:lnSpc>
                <a:spcPct val="90000"/>
              </a:lnSpc>
              <a:spcAft>
                <a:spcPts val="600"/>
              </a:spcAft>
            </a:pPr>
            <a:fld id="{8A7A6979-0714-4377-B894-6BE4C2D6E202}" type="slidenum">
              <a:rPr lang="en-US" smtClean="0"/>
              <a:pPr>
                <a:lnSpc>
                  <a:spcPct val="90000"/>
                </a:lnSpc>
                <a:spcAft>
                  <a:spcPts val="600"/>
                </a:spcAft>
              </a:pPr>
              <a:t>3</a:t>
            </a:fld>
            <a:endParaRPr lang="en-US"/>
          </a:p>
        </p:txBody>
      </p:sp>
      <p:graphicFrame>
        <p:nvGraphicFramePr>
          <p:cNvPr id="21" name="Content Placeholder 2">
            <a:extLst>
              <a:ext uri="{FF2B5EF4-FFF2-40B4-BE49-F238E27FC236}">
                <a16:creationId xmlns:a16="http://schemas.microsoft.com/office/drawing/2014/main" id="{0DEB2406-A631-4460-A8E7-7D5F0A4507FC}"/>
              </a:ext>
            </a:extLst>
          </p:cNvPr>
          <p:cNvGraphicFramePr>
            <a:graphicFrameLocks noGrp="1"/>
          </p:cNvGraphicFramePr>
          <p:nvPr>
            <p:ph idx="1"/>
            <p:extLst>
              <p:ext uri="{D42A27DB-BD31-4B8C-83A1-F6EECF244321}">
                <p14:modId xmlns:p14="http://schemas.microsoft.com/office/powerpoint/2010/main" val="3293429199"/>
              </p:ext>
            </p:extLst>
          </p:nvPr>
        </p:nvGraphicFramePr>
        <p:xfrm>
          <a:off x="456882" y="396240"/>
          <a:ext cx="4952557" cy="5049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4543D295-CBCE-47AF-8FC9-87DC4940B66E}"/>
              </a:ext>
            </a:extLst>
          </p:cNvPr>
          <p:cNvSpPr txBox="1"/>
          <p:nvPr/>
        </p:nvSpPr>
        <p:spPr>
          <a:xfrm>
            <a:off x="254000" y="6075680"/>
            <a:ext cx="5422254" cy="461665"/>
          </a:xfrm>
          <a:prstGeom prst="rect">
            <a:avLst/>
          </a:prstGeom>
          <a:noFill/>
        </p:spPr>
        <p:txBody>
          <a:bodyPr wrap="none" rtlCol="0">
            <a:spAutoFit/>
          </a:bodyPr>
          <a:lstStyle/>
          <a:p>
            <a:r>
              <a:rPr lang="en-US" sz="2400" b="1" dirty="0"/>
              <a:t>October 12-14</a:t>
            </a:r>
            <a:r>
              <a:rPr lang="en-US" sz="2400" b="1" baseline="30000" dirty="0"/>
              <a:t>th</a:t>
            </a:r>
            <a:r>
              <a:rPr lang="en-US" sz="2400" b="1" dirty="0"/>
              <a:t> Dedication Meetings</a:t>
            </a:r>
            <a:r>
              <a:rPr lang="en-US" dirty="0"/>
              <a:t> </a:t>
            </a:r>
          </a:p>
        </p:txBody>
      </p:sp>
    </p:spTree>
    <p:extLst>
      <p:ext uri="{BB962C8B-B14F-4D97-AF65-F5344CB8AC3E}">
        <p14:creationId xmlns:p14="http://schemas.microsoft.com/office/powerpoint/2010/main" val="1285586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A7B83F-5D3E-45C3-81B0-78F7CF55D8F0}"/>
              </a:ext>
            </a:extLst>
          </p:cNvPr>
          <p:cNvSpPr>
            <a:spLocks noGrp="1"/>
          </p:cNvSpPr>
          <p:nvPr>
            <p:ph type="dt" sz="half" idx="10"/>
          </p:nvPr>
        </p:nvSpPr>
        <p:spPr/>
        <p:txBody>
          <a:bodyPr/>
          <a:lstStyle/>
          <a:p>
            <a:r>
              <a:rPr lang="en-US"/>
              <a:t>8/5/2018</a:t>
            </a:r>
            <a:endParaRPr lang="en-US" dirty="0"/>
          </a:p>
        </p:txBody>
      </p:sp>
      <p:sp>
        <p:nvSpPr>
          <p:cNvPr id="3" name="Footer Placeholder 2">
            <a:extLst>
              <a:ext uri="{FF2B5EF4-FFF2-40B4-BE49-F238E27FC236}">
                <a16:creationId xmlns:a16="http://schemas.microsoft.com/office/drawing/2014/main" id="{2C1413A1-F371-4473-8F49-649C44D88252}"/>
              </a:ext>
            </a:extLst>
          </p:cNvPr>
          <p:cNvSpPr>
            <a:spLocks noGrp="1"/>
          </p:cNvSpPr>
          <p:nvPr>
            <p:ph type="ftr" sz="quarter" idx="11"/>
          </p:nvPr>
        </p:nvSpPr>
        <p:spPr/>
        <p:txBody>
          <a:bodyPr/>
          <a:lstStyle/>
          <a:p>
            <a:r>
              <a:rPr lang="en-US"/>
              <a:t>While We Wait 3</a:t>
            </a:r>
            <a:endParaRPr lang="en-US" dirty="0"/>
          </a:p>
        </p:txBody>
      </p:sp>
      <p:sp>
        <p:nvSpPr>
          <p:cNvPr id="4" name="Slide Number Placeholder 3">
            <a:extLst>
              <a:ext uri="{FF2B5EF4-FFF2-40B4-BE49-F238E27FC236}">
                <a16:creationId xmlns:a16="http://schemas.microsoft.com/office/drawing/2014/main" id="{BF5FE970-F441-43D5-9965-3E6F65881BA5}"/>
              </a:ext>
            </a:extLst>
          </p:cNvPr>
          <p:cNvSpPr>
            <a:spLocks noGrp="1"/>
          </p:cNvSpPr>
          <p:nvPr>
            <p:ph type="sldNum" sz="quarter" idx="12"/>
          </p:nvPr>
        </p:nvSpPr>
        <p:spPr/>
        <p:txBody>
          <a:bodyPr/>
          <a:lstStyle/>
          <a:p>
            <a:fld id="{8A7A6979-0714-4377-B894-6BE4C2D6E202}" type="slidenum">
              <a:rPr lang="en-US" smtClean="0"/>
              <a:t>30</a:t>
            </a:fld>
            <a:endParaRPr lang="en-US" dirty="0"/>
          </a:p>
        </p:txBody>
      </p:sp>
      <p:sp>
        <p:nvSpPr>
          <p:cNvPr id="5" name="Rectangle 4">
            <a:extLst>
              <a:ext uri="{FF2B5EF4-FFF2-40B4-BE49-F238E27FC236}">
                <a16:creationId xmlns:a16="http://schemas.microsoft.com/office/drawing/2014/main" id="{9093134A-4987-4B8C-9ADB-7312B7585DCA}"/>
              </a:ext>
            </a:extLst>
          </p:cNvPr>
          <p:cNvSpPr/>
          <p:nvPr/>
        </p:nvSpPr>
        <p:spPr>
          <a:xfrm>
            <a:off x="152400" y="72926"/>
            <a:ext cx="8788400" cy="6432530"/>
          </a:xfrm>
          <a:prstGeom prst="rect">
            <a:avLst/>
          </a:prstGeom>
        </p:spPr>
        <p:txBody>
          <a:bodyPr wrap="square">
            <a:spAutoFit/>
          </a:bodyPr>
          <a:lstStyle/>
          <a:p>
            <a:r>
              <a:rPr lang="en-US" sz="4000" b="1" dirty="0">
                <a:solidFill>
                  <a:schemeClr val="bg1"/>
                </a:solidFill>
              </a:rPr>
              <a:t>ANOINTED.ONES.AT.THE.END.TIME</a:t>
            </a:r>
          </a:p>
          <a:p>
            <a:r>
              <a:rPr lang="en-US" sz="3200" dirty="0">
                <a:solidFill>
                  <a:schemeClr val="bg1"/>
                </a:solidFill>
              </a:rPr>
              <a:t>	68 </a:t>
            </a:r>
            <a:r>
              <a:rPr lang="en-US" sz="3400" dirty="0">
                <a:solidFill>
                  <a:srgbClr val="FFFF00"/>
                </a:solidFill>
              </a:rPr>
              <a:t>Balaam, anointed with the same Spirit that was upon Moses. </a:t>
            </a:r>
            <a:r>
              <a:rPr lang="en-US" sz="3400" dirty="0">
                <a:solidFill>
                  <a:schemeClr val="bg1"/>
                </a:solidFill>
              </a:rPr>
              <a:t>What was the difference? The teaching of Moses was perfect… And, because, another prophet come in with a teaching, contrary, disputed with Moses, and tried to prove to the people that Moses was wrong. And </a:t>
            </a:r>
            <a:r>
              <a:rPr lang="en-US" sz="3400" dirty="0" err="1">
                <a:solidFill>
                  <a:schemeClr val="bg1"/>
                </a:solidFill>
              </a:rPr>
              <a:t>Korah</a:t>
            </a:r>
            <a:r>
              <a:rPr lang="en-US" sz="3400" dirty="0">
                <a:solidFill>
                  <a:schemeClr val="bg1"/>
                </a:solidFill>
              </a:rPr>
              <a:t>, and many of them, agreed with him and taught the children of Israel to commit fornications, to go after his organization, "</a:t>
            </a:r>
            <a:r>
              <a:rPr lang="en-US" sz="3400" i="1" dirty="0">
                <a:solidFill>
                  <a:schemeClr val="bg1"/>
                </a:solidFill>
              </a:rPr>
              <a:t>We're all the same."</a:t>
            </a:r>
          </a:p>
          <a:p>
            <a:r>
              <a:rPr lang="en-US" sz="3200" dirty="0">
                <a:solidFill>
                  <a:schemeClr val="bg1"/>
                </a:solidFill>
              </a:rPr>
              <a:t>	</a:t>
            </a:r>
          </a:p>
        </p:txBody>
      </p:sp>
    </p:spTree>
    <p:extLst>
      <p:ext uri="{BB962C8B-B14F-4D97-AF65-F5344CB8AC3E}">
        <p14:creationId xmlns:p14="http://schemas.microsoft.com/office/powerpoint/2010/main" val="42148308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6AE7DD-68BD-4E8F-98E1-9DFFAAC659C6}"/>
              </a:ext>
            </a:extLst>
          </p:cNvPr>
          <p:cNvSpPr>
            <a:spLocks noGrp="1"/>
          </p:cNvSpPr>
          <p:nvPr>
            <p:ph type="dt" sz="half" idx="10"/>
          </p:nvPr>
        </p:nvSpPr>
        <p:spPr/>
        <p:txBody>
          <a:bodyPr/>
          <a:lstStyle/>
          <a:p>
            <a:r>
              <a:rPr lang="en-US"/>
              <a:t>8/5/2018</a:t>
            </a:r>
            <a:endParaRPr lang="en-US" dirty="0"/>
          </a:p>
        </p:txBody>
      </p:sp>
      <p:sp>
        <p:nvSpPr>
          <p:cNvPr id="3" name="Footer Placeholder 2">
            <a:extLst>
              <a:ext uri="{FF2B5EF4-FFF2-40B4-BE49-F238E27FC236}">
                <a16:creationId xmlns:a16="http://schemas.microsoft.com/office/drawing/2014/main" id="{04380DF0-7C53-4BB0-8E8E-FD3CFCE000CF}"/>
              </a:ext>
            </a:extLst>
          </p:cNvPr>
          <p:cNvSpPr>
            <a:spLocks noGrp="1"/>
          </p:cNvSpPr>
          <p:nvPr>
            <p:ph type="ftr" sz="quarter" idx="11"/>
          </p:nvPr>
        </p:nvSpPr>
        <p:spPr/>
        <p:txBody>
          <a:bodyPr/>
          <a:lstStyle/>
          <a:p>
            <a:r>
              <a:rPr lang="en-US"/>
              <a:t>While We Wait 3</a:t>
            </a:r>
            <a:endParaRPr lang="en-US" dirty="0"/>
          </a:p>
        </p:txBody>
      </p:sp>
      <p:sp>
        <p:nvSpPr>
          <p:cNvPr id="4" name="Slide Number Placeholder 3">
            <a:extLst>
              <a:ext uri="{FF2B5EF4-FFF2-40B4-BE49-F238E27FC236}">
                <a16:creationId xmlns:a16="http://schemas.microsoft.com/office/drawing/2014/main" id="{C8BD4EC1-4282-4E26-A377-E1F652C58E77}"/>
              </a:ext>
            </a:extLst>
          </p:cNvPr>
          <p:cNvSpPr>
            <a:spLocks noGrp="1"/>
          </p:cNvSpPr>
          <p:nvPr>
            <p:ph type="sldNum" sz="quarter" idx="12"/>
          </p:nvPr>
        </p:nvSpPr>
        <p:spPr/>
        <p:txBody>
          <a:bodyPr/>
          <a:lstStyle/>
          <a:p>
            <a:fld id="{8A7A6979-0714-4377-B894-6BE4C2D6E202}" type="slidenum">
              <a:rPr lang="en-US" smtClean="0"/>
              <a:t>31</a:t>
            </a:fld>
            <a:endParaRPr lang="en-US" dirty="0"/>
          </a:p>
        </p:txBody>
      </p:sp>
      <p:sp>
        <p:nvSpPr>
          <p:cNvPr id="5" name="Rectangle 4">
            <a:extLst>
              <a:ext uri="{FF2B5EF4-FFF2-40B4-BE49-F238E27FC236}">
                <a16:creationId xmlns:a16="http://schemas.microsoft.com/office/drawing/2014/main" id="{A6C1F51B-551E-4DD2-808B-B1B86CB91FD0}"/>
              </a:ext>
            </a:extLst>
          </p:cNvPr>
          <p:cNvSpPr/>
          <p:nvPr/>
        </p:nvSpPr>
        <p:spPr>
          <a:xfrm>
            <a:off x="274320" y="223520"/>
            <a:ext cx="8595360" cy="5016758"/>
          </a:xfrm>
          <a:prstGeom prst="rect">
            <a:avLst/>
          </a:prstGeom>
        </p:spPr>
        <p:txBody>
          <a:bodyPr wrap="square">
            <a:spAutoFit/>
          </a:bodyPr>
          <a:lstStyle/>
          <a:p>
            <a:r>
              <a:rPr lang="en-US" sz="3200" dirty="0">
                <a:solidFill>
                  <a:schemeClr val="bg1"/>
                </a:solidFill>
              </a:rPr>
              <a:t>	"Whether we're Methodist, Baptist, or Pentecostals, we're all the same.“ We are not the same! Ye are a separated people, holy unto the Lord, dedicated to the Word and the Spirit of God, to bear fruit of His promise of this day. </a:t>
            </a:r>
          </a:p>
          <a:p>
            <a:r>
              <a:rPr lang="en-US" sz="3200" dirty="0">
                <a:solidFill>
                  <a:schemeClr val="bg1"/>
                </a:solidFill>
              </a:rPr>
              <a:t>	And you're not of them! I know that's awful strong, but that's the Truth just the same. Dedicated to a service in this last days! "Come out from amongst it.“</a:t>
            </a:r>
          </a:p>
          <a:p>
            <a:pPr algn="r"/>
            <a:r>
              <a:rPr lang="en-US" sz="3200" dirty="0">
                <a:solidFill>
                  <a:schemeClr val="bg1"/>
                </a:solidFill>
              </a:rPr>
              <a:t>65-0725</a:t>
            </a:r>
            <a:endParaRPr lang="en-US" sz="3200" dirty="0"/>
          </a:p>
        </p:txBody>
      </p:sp>
    </p:spTree>
    <p:extLst>
      <p:ext uri="{BB962C8B-B14F-4D97-AF65-F5344CB8AC3E}">
        <p14:creationId xmlns:p14="http://schemas.microsoft.com/office/powerpoint/2010/main" val="34299533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02AA07-C886-4719-A995-F8DE329F5EC0}"/>
              </a:ext>
            </a:extLst>
          </p:cNvPr>
          <p:cNvSpPr>
            <a:spLocks noGrp="1"/>
          </p:cNvSpPr>
          <p:nvPr>
            <p:ph type="dt" sz="half" idx="10"/>
          </p:nvPr>
        </p:nvSpPr>
        <p:spPr/>
        <p:txBody>
          <a:bodyPr/>
          <a:lstStyle/>
          <a:p>
            <a:r>
              <a:rPr lang="en-US"/>
              <a:t>8/5/2018</a:t>
            </a:r>
            <a:endParaRPr lang="en-US" dirty="0"/>
          </a:p>
        </p:txBody>
      </p:sp>
      <p:sp>
        <p:nvSpPr>
          <p:cNvPr id="3" name="Footer Placeholder 2">
            <a:extLst>
              <a:ext uri="{FF2B5EF4-FFF2-40B4-BE49-F238E27FC236}">
                <a16:creationId xmlns:a16="http://schemas.microsoft.com/office/drawing/2014/main" id="{5145478D-4CE9-4BD9-B7EA-F6898970C4EF}"/>
              </a:ext>
            </a:extLst>
          </p:cNvPr>
          <p:cNvSpPr>
            <a:spLocks noGrp="1"/>
          </p:cNvSpPr>
          <p:nvPr>
            <p:ph type="ftr" sz="quarter" idx="11"/>
          </p:nvPr>
        </p:nvSpPr>
        <p:spPr/>
        <p:txBody>
          <a:bodyPr/>
          <a:lstStyle/>
          <a:p>
            <a:r>
              <a:rPr lang="en-US"/>
              <a:t>While We Wait 3</a:t>
            </a:r>
            <a:endParaRPr lang="en-US" dirty="0"/>
          </a:p>
        </p:txBody>
      </p:sp>
      <p:sp>
        <p:nvSpPr>
          <p:cNvPr id="4" name="Slide Number Placeholder 3">
            <a:extLst>
              <a:ext uri="{FF2B5EF4-FFF2-40B4-BE49-F238E27FC236}">
                <a16:creationId xmlns:a16="http://schemas.microsoft.com/office/drawing/2014/main" id="{9CEBD4D6-AAE2-4D37-BA65-3C27F28F057D}"/>
              </a:ext>
            </a:extLst>
          </p:cNvPr>
          <p:cNvSpPr>
            <a:spLocks noGrp="1"/>
          </p:cNvSpPr>
          <p:nvPr>
            <p:ph type="sldNum" sz="quarter" idx="12"/>
          </p:nvPr>
        </p:nvSpPr>
        <p:spPr/>
        <p:txBody>
          <a:bodyPr/>
          <a:lstStyle/>
          <a:p>
            <a:fld id="{8A7A6979-0714-4377-B894-6BE4C2D6E202}" type="slidenum">
              <a:rPr lang="en-US" smtClean="0"/>
              <a:t>32</a:t>
            </a:fld>
            <a:endParaRPr lang="en-US" dirty="0"/>
          </a:p>
        </p:txBody>
      </p:sp>
      <p:sp>
        <p:nvSpPr>
          <p:cNvPr id="5" name="Rectangle 4">
            <a:extLst>
              <a:ext uri="{FF2B5EF4-FFF2-40B4-BE49-F238E27FC236}">
                <a16:creationId xmlns:a16="http://schemas.microsoft.com/office/drawing/2014/main" id="{656658F6-8BBC-4258-B15F-86615F9AFB1A}"/>
              </a:ext>
            </a:extLst>
          </p:cNvPr>
          <p:cNvSpPr/>
          <p:nvPr/>
        </p:nvSpPr>
        <p:spPr>
          <a:xfrm>
            <a:off x="132080" y="133152"/>
            <a:ext cx="8717280" cy="5878532"/>
          </a:xfrm>
          <a:prstGeom prst="rect">
            <a:avLst/>
          </a:prstGeom>
        </p:spPr>
        <p:txBody>
          <a:bodyPr wrap="square">
            <a:spAutoFit/>
          </a:bodyPr>
          <a:lstStyle/>
          <a:p>
            <a:r>
              <a:rPr lang="en-US" sz="4000" b="1" dirty="0">
                <a:solidFill>
                  <a:schemeClr val="bg1"/>
                </a:solidFill>
              </a:rPr>
              <a:t>JOHN 11:21-27</a:t>
            </a:r>
          </a:p>
          <a:p>
            <a:r>
              <a:rPr lang="en-US" sz="2800" i="1" dirty="0">
                <a:solidFill>
                  <a:schemeClr val="bg1"/>
                </a:solidFill>
              </a:rPr>
              <a:t>	Then said Martha unto Jesus, Lord, if thou </a:t>
            </a:r>
            <a:r>
              <a:rPr lang="en-US" sz="2800" i="1" dirty="0" err="1">
                <a:solidFill>
                  <a:schemeClr val="bg1"/>
                </a:solidFill>
              </a:rPr>
              <a:t>hadst</a:t>
            </a:r>
            <a:r>
              <a:rPr lang="en-US" sz="2800" i="1" dirty="0">
                <a:solidFill>
                  <a:schemeClr val="bg1"/>
                </a:solidFill>
              </a:rPr>
              <a:t> been here, my brother had not died. 22 But I know, that even now, whatsoever thou wilt ask of God, God will give it thee. 23 Jesus saith unto her, Thy brother shall rise again. 24  Martha saith unto him, I know that he shall rise again in the resurrection at the last day. </a:t>
            </a:r>
          </a:p>
          <a:p>
            <a:r>
              <a:rPr lang="en-US" sz="2800" i="1" dirty="0">
                <a:solidFill>
                  <a:schemeClr val="bg1"/>
                </a:solidFill>
              </a:rPr>
              <a:t>	25 Jesus said unto her, I am the resurrection, and the life: he that believeth in me, though he were dead, yet shall he live: 26 And whosoever </a:t>
            </a:r>
            <a:r>
              <a:rPr lang="en-US" sz="2800" i="1" dirty="0" err="1">
                <a:solidFill>
                  <a:schemeClr val="bg1"/>
                </a:solidFill>
              </a:rPr>
              <a:t>liveth</a:t>
            </a:r>
            <a:r>
              <a:rPr lang="en-US" sz="2800" i="1" dirty="0">
                <a:solidFill>
                  <a:schemeClr val="bg1"/>
                </a:solidFill>
              </a:rPr>
              <a:t> and believeth in me shall never die. </a:t>
            </a:r>
            <a:r>
              <a:rPr lang="en-US" sz="2800" i="1" dirty="0" err="1">
                <a:solidFill>
                  <a:schemeClr val="bg1"/>
                </a:solidFill>
              </a:rPr>
              <a:t>Believest</a:t>
            </a:r>
            <a:r>
              <a:rPr lang="en-US" sz="2800" i="1" dirty="0">
                <a:solidFill>
                  <a:schemeClr val="bg1"/>
                </a:solidFill>
              </a:rPr>
              <a:t> thou this? 27 She saith unto him, Yea, Lord: I believe that thou art the Christ, the Son of God, which should come into the world. </a:t>
            </a:r>
          </a:p>
        </p:txBody>
      </p:sp>
    </p:spTree>
    <p:extLst>
      <p:ext uri="{BB962C8B-B14F-4D97-AF65-F5344CB8AC3E}">
        <p14:creationId xmlns:p14="http://schemas.microsoft.com/office/powerpoint/2010/main" val="24101144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014CB7-F04B-44AF-ABF0-33F5DBD8EAFD}"/>
              </a:ext>
            </a:extLst>
          </p:cNvPr>
          <p:cNvSpPr>
            <a:spLocks noGrp="1"/>
          </p:cNvSpPr>
          <p:nvPr>
            <p:ph type="dt" sz="half" idx="10"/>
          </p:nvPr>
        </p:nvSpPr>
        <p:spPr/>
        <p:txBody>
          <a:bodyPr/>
          <a:lstStyle/>
          <a:p>
            <a:r>
              <a:rPr lang="en-US"/>
              <a:t>8/5/2018</a:t>
            </a:r>
            <a:endParaRPr lang="en-US" dirty="0"/>
          </a:p>
        </p:txBody>
      </p:sp>
      <p:sp>
        <p:nvSpPr>
          <p:cNvPr id="3" name="Footer Placeholder 2">
            <a:extLst>
              <a:ext uri="{FF2B5EF4-FFF2-40B4-BE49-F238E27FC236}">
                <a16:creationId xmlns:a16="http://schemas.microsoft.com/office/drawing/2014/main" id="{4F155552-89E7-4012-B66D-067BA9794448}"/>
              </a:ext>
            </a:extLst>
          </p:cNvPr>
          <p:cNvSpPr>
            <a:spLocks noGrp="1"/>
          </p:cNvSpPr>
          <p:nvPr>
            <p:ph type="ftr" sz="quarter" idx="11"/>
          </p:nvPr>
        </p:nvSpPr>
        <p:spPr/>
        <p:txBody>
          <a:bodyPr/>
          <a:lstStyle/>
          <a:p>
            <a:r>
              <a:rPr lang="en-US"/>
              <a:t>While We Wait 3</a:t>
            </a:r>
            <a:endParaRPr lang="en-US" dirty="0"/>
          </a:p>
        </p:txBody>
      </p:sp>
      <p:sp>
        <p:nvSpPr>
          <p:cNvPr id="4" name="Slide Number Placeholder 3">
            <a:extLst>
              <a:ext uri="{FF2B5EF4-FFF2-40B4-BE49-F238E27FC236}">
                <a16:creationId xmlns:a16="http://schemas.microsoft.com/office/drawing/2014/main" id="{F5DDCAC1-2A3F-41C0-B046-1F799C67B358}"/>
              </a:ext>
            </a:extLst>
          </p:cNvPr>
          <p:cNvSpPr>
            <a:spLocks noGrp="1"/>
          </p:cNvSpPr>
          <p:nvPr>
            <p:ph type="sldNum" sz="quarter" idx="12"/>
          </p:nvPr>
        </p:nvSpPr>
        <p:spPr/>
        <p:txBody>
          <a:bodyPr/>
          <a:lstStyle/>
          <a:p>
            <a:fld id="{8A7A6979-0714-4377-B894-6BE4C2D6E202}" type="slidenum">
              <a:rPr lang="en-US" smtClean="0"/>
              <a:t>33</a:t>
            </a:fld>
            <a:endParaRPr lang="en-US" dirty="0"/>
          </a:p>
        </p:txBody>
      </p:sp>
      <p:sp>
        <p:nvSpPr>
          <p:cNvPr id="5" name="Rectangle 4">
            <a:extLst>
              <a:ext uri="{FF2B5EF4-FFF2-40B4-BE49-F238E27FC236}">
                <a16:creationId xmlns:a16="http://schemas.microsoft.com/office/drawing/2014/main" id="{352049D8-0846-4292-B442-264BD013955E}"/>
              </a:ext>
            </a:extLst>
          </p:cNvPr>
          <p:cNvSpPr/>
          <p:nvPr/>
        </p:nvSpPr>
        <p:spPr>
          <a:xfrm>
            <a:off x="203200" y="101600"/>
            <a:ext cx="8707120" cy="6617196"/>
          </a:xfrm>
          <a:prstGeom prst="rect">
            <a:avLst/>
          </a:prstGeom>
        </p:spPr>
        <p:txBody>
          <a:bodyPr wrap="square">
            <a:spAutoFit/>
          </a:bodyPr>
          <a:lstStyle/>
          <a:p>
            <a:r>
              <a:rPr lang="en-US" sz="4000" b="1" spc="-150" dirty="0">
                <a:solidFill>
                  <a:schemeClr val="bg1"/>
                </a:solidFill>
              </a:rPr>
              <a:t>I.AM.THE.RESURRECTION &amp; THE.LIFE</a:t>
            </a:r>
          </a:p>
          <a:p>
            <a:r>
              <a:rPr lang="en-US" sz="3200" dirty="0">
                <a:solidFill>
                  <a:schemeClr val="bg1"/>
                </a:solidFill>
              </a:rPr>
              <a:t>	68 …[If] the Shunammite woman got what she asked for, so could Mary. She come [and] called Him "Lord." She knew who He was. She said, "</a:t>
            </a:r>
            <a:r>
              <a:rPr lang="en-US" sz="3200" i="1" dirty="0">
                <a:solidFill>
                  <a:schemeClr val="bg1"/>
                </a:solidFill>
              </a:rPr>
              <a:t>I believe that Thou art the Son of God that should come into the world."</a:t>
            </a:r>
          </a:p>
          <a:p>
            <a:r>
              <a:rPr lang="en-US" sz="3200" dirty="0">
                <a:solidFill>
                  <a:schemeClr val="bg1"/>
                </a:solidFill>
              </a:rPr>
              <a:t>	</a:t>
            </a:r>
            <a:r>
              <a:rPr lang="en-US" sz="3200" dirty="0">
                <a:solidFill>
                  <a:srgbClr val="FFFF00"/>
                </a:solidFill>
              </a:rPr>
              <a:t>There's a confessor; there's a believer with a impossibility in her heart for Him to do, but she's recognizing God's gift. </a:t>
            </a:r>
            <a:r>
              <a:rPr lang="en-US" sz="3200" dirty="0">
                <a:solidFill>
                  <a:schemeClr val="bg1"/>
                </a:solidFill>
              </a:rPr>
              <a:t>She's recognizing God's Man, His Son; she's right at the spot. Every one of them cogs are moving right in, like that, to exact place. </a:t>
            </a:r>
            <a:r>
              <a:rPr lang="en-US" sz="3200" dirty="0">
                <a:solidFill>
                  <a:srgbClr val="FFFF00"/>
                </a:solidFill>
              </a:rPr>
              <a:t>Something has to take place. </a:t>
            </a:r>
          </a:p>
          <a:p>
            <a:pPr algn="r"/>
            <a:r>
              <a:rPr lang="en-US" sz="3200" dirty="0">
                <a:solidFill>
                  <a:schemeClr val="bg1"/>
                </a:solidFill>
              </a:rPr>
              <a:t>52-0810</a:t>
            </a:r>
          </a:p>
        </p:txBody>
      </p:sp>
    </p:spTree>
    <p:extLst>
      <p:ext uri="{BB962C8B-B14F-4D97-AF65-F5344CB8AC3E}">
        <p14:creationId xmlns:p14="http://schemas.microsoft.com/office/powerpoint/2010/main" val="26911891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8/5/2018</a:t>
            </a:r>
          </a:p>
        </p:txBody>
      </p:sp>
      <p:sp>
        <p:nvSpPr>
          <p:cNvPr id="3" name="Footer Placeholder 2"/>
          <p:cNvSpPr>
            <a:spLocks noGrp="1"/>
          </p:cNvSpPr>
          <p:nvPr>
            <p:ph type="ftr" sz="quarter" idx="11"/>
          </p:nvPr>
        </p:nvSpPr>
        <p:spPr/>
        <p:txBody>
          <a:bodyPr/>
          <a:lstStyle/>
          <a:p>
            <a:r>
              <a:rPr lang="en-US"/>
              <a:t>While We Wait 3</a:t>
            </a:r>
          </a:p>
        </p:txBody>
      </p:sp>
      <p:sp>
        <p:nvSpPr>
          <p:cNvPr id="4" name="Slide Number Placeholder 3"/>
          <p:cNvSpPr>
            <a:spLocks noGrp="1"/>
          </p:cNvSpPr>
          <p:nvPr>
            <p:ph type="sldNum" sz="quarter" idx="12"/>
          </p:nvPr>
        </p:nvSpPr>
        <p:spPr/>
        <p:txBody>
          <a:bodyPr/>
          <a:lstStyle/>
          <a:p>
            <a:fld id="{B7C1D239-6723-4F3B-BF32-3A24D3D3E8B6}" type="slidenum">
              <a:rPr lang="en-US" smtClean="0"/>
              <a:pPr/>
              <a:t>34</a:t>
            </a:fld>
            <a:endParaRPr lang="en-US"/>
          </a:p>
        </p:txBody>
      </p:sp>
      <p:sp>
        <p:nvSpPr>
          <p:cNvPr id="5" name="Rectangle 4"/>
          <p:cNvSpPr/>
          <p:nvPr/>
        </p:nvSpPr>
        <p:spPr>
          <a:xfrm>
            <a:off x="172720" y="0"/>
            <a:ext cx="8737600" cy="5693866"/>
          </a:xfrm>
          <a:prstGeom prst="rect">
            <a:avLst/>
          </a:prstGeom>
        </p:spPr>
        <p:txBody>
          <a:bodyPr wrap="square">
            <a:spAutoFit/>
          </a:bodyPr>
          <a:lstStyle/>
          <a:p>
            <a:r>
              <a:rPr lang="en-US" sz="4400" b="1" dirty="0">
                <a:solidFill>
                  <a:schemeClr val="bg1"/>
                </a:solidFill>
              </a:rPr>
              <a:t>JOHN 10:25-30</a:t>
            </a:r>
          </a:p>
          <a:p>
            <a:r>
              <a:rPr lang="en-US" sz="3200" i="1" dirty="0">
                <a:solidFill>
                  <a:schemeClr val="bg1"/>
                </a:solidFill>
              </a:rPr>
              <a:t>	 Jesus answered them, I told you, and ye believed not: the works that I do in my Father's name, they bear witness of me. 26 But ye believe not, because ye are not of my sheep, as I said unto you. 27 My sheep hear my voice, and I know them, and they follow me: 28 And I give unto them eternal life; and they shall never perish, neither shall any man pluck them out of my hand. 29 My Father, which gave them me, is greater than all; and no man is able to pluck them out of my Father's hand. </a:t>
            </a:r>
          </a:p>
        </p:txBody>
      </p:sp>
    </p:spTree>
    <p:extLst>
      <p:ext uri="{BB962C8B-B14F-4D97-AF65-F5344CB8AC3E}">
        <p14:creationId xmlns:p14="http://schemas.microsoft.com/office/powerpoint/2010/main" val="41976954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8/5/2018</a:t>
            </a:r>
          </a:p>
        </p:txBody>
      </p:sp>
      <p:sp>
        <p:nvSpPr>
          <p:cNvPr id="3" name="Footer Placeholder 2"/>
          <p:cNvSpPr>
            <a:spLocks noGrp="1"/>
          </p:cNvSpPr>
          <p:nvPr>
            <p:ph type="ftr" sz="quarter" idx="11"/>
          </p:nvPr>
        </p:nvSpPr>
        <p:spPr/>
        <p:txBody>
          <a:bodyPr/>
          <a:lstStyle/>
          <a:p>
            <a:r>
              <a:rPr lang="en-US"/>
              <a:t>While We Wait 3</a:t>
            </a:r>
          </a:p>
        </p:txBody>
      </p:sp>
      <p:sp>
        <p:nvSpPr>
          <p:cNvPr id="4" name="Slide Number Placeholder 3"/>
          <p:cNvSpPr>
            <a:spLocks noGrp="1"/>
          </p:cNvSpPr>
          <p:nvPr>
            <p:ph type="sldNum" sz="quarter" idx="12"/>
          </p:nvPr>
        </p:nvSpPr>
        <p:spPr/>
        <p:txBody>
          <a:bodyPr/>
          <a:lstStyle/>
          <a:p>
            <a:fld id="{B7C1D239-6723-4F3B-BF32-3A24D3D3E8B6}" type="slidenum">
              <a:rPr lang="en-US" smtClean="0"/>
              <a:pPr/>
              <a:t>35</a:t>
            </a:fld>
            <a:endParaRPr lang="en-US"/>
          </a:p>
        </p:txBody>
      </p:sp>
      <p:sp>
        <p:nvSpPr>
          <p:cNvPr id="5" name="Rectangle 4"/>
          <p:cNvSpPr/>
          <p:nvPr/>
        </p:nvSpPr>
        <p:spPr>
          <a:xfrm>
            <a:off x="218440" y="152400"/>
            <a:ext cx="8707120" cy="4278094"/>
          </a:xfrm>
          <a:prstGeom prst="rect">
            <a:avLst/>
          </a:prstGeom>
        </p:spPr>
        <p:txBody>
          <a:bodyPr wrap="square">
            <a:spAutoFit/>
          </a:bodyPr>
          <a:lstStyle/>
          <a:p>
            <a:r>
              <a:rPr lang="en-US" sz="4400" b="1" dirty="0">
                <a:solidFill>
                  <a:schemeClr val="bg1"/>
                </a:solidFill>
              </a:rPr>
              <a:t>John 10:30 </a:t>
            </a:r>
          </a:p>
          <a:p>
            <a:r>
              <a:rPr lang="en-US" sz="3600" i="1" dirty="0">
                <a:solidFill>
                  <a:schemeClr val="bg1"/>
                </a:solidFill>
              </a:rPr>
              <a:t>I and my Father are one. </a:t>
            </a:r>
          </a:p>
          <a:p>
            <a:endParaRPr lang="en-US" sz="3200" i="1" dirty="0">
              <a:solidFill>
                <a:schemeClr val="bg1"/>
              </a:solidFill>
            </a:endParaRPr>
          </a:p>
          <a:p>
            <a:r>
              <a:rPr lang="en-US" sz="3200" dirty="0">
                <a:solidFill>
                  <a:schemeClr val="bg1"/>
                </a:solidFill>
              </a:rPr>
              <a:t>1) Jesus claimed to be one with God in the sense of being equal with Him. Jesus did not claim to be merely a messenger or prophet of God, but equal with God.</a:t>
            </a:r>
          </a:p>
          <a:p>
            <a:endParaRPr lang="en-US" sz="3200" dirty="0">
              <a:solidFill>
                <a:schemeClr val="bg1"/>
              </a:solidFill>
            </a:endParaRPr>
          </a:p>
        </p:txBody>
      </p:sp>
    </p:spTree>
    <p:extLst>
      <p:ext uri="{BB962C8B-B14F-4D97-AF65-F5344CB8AC3E}">
        <p14:creationId xmlns:p14="http://schemas.microsoft.com/office/powerpoint/2010/main" val="30967985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E46EC0-0A45-455F-A6ED-64C68CC4832A}"/>
              </a:ext>
            </a:extLst>
          </p:cNvPr>
          <p:cNvSpPr>
            <a:spLocks noGrp="1"/>
          </p:cNvSpPr>
          <p:nvPr>
            <p:ph type="dt" sz="half" idx="10"/>
          </p:nvPr>
        </p:nvSpPr>
        <p:spPr/>
        <p:txBody>
          <a:bodyPr/>
          <a:lstStyle/>
          <a:p>
            <a:r>
              <a:rPr lang="en-US"/>
              <a:t>8/5/2018</a:t>
            </a:r>
            <a:endParaRPr lang="en-US" dirty="0"/>
          </a:p>
        </p:txBody>
      </p:sp>
      <p:sp>
        <p:nvSpPr>
          <p:cNvPr id="3" name="Footer Placeholder 2">
            <a:extLst>
              <a:ext uri="{FF2B5EF4-FFF2-40B4-BE49-F238E27FC236}">
                <a16:creationId xmlns:a16="http://schemas.microsoft.com/office/drawing/2014/main" id="{C85155C1-78D7-4B39-B8FE-DE84327C3621}"/>
              </a:ext>
            </a:extLst>
          </p:cNvPr>
          <p:cNvSpPr>
            <a:spLocks noGrp="1"/>
          </p:cNvSpPr>
          <p:nvPr>
            <p:ph type="ftr" sz="quarter" idx="11"/>
          </p:nvPr>
        </p:nvSpPr>
        <p:spPr/>
        <p:txBody>
          <a:bodyPr/>
          <a:lstStyle/>
          <a:p>
            <a:r>
              <a:rPr lang="en-US"/>
              <a:t>While We Wait 3</a:t>
            </a:r>
            <a:endParaRPr lang="en-US" dirty="0"/>
          </a:p>
        </p:txBody>
      </p:sp>
      <p:sp>
        <p:nvSpPr>
          <p:cNvPr id="4" name="Slide Number Placeholder 3">
            <a:extLst>
              <a:ext uri="{FF2B5EF4-FFF2-40B4-BE49-F238E27FC236}">
                <a16:creationId xmlns:a16="http://schemas.microsoft.com/office/drawing/2014/main" id="{966C47E5-5D77-4B45-BEB0-53908A0C90D5}"/>
              </a:ext>
            </a:extLst>
          </p:cNvPr>
          <p:cNvSpPr>
            <a:spLocks noGrp="1"/>
          </p:cNvSpPr>
          <p:nvPr>
            <p:ph type="sldNum" sz="quarter" idx="12"/>
          </p:nvPr>
        </p:nvSpPr>
        <p:spPr/>
        <p:txBody>
          <a:bodyPr/>
          <a:lstStyle/>
          <a:p>
            <a:fld id="{8A7A6979-0714-4377-B894-6BE4C2D6E202}" type="slidenum">
              <a:rPr lang="en-US" smtClean="0"/>
              <a:t>36</a:t>
            </a:fld>
            <a:endParaRPr lang="en-US" dirty="0"/>
          </a:p>
        </p:txBody>
      </p:sp>
      <p:sp>
        <p:nvSpPr>
          <p:cNvPr id="5" name="Rectangle 4">
            <a:extLst>
              <a:ext uri="{FF2B5EF4-FFF2-40B4-BE49-F238E27FC236}">
                <a16:creationId xmlns:a16="http://schemas.microsoft.com/office/drawing/2014/main" id="{E4E61F6A-9046-4AD7-9A5F-D2903B2F2ACC}"/>
              </a:ext>
            </a:extLst>
          </p:cNvPr>
          <p:cNvSpPr/>
          <p:nvPr/>
        </p:nvSpPr>
        <p:spPr>
          <a:xfrm>
            <a:off x="213360" y="60960"/>
            <a:ext cx="8829040" cy="5201424"/>
          </a:xfrm>
          <a:prstGeom prst="rect">
            <a:avLst/>
          </a:prstGeom>
        </p:spPr>
        <p:txBody>
          <a:bodyPr wrap="square">
            <a:spAutoFit/>
          </a:bodyPr>
          <a:lstStyle/>
          <a:p>
            <a:r>
              <a:rPr lang="en-US" sz="4400" b="1" dirty="0">
                <a:solidFill>
                  <a:schemeClr val="bg1"/>
                </a:solidFill>
              </a:rPr>
              <a:t>JOHN 10:31</a:t>
            </a:r>
          </a:p>
          <a:p>
            <a:r>
              <a:rPr lang="en-US" sz="3600" i="1" spc="-150" dirty="0">
                <a:solidFill>
                  <a:schemeClr val="bg1"/>
                </a:solidFill>
              </a:rPr>
              <a:t>Then the Jews took up stones again to stone him. </a:t>
            </a:r>
          </a:p>
          <a:p>
            <a:endParaRPr lang="en-US" sz="3600" dirty="0">
              <a:solidFill>
                <a:schemeClr val="bg1"/>
              </a:solidFill>
            </a:endParaRPr>
          </a:p>
          <a:p>
            <a:r>
              <a:rPr lang="en-US" sz="3600" dirty="0">
                <a:solidFill>
                  <a:schemeClr val="bg1"/>
                </a:solidFill>
              </a:rPr>
              <a:t>2) His audience understood he was claiming equality with God the Father. Why? Blasphemy was a crime punishable by death. Jesus asked why they were planning to kill Him, </a:t>
            </a:r>
            <a:r>
              <a:rPr lang="en-US" sz="3600" i="1" dirty="0">
                <a:solidFill>
                  <a:schemeClr val="bg1"/>
                </a:solidFill>
              </a:rPr>
              <a:t>“For blasphemy, because you, being a man, make yourself God</a:t>
            </a:r>
            <a:r>
              <a:rPr lang="en-US" sz="3600" dirty="0">
                <a:solidFill>
                  <a:schemeClr val="bg1"/>
                </a:solidFill>
              </a:rPr>
              <a:t>” </a:t>
            </a:r>
            <a:r>
              <a:rPr lang="en-US" sz="2800" dirty="0">
                <a:solidFill>
                  <a:schemeClr val="bg1"/>
                </a:solidFill>
              </a:rPr>
              <a:t>(Jn. 10:33). </a:t>
            </a:r>
            <a:endParaRPr lang="en-US" sz="3600" dirty="0">
              <a:solidFill>
                <a:schemeClr val="bg1"/>
              </a:solidFill>
            </a:endParaRPr>
          </a:p>
        </p:txBody>
      </p:sp>
    </p:spTree>
    <p:extLst>
      <p:ext uri="{BB962C8B-B14F-4D97-AF65-F5344CB8AC3E}">
        <p14:creationId xmlns:p14="http://schemas.microsoft.com/office/powerpoint/2010/main" val="39179085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8/5/2018</a:t>
            </a:r>
          </a:p>
        </p:txBody>
      </p:sp>
      <p:sp>
        <p:nvSpPr>
          <p:cNvPr id="3" name="Footer Placeholder 2"/>
          <p:cNvSpPr>
            <a:spLocks noGrp="1"/>
          </p:cNvSpPr>
          <p:nvPr>
            <p:ph type="ftr" sz="quarter" idx="11"/>
          </p:nvPr>
        </p:nvSpPr>
        <p:spPr/>
        <p:txBody>
          <a:bodyPr/>
          <a:lstStyle/>
          <a:p>
            <a:r>
              <a:rPr lang="en-US"/>
              <a:t>While We Wait 3</a:t>
            </a:r>
          </a:p>
        </p:txBody>
      </p:sp>
      <p:sp>
        <p:nvSpPr>
          <p:cNvPr id="4" name="Slide Number Placeholder 3"/>
          <p:cNvSpPr>
            <a:spLocks noGrp="1"/>
          </p:cNvSpPr>
          <p:nvPr>
            <p:ph type="sldNum" sz="quarter" idx="12"/>
          </p:nvPr>
        </p:nvSpPr>
        <p:spPr/>
        <p:txBody>
          <a:bodyPr/>
          <a:lstStyle/>
          <a:p>
            <a:fld id="{B7C1D239-6723-4F3B-BF32-3A24D3D3E8B6}" type="slidenum">
              <a:rPr lang="en-US" smtClean="0"/>
              <a:pPr/>
              <a:t>37</a:t>
            </a:fld>
            <a:endParaRPr lang="en-US"/>
          </a:p>
        </p:txBody>
      </p:sp>
      <p:sp>
        <p:nvSpPr>
          <p:cNvPr id="5" name="Rectangle 4"/>
          <p:cNvSpPr/>
          <p:nvPr/>
        </p:nvSpPr>
        <p:spPr>
          <a:xfrm>
            <a:off x="259080" y="81280"/>
            <a:ext cx="8625840" cy="5940088"/>
          </a:xfrm>
          <a:prstGeom prst="rect">
            <a:avLst/>
          </a:prstGeom>
        </p:spPr>
        <p:txBody>
          <a:bodyPr wrap="square">
            <a:spAutoFit/>
          </a:bodyPr>
          <a:lstStyle/>
          <a:p>
            <a:r>
              <a:rPr lang="en-US" sz="4000" b="1" dirty="0">
                <a:solidFill>
                  <a:schemeClr val="bg1"/>
                </a:solidFill>
              </a:rPr>
              <a:t>JOHN 10:36</a:t>
            </a:r>
          </a:p>
          <a:p>
            <a:r>
              <a:rPr lang="en-US" sz="3200" i="1" dirty="0">
                <a:solidFill>
                  <a:schemeClr val="bg1"/>
                </a:solidFill>
              </a:rPr>
              <a:t>	Say ye of him, whom the Father hath sanctified, and sent into the world, Thou </a:t>
            </a:r>
            <a:r>
              <a:rPr lang="en-US" sz="3200" i="1" dirty="0" err="1">
                <a:solidFill>
                  <a:schemeClr val="bg1"/>
                </a:solidFill>
              </a:rPr>
              <a:t>blasphemest</a:t>
            </a:r>
            <a:r>
              <a:rPr lang="en-US" sz="3200" i="1" dirty="0">
                <a:solidFill>
                  <a:schemeClr val="bg1"/>
                </a:solidFill>
              </a:rPr>
              <a:t>; because I said, I am the Son of God? </a:t>
            </a:r>
          </a:p>
          <a:p>
            <a:endParaRPr lang="en-US" sz="3200" dirty="0">
              <a:solidFill>
                <a:schemeClr val="bg1"/>
              </a:solidFill>
            </a:endParaRPr>
          </a:p>
          <a:p>
            <a:r>
              <a:rPr lang="en-US" sz="3600" dirty="0">
                <a:solidFill>
                  <a:schemeClr val="bg1"/>
                </a:solidFill>
              </a:rPr>
              <a:t>3. In this statement, Jesus claimed preexistence. No biblical prophet had ever made such a claim before; yet Jesus claimed to exist before Abraham </a:t>
            </a:r>
          </a:p>
          <a:p>
            <a:r>
              <a:rPr lang="en-US" sz="3600" dirty="0">
                <a:solidFill>
                  <a:schemeClr val="bg1"/>
                </a:solidFill>
              </a:rPr>
              <a:t>(John 8:58).</a:t>
            </a:r>
          </a:p>
          <a:p>
            <a:endParaRPr lang="en-US" sz="3200" dirty="0">
              <a:solidFill>
                <a:schemeClr val="bg1"/>
              </a:solidFill>
            </a:endParaRPr>
          </a:p>
        </p:txBody>
      </p:sp>
    </p:spTree>
    <p:extLst>
      <p:ext uri="{BB962C8B-B14F-4D97-AF65-F5344CB8AC3E}">
        <p14:creationId xmlns:p14="http://schemas.microsoft.com/office/powerpoint/2010/main" val="39913361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ADE2EA-8C38-41D2-8B9E-F771C4235A89}"/>
              </a:ext>
            </a:extLst>
          </p:cNvPr>
          <p:cNvSpPr>
            <a:spLocks noGrp="1"/>
          </p:cNvSpPr>
          <p:nvPr>
            <p:ph type="dt" sz="half" idx="10"/>
          </p:nvPr>
        </p:nvSpPr>
        <p:spPr/>
        <p:txBody>
          <a:bodyPr/>
          <a:lstStyle/>
          <a:p>
            <a:r>
              <a:rPr lang="en-US"/>
              <a:t>8/5/2018</a:t>
            </a:r>
            <a:endParaRPr lang="en-US" dirty="0"/>
          </a:p>
        </p:txBody>
      </p:sp>
      <p:sp>
        <p:nvSpPr>
          <p:cNvPr id="3" name="Footer Placeholder 2">
            <a:extLst>
              <a:ext uri="{FF2B5EF4-FFF2-40B4-BE49-F238E27FC236}">
                <a16:creationId xmlns:a16="http://schemas.microsoft.com/office/drawing/2014/main" id="{59538A82-4D0B-411B-9EA9-1F96FD08820A}"/>
              </a:ext>
            </a:extLst>
          </p:cNvPr>
          <p:cNvSpPr>
            <a:spLocks noGrp="1"/>
          </p:cNvSpPr>
          <p:nvPr>
            <p:ph type="ftr" sz="quarter" idx="11"/>
          </p:nvPr>
        </p:nvSpPr>
        <p:spPr/>
        <p:txBody>
          <a:bodyPr/>
          <a:lstStyle/>
          <a:p>
            <a:r>
              <a:rPr lang="en-US"/>
              <a:t>While We Wait 3</a:t>
            </a:r>
            <a:endParaRPr lang="en-US" dirty="0"/>
          </a:p>
        </p:txBody>
      </p:sp>
      <p:sp>
        <p:nvSpPr>
          <p:cNvPr id="4" name="Slide Number Placeholder 3">
            <a:extLst>
              <a:ext uri="{FF2B5EF4-FFF2-40B4-BE49-F238E27FC236}">
                <a16:creationId xmlns:a16="http://schemas.microsoft.com/office/drawing/2014/main" id="{40496BC7-3794-4090-BD35-1678C469F9D5}"/>
              </a:ext>
            </a:extLst>
          </p:cNvPr>
          <p:cNvSpPr>
            <a:spLocks noGrp="1"/>
          </p:cNvSpPr>
          <p:nvPr>
            <p:ph type="sldNum" sz="quarter" idx="12"/>
          </p:nvPr>
        </p:nvSpPr>
        <p:spPr/>
        <p:txBody>
          <a:bodyPr/>
          <a:lstStyle/>
          <a:p>
            <a:fld id="{8A7A6979-0714-4377-B894-6BE4C2D6E202}" type="slidenum">
              <a:rPr lang="en-US" smtClean="0"/>
              <a:t>38</a:t>
            </a:fld>
            <a:endParaRPr lang="en-US" dirty="0"/>
          </a:p>
        </p:txBody>
      </p:sp>
      <p:sp>
        <p:nvSpPr>
          <p:cNvPr id="5" name="Rectangle 4">
            <a:extLst>
              <a:ext uri="{FF2B5EF4-FFF2-40B4-BE49-F238E27FC236}">
                <a16:creationId xmlns:a16="http://schemas.microsoft.com/office/drawing/2014/main" id="{07CE259C-5A77-45F7-A3B0-12E499B46A15}"/>
              </a:ext>
            </a:extLst>
          </p:cNvPr>
          <p:cNvSpPr/>
          <p:nvPr/>
        </p:nvSpPr>
        <p:spPr>
          <a:xfrm>
            <a:off x="274320" y="172720"/>
            <a:ext cx="8575040" cy="5755422"/>
          </a:xfrm>
          <a:prstGeom prst="rect">
            <a:avLst/>
          </a:prstGeom>
        </p:spPr>
        <p:txBody>
          <a:bodyPr wrap="square">
            <a:spAutoFit/>
          </a:bodyPr>
          <a:lstStyle/>
          <a:p>
            <a:r>
              <a:rPr lang="en-US" sz="4000" b="1" dirty="0">
                <a:solidFill>
                  <a:schemeClr val="bg1"/>
                </a:solidFill>
              </a:rPr>
              <a:t>John 10:38</a:t>
            </a:r>
          </a:p>
          <a:p>
            <a:r>
              <a:rPr lang="en-US" sz="4000" b="1" dirty="0">
                <a:solidFill>
                  <a:schemeClr val="bg1"/>
                </a:solidFill>
              </a:rPr>
              <a:t>	</a:t>
            </a:r>
            <a:r>
              <a:rPr lang="en-US" sz="3200" dirty="0">
                <a:solidFill>
                  <a:schemeClr val="bg1"/>
                </a:solidFill>
              </a:rPr>
              <a:t>“</a:t>
            </a:r>
            <a:r>
              <a:rPr lang="en-US" sz="3200" i="1" dirty="0">
                <a:solidFill>
                  <a:schemeClr val="bg1"/>
                </a:solidFill>
              </a:rPr>
              <a:t>But if I do, though ye believe not me, believe the works: that ye may know, and believe, that the Father is in me, and I in him.</a:t>
            </a:r>
            <a:r>
              <a:rPr lang="en-US" sz="3200" dirty="0">
                <a:solidFill>
                  <a:schemeClr val="bg1"/>
                </a:solidFill>
              </a:rPr>
              <a:t>” </a:t>
            </a:r>
          </a:p>
          <a:p>
            <a:endParaRPr lang="en-US" sz="3200" dirty="0">
              <a:solidFill>
                <a:schemeClr val="bg1"/>
              </a:solidFill>
            </a:endParaRPr>
          </a:p>
          <a:p>
            <a:r>
              <a:rPr lang="en-US" sz="3200" dirty="0">
                <a:solidFill>
                  <a:schemeClr val="bg1"/>
                </a:solidFill>
              </a:rPr>
              <a:t>4. Jesus only stated that the Jews did not believe Him; He never said they misunderstood His claim to be God. Jesus was not correcting a misunderstanding. They understood what He said perfectly. He was correcting their willful rejection of Him.</a:t>
            </a:r>
          </a:p>
        </p:txBody>
      </p:sp>
    </p:spTree>
    <p:extLst>
      <p:ext uri="{BB962C8B-B14F-4D97-AF65-F5344CB8AC3E}">
        <p14:creationId xmlns:p14="http://schemas.microsoft.com/office/powerpoint/2010/main" val="1953475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6351B3-B91B-4627-9D24-838E09AAA383}"/>
              </a:ext>
            </a:extLst>
          </p:cNvPr>
          <p:cNvSpPr>
            <a:spLocks noGrp="1"/>
          </p:cNvSpPr>
          <p:nvPr>
            <p:ph type="dt" sz="half" idx="10"/>
          </p:nvPr>
        </p:nvSpPr>
        <p:spPr/>
        <p:txBody>
          <a:bodyPr/>
          <a:lstStyle/>
          <a:p>
            <a:r>
              <a:rPr lang="en-US"/>
              <a:t>8/5/2018</a:t>
            </a:r>
            <a:endParaRPr lang="en-US" dirty="0"/>
          </a:p>
        </p:txBody>
      </p:sp>
      <p:sp>
        <p:nvSpPr>
          <p:cNvPr id="3" name="Footer Placeholder 2">
            <a:extLst>
              <a:ext uri="{FF2B5EF4-FFF2-40B4-BE49-F238E27FC236}">
                <a16:creationId xmlns:a16="http://schemas.microsoft.com/office/drawing/2014/main" id="{5FA678A2-47CB-4285-BC09-8EFB48F129C9}"/>
              </a:ext>
            </a:extLst>
          </p:cNvPr>
          <p:cNvSpPr>
            <a:spLocks noGrp="1"/>
          </p:cNvSpPr>
          <p:nvPr>
            <p:ph type="ftr" sz="quarter" idx="11"/>
          </p:nvPr>
        </p:nvSpPr>
        <p:spPr/>
        <p:txBody>
          <a:bodyPr/>
          <a:lstStyle/>
          <a:p>
            <a:r>
              <a:rPr lang="en-US"/>
              <a:t>While We Wait 3</a:t>
            </a:r>
            <a:endParaRPr lang="en-US" dirty="0"/>
          </a:p>
        </p:txBody>
      </p:sp>
      <p:sp>
        <p:nvSpPr>
          <p:cNvPr id="4" name="Slide Number Placeholder 3">
            <a:extLst>
              <a:ext uri="{FF2B5EF4-FFF2-40B4-BE49-F238E27FC236}">
                <a16:creationId xmlns:a16="http://schemas.microsoft.com/office/drawing/2014/main" id="{9F7B9E8D-4F62-4CF9-8219-024FBAD2D9CE}"/>
              </a:ext>
            </a:extLst>
          </p:cNvPr>
          <p:cNvSpPr>
            <a:spLocks noGrp="1"/>
          </p:cNvSpPr>
          <p:nvPr>
            <p:ph type="sldNum" sz="quarter" idx="12"/>
          </p:nvPr>
        </p:nvSpPr>
        <p:spPr/>
        <p:txBody>
          <a:bodyPr/>
          <a:lstStyle/>
          <a:p>
            <a:fld id="{8A7A6979-0714-4377-B894-6BE4C2D6E202}" type="slidenum">
              <a:rPr lang="en-US" smtClean="0"/>
              <a:t>39</a:t>
            </a:fld>
            <a:endParaRPr lang="en-US" dirty="0"/>
          </a:p>
        </p:txBody>
      </p:sp>
      <p:sp>
        <p:nvSpPr>
          <p:cNvPr id="5" name="Rectangle 4">
            <a:extLst>
              <a:ext uri="{FF2B5EF4-FFF2-40B4-BE49-F238E27FC236}">
                <a16:creationId xmlns:a16="http://schemas.microsoft.com/office/drawing/2014/main" id="{D76B5084-5B84-447D-8753-BEAE903C81CC}"/>
              </a:ext>
            </a:extLst>
          </p:cNvPr>
          <p:cNvSpPr/>
          <p:nvPr/>
        </p:nvSpPr>
        <p:spPr>
          <a:xfrm>
            <a:off x="233680" y="152400"/>
            <a:ext cx="8676640" cy="6432530"/>
          </a:xfrm>
          <a:prstGeom prst="rect">
            <a:avLst/>
          </a:prstGeom>
        </p:spPr>
        <p:txBody>
          <a:bodyPr wrap="square">
            <a:spAutoFit/>
          </a:bodyPr>
          <a:lstStyle/>
          <a:p>
            <a:r>
              <a:rPr lang="en-US" sz="4400" b="1" dirty="0">
                <a:solidFill>
                  <a:schemeClr val="bg1"/>
                </a:solidFill>
              </a:rPr>
              <a:t>HEBREWS 11:6</a:t>
            </a:r>
          </a:p>
          <a:p>
            <a:r>
              <a:rPr lang="en-US" sz="3600" i="1" dirty="0">
                <a:solidFill>
                  <a:schemeClr val="bg1"/>
                </a:solidFill>
              </a:rPr>
              <a:t>	But without faith it is impossible to please him: for he that cometh to God must believe that he is, and that he is a rewarder of them that diligently seek him. </a:t>
            </a:r>
          </a:p>
          <a:p>
            <a:endParaRPr lang="en-US" sz="3600" i="1" dirty="0">
              <a:solidFill>
                <a:schemeClr val="bg1"/>
              </a:solidFill>
            </a:endParaRPr>
          </a:p>
          <a:p>
            <a:r>
              <a:rPr lang="en-US" sz="4400" b="1" dirty="0">
                <a:solidFill>
                  <a:schemeClr val="bg1"/>
                </a:solidFill>
              </a:rPr>
              <a:t>WHO.DO.YOU.SAY.THIS.IS </a:t>
            </a:r>
          </a:p>
          <a:p>
            <a:r>
              <a:rPr lang="en-US" sz="3600" dirty="0">
                <a:solidFill>
                  <a:schemeClr val="bg1"/>
                </a:solidFill>
              </a:rPr>
              <a:t>	66 </a:t>
            </a:r>
            <a:r>
              <a:rPr lang="en-US" sz="3600" dirty="0">
                <a:solidFill>
                  <a:srgbClr val="FFFF00"/>
                </a:solidFill>
              </a:rPr>
              <a:t>Notice, how few recognized Him to be the Anointed Word, of that day. </a:t>
            </a:r>
            <a:r>
              <a:rPr lang="en-US" sz="3600" dirty="0">
                <a:solidFill>
                  <a:schemeClr val="bg1"/>
                </a:solidFill>
              </a:rPr>
              <a:t>God in the beginning, being infinite, and </a:t>
            </a:r>
            <a:r>
              <a:rPr lang="en-US" sz="3600" dirty="0" err="1">
                <a:solidFill>
                  <a:schemeClr val="bg1"/>
                </a:solidFill>
              </a:rPr>
              <a:t>knowed</a:t>
            </a:r>
            <a:r>
              <a:rPr lang="en-US" sz="3600" dirty="0">
                <a:solidFill>
                  <a:schemeClr val="bg1"/>
                </a:solidFill>
              </a:rPr>
              <a:t> all things from the beginning... 				</a:t>
            </a:r>
            <a:r>
              <a:rPr lang="en-US" sz="2800" dirty="0">
                <a:solidFill>
                  <a:schemeClr val="bg1"/>
                </a:solidFill>
              </a:rPr>
              <a:t>64-1227 </a:t>
            </a:r>
            <a:endParaRPr lang="en-US" sz="3600" dirty="0">
              <a:solidFill>
                <a:schemeClr val="bg1"/>
              </a:solidFill>
            </a:endParaRPr>
          </a:p>
        </p:txBody>
      </p:sp>
    </p:spTree>
    <p:extLst>
      <p:ext uri="{BB962C8B-B14F-4D97-AF65-F5344CB8AC3E}">
        <p14:creationId xmlns:p14="http://schemas.microsoft.com/office/powerpoint/2010/main" val="1305524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6EF1AB-2931-40F9-8CD3-482C9F209CCB}"/>
              </a:ext>
            </a:extLst>
          </p:cNvPr>
          <p:cNvSpPr>
            <a:spLocks noGrp="1"/>
          </p:cNvSpPr>
          <p:nvPr>
            <p:ph type="dt" sz="half" idx="10"/>
          </p:nvPr>
        </p:nvSpPr>
        <p:spPr/>
        <p:txBody>
          <a:bodyPr/>
          <a:lstStyle/>
          <a:p>
            <a:r>
              <a:rPr lang="en-US"/>
              <a:t>8/5/2018</a:t>
            </a:r>
            <a:endParaRPr lang="en-US" dirty="0"/>
          </a:p>
        </p:txBody>
      </p:sp>
      <p:sp>
        <p:nvSpPr>
          <p:cNvPr id="3" name="Footer Placeholder 2">
            <a:extLst>
              <a:ext uri="{FF2B5EF4-FFF2-40B4-BE49-F238E27FC236}">
                <a16:creationId xmlns:a16="http://schemas.microsoft.com/office/drawing/2014/main" id="{F920EF40-89E5-4AA5-9F5F-D867B907E508}"/>
              </a:ext>
            </a:extLst>
          </p:cNvPr>
          <p:cNvSpPr>
            <a:spLocks noGrp="1"/>
          </p:cNvSpPr>
          <p:nvPr>
            <p:ph type="ftr" sz="quarter" idx="11"/>
          </p:nvPr>
        </p:nvSpPr>
        <p:spPr/>
        <p:txBody>
          <a:bodyPr/>
          <a:lstStyle/>
          <a:p>
            <a:r>
              <a:rPr lang="en-US"/>
              <a:t>While We Wait 3</a:t>
            </a:r>
            <a:endParaRPr lang="en-US" dirty="0"/>
          </a:p>
        </p:txBody>
      </p:sp>
      <p:sp>
        <p:nvSpPr>
          <p:cNvPr id="4" name="Slide Number Placeholder 3">
            <a:extLst>
              <a:ext uri="{FF2B5EF4-FFF2-40B4-BE49-F238E27FC236}">
                <a16:creationId xmlns:a16="http://schemas.microsoft.com/office/drawing/2014/main" id="{6B8D6187-3A4C-4C1A-B774-FBCF2DB25231}"/>
              </a:ext>
            </a:extLst>
          </p:cNvPr>
          <p:cNvSpPr>
            <a:spLocks noGrp="1"/>
          </p:cNvSpPr>
          <p:nvPr>
            <p:ph type="sldNum" sz="quarter" idx="12"/>
          </p:nvPr>
        </p:nvSpPr>
        <p:spPr/>
        <p:txBody>
          <a:bodyPr/>
          <a:lstStyle/>
          <a:p>
            <a:fld id="{8A7A6979-0714-4377-B894-6BE4C2D6E202}" type="slidenum">
              <a:rPr lang="en-US" smtClean="0"/>
              <a:t>4</a:t>
            </a:fld>
            <a:endParaRPr lang="en-US" dirty="0"/>
          </a:p>
        </p:txBody>
      </p:sp>
      <p:sp>
        <p:nvSpPr>
          <p:cNvPr id="5" name="Rectangle 4">
            <a:extLst>
              <a:ext uri="{FF2B5EF4-FFF2-40B4-BE49-F238E27FC236}">
                <a16:creationId xmlns:a16="http://schemas.microsoft.com/office/drawing/2014/main" id="{A11215F7-91E2-4D4F-A3B8-99C732057F18}"/>
              </a:ext>
            </a:extLst>
          </p:cNvPr>
          <p:cNvSpPr/>
          <p:nvPr/>
        </p:nvSpPr>
        <p:spPr>
          <a:xfrm>
            <a:off x="142240" y="132080"/>
            <a:ext cx="8879840" cy="6294031"/>
          </a:xfrm>
          <a:prstGeom prst="rect">
            <a:avLst/>
          </a:prstGeom>
          <a:solidFill>
            <a:schemeClr val="accent5">
              <a:lumMod val="50000"/>
            </a:schemeClr>
          </a:solidFill>
        </p:spPr>
        <p:txBody>
          <a:bodyPr wrap="square">
            <a:spAutoFit/>
          </a:bodyPr>
          <a:lstStyle/>
          <a:p>
            <a:r>
              <a:rPr lang="en-US" sz="3100" dirty="0">
                <a:solidFill>
                  <a:schemeClr val="bg1"/>
                </a:solidFill>
              </a:rPr>
              <a:t>	“We have certain basic things: water baptism, repentance, communion, paying tithes, giving offerings, praying and all these basic things that’s part of the commandments of God that a Christian lives. So it isn’t like someone ought to be saying, </a:t>
            </a:r>
            <a:r>
              <a:rPr lang="en-US" sz="3100" i="1" dirty="0">
                <a:solidFill>
                  <a:schemeClr val="bg1"/>
                </a:solidFill>
              </a:rPr>
              <a:t>“Thank you for doing what a servant is supposed to do.” </a:t>
            </a:r>
            <a:r>
              <a:rPr lang="en-US" sz="3100" dirty="0">
                <a:solidFill>
                  <a:schemeClr val="bg1"/>
                </a:solidFill>
              </a:rPr>
              <a:t>Therefore, we might be looking for praise for many of the things we do but no, that is part of our job/calling. Sure, it’s nice to have a pat on the back, but still remember that we are servants to the King. We have certain responsibilities that automatically go with who we are and what we are.”</a:t>
            </a:r>
          </a:p>
          <a:p>
            <a:pPr algn="r"/>
            <a:r>
              <a:rPr lang="en-US" sz="2400" dirty="0">
                <a:solidFill>
                  <a:schemeClr val="bg1"/>
                </a:solidFill>
              </a:rPr>
              <a:t>(Lk. 17:7-10)  </a:t>
            </a:r>
            <a:r>
              <a:rPr lang="en-US" sz="3100" dirty="0">
                <a:solidFill>
                  <a:schemeClr val="bg1"/>
                </a:solidFill>
              </a:rPr>
              <a:t>Lonnie Jenkins</a:t>
            </a:r>
          </a:p>
        </p:txBody>
      </p:sp>
    </p:spTree>
    <p:extLst>
      <p:ext uri="{BB962C8B-B14F-4D97-AF65-F5344CB8AC3E}">
        <p14:creationId xmlns:p14="http://schemas.microsoft.com/office/powerpoint/2010/main" val="13751027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AF9940-38A8-4E1D-820B-84FC35B83678}"/>
              </a:ext>
            </a:extLst>
          </p:cNvPr>
          <p:cNvSpPr>
            <a:spLocks noGrp="1"/>
          </p:cNvSpPr>
          <p:nvPr>
            <p:ph type="dt" sz="half" idx="10"/>
          </p:nvPr>
        </p:nvSpPr>
        <p:spPr/>
        <p:txBody>
          <a:bodyPr/>
          <a:lstStyle/>
          <a:p>
            <a:r>
              <a:rPr lang="en-US"/>
              <a:t>8/5/2018</a:t>
            </a:r>
            <a:endParaRPr lang="en-US" dirty="0"/>
          </a:p>
        </p:txBody>
      </p:sp>
      <p:sp>
        <p:nvSpPr>
          <p:cNvPr id="3" name="Footer Placeholder 2">
            <a:extLst>
              <a:ext uri="{FF2B5EF4-FFF2-40B4-BE49-F238E27FC236}">
                <a16:creationId xmlns:a16="http://schemas.microsoft.com/office/drawing/2014/main" id="{AD7197BE-0244-4D5C-AE26-90B552520EE7}"/>
              </a:ext>
            </a:extLst>
          </p:cNvPr>
          <p:cNvSpPr>
            <a:spLocks noGrp="1"/>
          </p:cNvSpPr>
          <p:nvPr>
            <p:ph type="ftr" sz="quarter" idx="11"/>
          </p:nvPr>
        </p:nvSpPr>
        <p:spPr/>
        <p:txBody>
          <a:bodyPr/>
          <a:lstStyle/>
          <a:p>
            <a:r>
              <a:rPr lang="en-US" dirty="0"/>
              <a:t>While We Wait 3</a:t>
            </a:r>
          </a:p>
        </p:txBody>
      </p:sp>
      <p:sp>
        <p:nvSpPr>
          <p:cNvPr id="4" name="Slide Number Placeholder 3">
            <a:extLst>
              <a:ext uri="{FF2B5EF4-FFF2-40B4-BE49-F238E27FC236}">
                <a16:creationId xmlns:a16="http://schemas.microsoft.com/office/drawing/2014/main" id="{54BBAA82-C58F-4528-8D6F-52CE45A9D085}"/>
              </a:ext>
            </a:extLst>
          </p:cNvPr>
          <p:cNvSpPr>
            <a:spLocks noGrp="1"/>
          </p:cNvSpPr>
          <p:nvPr>
            <p:ph type="sldNum" sz="quarter" idx="12"/>
          </p:nvPr>
        </p:nvSpPr>
        <p:spPr/>
        <p:txBody>
          <a:bodyPr/>
          <a:lstStyle/>
          <a:p>
            <a:fld id="{8A7A6979-0714-4377-B894-6BE4C2D6E202}" type="slidenum">
              <a:rPr lang="en-US" smtClean="0"/>
              <a:t>40</a:t>
            </a:fld>
            <a:endParaRPr lang="en-US" dirty="0"/>
          </a:p>
        </p:txBody>
      </p:sp>
      <p:sp>
        <p:nvSpPr>
          <p:cNvPr id="5" name="Rectangle 4">
            <a:extLst>
              <a:ext uri="{FF2B5EF4-FFF2-40B4-BE49-F238E27FC236}">
                <a16:creationId xmlns:a16="http://schemas.microsoft.com/office/drawing/2014/main" id="{8FF6EFB5-C5C2-4490-8B57-94918DE1B385}"/>
              </a:ext>
            </a:extLst>
          </p:cNvPr>
          <p:cNvSpPr/>
          <p:nvPr/>
        </p:nvSpPr>
        <p:spPr>
          <a:xfrm>
            <a:off x="152400" y="0"/>
            <a:ext cx="8768080" cy="6124754"/>
          </a:xfrm>
          <a:prstGeom prst="rect">
            <a:avLst/>
          </a:prstGeom>
        </p:spPr>
        <p:txBody>
          <a:bodyPr wrap="square">
            <a:spAutoFit/>
          </a:bodyPr>
          <a:lstStyle/>
          <a:p>
            <a:r>
              <a:rPr lang="en-US" sz="4000" b="1" spc="-150" dirty="0">
                <a:solidFill>
                  <a:schemeClr val="bg1"/>
                </a:solidFill>
              </a:rPr>
              <a:t>AND.WHEN.THEIR.EYES.WERE.OPENED</a:t>
            </a:r>
          </a:p>
          <a:p>
            <a:r>
              <a:rPr lang="en-US" sz="3200" dirty="0">
                <a:solidFill>
                  <a:schemeClr val="bg1"/>
                </a:solidFill>
              </a:rPr>
              <a:t>	84 He revealed to them the Scripture promises concerning </a:t>
            </a:r>
            <a:r>
              <a:rPr lang="en-US" sz="3200" dirty="0" err="1">
                <a:solidFill>
                  <a:schemeClr val="bg1"/>
                </a:solidFill>
              </a:rPr>
              <a:t>Hisself</a:t>
            </a:r>
            <a:r>
              <a:rPr lang="en-US" sz="3200" dirty="0">
                <a:solidFill>
                  <a:schemeClr val="bg1"/>
                </a:solidFill>
              </a:rPr>
              <a:t> for that age. He begin with the beginning,</a:t>
            </a:r>
            <a:r>
              <a:rPr lang="en-US" sz="3200" i="1" dirty="0">
                <a:solidFill>
                  <a:schemeClr val="bg1"/>
                </a:solidFill>
              </a:rPr>
              <a:t> "O fools and slow of heart."</a:t>
            </a:r>
            <a:r>
              <a:rPr lang="en-US" sz="3200" dirty="0">
                <a:solidFill>
                  <a:schemeClr val="bg1"/>
                </a:solidFill>
              </a:rPr>
              <a:t> </a:t>
            </a:r>
          </a:p>
          <a:p>
            <a:r>
              <a:rPr lang="en-US" sz="3200" dirty="0">
                <a:solidFill>
                  <a:schemeClr val="bg1"/>
                </a:solidFill>
              </a:rPr>
              <a:t>	He explained to them the Scriptures. </a:t>
            </a:r>
            <a:r>
              <a:rPr lang="en-US" sz="3200" dirty="0">
                <a:solidFill>
                  <a:srgbClr val="FFFF00"/>
                </a:solidFill>
              </a:rPr>
              <a:t>And after the Scriptures had been preached to them, yet they didn't recognize Him. </a:t>
            </a:r>
            <a:r>
              <a:rPr lang="en-US" sz="3200" dirty="0">
                <a:solidFill>
                  <a:schemeClr val="bg1"/>
                </a:solidFill>
              </a:rPr>
              <a:t>If that isn't a modern congregation, I don't know. The Scriptures, explained to them, and still they didn't get it, never recognized Him, after He had done told them the Scripture for that age.</a:t>
            </a:r>
          </a:p>
          <a:p>
            <a:pPr algn="r"/>
            <a:r>
              <a:rPr lang="en-US" sz="3200" dirty="0">
                <a:solidFill>
                  <a:schemeClr val="bg1"/>
                </a:solidFill>
              </a:rPr>
              <a:t>64-0416</a:t>
            </a:r>
          </a:p>
        </p:txBody>
      </p:sp>
    </p:spTree>
    <p:extLst>
      <p:ext uri="{BB962C8B-B14F-4D97-AF65-F5344CB8AC3E}">
        <p14:creationId xmlns:p14="http://schemas.microsoft.com/office/powerpoint/2010/main" val="3251279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5657F0-CF90-41AA-9667-0A75A864D1DD}"/>
              </a:ext>
            </a:extLst>
          </p:cNvPr>
          <p:cNvSpPr>
            <a:spLocks noGrp="1"/>
          </p:cNvSpPr>
          <p:nvPr>
            <p:ph type="dt" sz="half" idx="10"/>
          </p:nvPr>
        </p:nvSpPr>
        <p:spPr/>
        <p:txBody>
          <a:bodyPr/>
          <a:lstStyle/>
          <a:p>
            <a:r>
              <a:rPr lang="en-US"/>
              <a:t>8/5/2018</a:t>
            </a:r>
            <a:endParaRPr lang="en-US" dirty="0"/>
          </a:p>
        </p:txBody>
      </p:sp>
      <p:sp>
        <p:nvSpPr>
          <p:cNvPr id="3" name="Footer Placeholder 2">
            <a:extLst>
              <a:ext uri="{FF2B5EF4-FFF2-40B4-BE49-F238E27FC236}">
                <a16:creationId xmlns:a16="http://schemas.microsoft.com/office/drawing/2014/main" id="{93086A60-3893-476E-9806-BEA8AB5BEE00}"/>
              </a:ext>
            </a:extLst>
          </p:cNvPr>
          <p:cNvSpPr>
            <a:spLocks noGrp="1"/>
          </p:cNvSpPr>
          <p:nvPr>
            <p:ph type="ftr" sz="quarter" idx="11"/>
          </p:nvPr>
        </p:nvSpPr>
        <p:spPr/>
        <p:txBody>
          <a:bodyPr/>
          <a:lstStyle/>
          <a:p>
            <a:r>
              <a:rPr lang="en-US"/>
              <a:t>While We Wait 3</a:t>
            </a:r>
            <a:endParaRPr lang="en-US" dirty="0"/>
          </a:p>
        </p:txBody>
      </p:sp>
      <p:sp>
        <p:nvSpPr>
          <p:cNvPr id="4" name="Slide Number Placeholder 3">
            <a:extLst>
              <a:ext uri="{FF2B5EF4-FFF2-40B4-BE49-F238E27FC236}">
                <a16:creationId xmlns:a16="http://schemas.microsoft.com/office/drawing/2014/main" id="{8BFC510A-BB66-46E5-8399-91A5C0F6A59A}"/>
              </a:ext>
            </a:extLst>
          </p:cNvPr>
          <p:cNvSpPr>
            <a:spLocks noGrp="1"/>
          </p:cNvSpPr>
          <p:nvPr>
            <p:ph type="sldNum" sz="quarter" idx="12"/>
          </p:nvPr>
        </p:nvSpPr>
        <p:spPr/>
        <p:txBody>
          <a:bodyPr/>
          <a:lstStyle/>
          <a:p>
            <a:fld id="{8A7A6979-0714-4377-B894-6BE4C2D6E202}" type="slidenum">
              <a:rPr lang="en-US" smtClean="0"/>
              <a:t>41</a:t>
            </a:fld>
            <a:endParaRPr lang="en-US" dirty="0"/>
          </a:p>
        </p:txBody>
      </p:sp>
      <p:sp>
        <p:nvSpPr>
          <p:cNvPr id="5" name="Rectangle 4">
            <a:extLst>
              <a:ext uri="{FF2B5EF4-FFF2-40B4-BE49-F238E27FC236}">
                <a16:creationId xmlns:a16="http://schemas.microsoft.com/office/drawing/2014/main" id="{0CAE5D74-A25D-4E34-AA5E-29AD15031DE2}"/>
              </a:ext>
            </a:extLst>
          </p:cNvPr>
          <p:cNvSpPr/>
          <p:nvPr/>
        </p:nvSpPr>
        <p:spPr>
          <a:xfrm>
            <a:off x="182880" y="20320"/>
            <a:ext cx="8869680" cy="6740307"/>
          </a:xfrm>
          <a:prstGeom prst="rect">
            <a:avLst/>
          </a:prstGeom>
        </p:spPr>
        <p:txBody>
          <a:bodyPr wrap="square">
            <a:spAutoFit/>
          </a:bodyPr>
          <a:lstStyle/>
          <a:p>
            <a:r>
              <a:rPr lang="en-US" sz="4400" b="1" dirty="0">
                <a:solidFill>
                  <a:schemeClr val="bg1"/>
                </a:solidFill>
              </a:rPr>
              <a:t>REVELATION 10:1-2,7,8-11</a:t>
            </a:r>
          </a:p>
          <a:p>
            <a:r>
              <a:rPr lang="en-US" sz="3600" i="1" dirty="0">
                <a:solidFill>
                  <a:schemeClr val="bg1"/>
                </a:solidFill>
              </a:rPr>
              <a:t>	</a:t>
            </a:r>
            <a:r>
              <a:rPr lang="en-US" sz="3200" i="1" dirty="0">
                <a:solidFill>
                  <a:schemeClr val="bg1"/>
                </a:solidFill>
              </a:rPr>
              <a:t>And I saw another mighty angel come down from heaven, clothed with a cloud: and a rainbow was upon his head, and his face was as it were the sun, and his feet as pillars of fire: </a:t>
            </a:r>
          </a:p>
          <a:p>
            <a:r>
              <a:rPr lang="en-US" sz="3200" i="1" dirty="0">
                <a:solidFill>
                  <a:schemeClr val="bg1"/>
                </a:solidFill>
              </a:rPr>
              <a:t>	7 But in the days of the voice of the seventh angel, when he shall begin to sound, the mystery of God should be finished, as he hath declared to his servants the prophets. </a:t>
            </a:r>
          </a:p>
          <a:p>
            <a:r>
              <a:rPr lang="en-US" sz="3200" i="1" dirty="0">
                <a:solidFill>
                  <a:schemeClr val="bg1"/>
                </a:solidFill>
              </a:rPr>
              <a:t>	8 And the voice which I heard from heaven </a:t>
            </a:r>
            <a:r>
              <a:rPr lang="en-US" sz="3200" i="1" dirty="0" err="1">
                <a:solidFill>
                  <a:schemeClr val="bg1"/>
                </a:solidFill>
              </a:rPr>
              <a:t>spake</a:t>
            </a:r>
            <a:r>
              <a:rPr lang="en-US" sz="3200" i="1" dirty="0">
                <a:solidFill>
                  <a:schemeClr val="bg1"/>
                </a:solidFill>
              </a:rPr>
              <a:t> unto me again, and said, Go and take the little book which is open in the hand of the angel which </a:t>
            </a:r>
            <a:r>
              <a:rPr lang="en-US" sz="3200" i="1" dirty="0" err="1">
                <a:solidFill>
                  <a:schemeClr val="bg1"/>
                </a:solidFill>
              </a:rPr>
              <a:t>standeth</a:t>
            </a:r>
            <a:r>
              <a:rPr lang="en-US" sz="3200" i="1" dirty="0">
                <a:solidFill>
                  <a:schemeClr val="bg1"/>
                </a:solidFill>
              </a:rPr>
              <a:t> upon the sea and upon the earth. </a:t>
            </a:r>
          </a:p>
        </p:txBody>
      </p:sp>
    </p:spTree>
    <p:extLst>
      <p:ext uri="{BB962C8B-B14F-4D97-AF65-F5344CB8AC3E}">
        <p14:creationId xmlns:p14="http://schemas.microsoft.com/office/powerpoint/2010/main" val="34427657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A516B8-8B3D-4DEF-8E56-8D5D4E31A4D8}"/>
              </a:ext>
            </a:extLst>
          </p:cNvPr>
          <p:cNvSpPr>
            <a:spLocks noGrp="1"/>
          </p:cNvSpPr>
          <p:nvPr>
            <p:ph type="dt" sz="half" idx="10"/>
          </p:nvPr>
        </p:nvSpPr>
        <p:spPr/>
        <p:txBody>
          <a:bodyPr/>
          <a:lstStyle/>
          <a:p>
            <a:r>
              <a:rPr lang="en-US"/>
              <a:t>8/5/2018</a:t>
            </a:r>
            <a:endParaRPr lang="en-US" dirty="0"/>
          </a:p>
        </p:txBody>
      </p:sp>
      <p:sp>
        <p:nvSpPr>
          <p:cNvPr id="3" name="Footer Placeholder 2">
            <a:extLst>
              <a:ext uri="{FF2B5EF4-FFF2-40B4-BE49-F238E27FC236}">
                <a16:creationId xmlns:a16="http://schemas.microsoft.com/office/drawing/2014/main" id="{CCCA110D-68CD-41AE-B38D-EFA5AD5F986F}"/>
              </a:ext>
            </a:extLst>
          </p:cNvPr>
          <p:cNvSpPr>
            <a:spLocks noGrp="1"/>
          </p:cNvSpPr>
          <p:nvPr>
            <p:ph type="ftr" sz="quarter" idx="11"/>
          </p:nvPr>
        </p:nvSpPr>
        <p:spPr>
          <a:xfrm>
            <a:off x="1102238" y="6156960"/>
            <a:ext cx="4617841" cy="399288"/>
          </a:xfrm>
        </p:spPr>
        <p:txBody>
          <a:bodyPr/>
          <a:lstStyle/>
          <a:p>
            <a:r>
              <a:rPr lang="en-US"/>
              <a:t>While We Wait 3</a:t>
            </a:r>
            <a:endParaRPr lang="en-US" dirty="0"/>
          </a:p>
        </p:txBody>
      </p:sp>
      <p:sp>
        <p:nvSpPr>
          <p:cNvPr id="4" name="Slide Number Placeholder 3">
            <a:extLst>
              <a:ext uri="{FF2B5EF4-FFF2-40B4-BE49-F238E27FC236}">
                <a16:creationId xmlns:a16="http://schemas.microsoft.com/office/drawing/2014/main" id="{386BDF5A-85A2-4C0E-ABA0-64D1C10DA829}"/>
              </a:ext>
            </a:extLst>
          </p:cNvPr>
          <p:cNvSpPr>
            <a:spLocks noGrp="1"/>
          </p:cNvSpPr>
          <p:nvPr>
            <p:ph type="sldNum" sz="quarter" idx="12"/>
          </p:nvPr>
        </p:nvSpPr>
        <p:spPr/>
        <p:txBody>
          <a:bodyPr/>
          <a:lstStyle/>
          <a:p>
            <a:fld id="{8A7A6979-0714-4377-B894-6BE4C2D6E202}" type="slidenum">
              <a:rPr lang="en-US" smtClean="0"/>
              <a:t>42</a:t>
            </a:fld>
            <a:endParaRPr lang="en-US" dirty="0"/>
          </a:p>
        </p:txBody>
      </p:sp>
      <p:sp>
        <p:nvSpPr>
          <p:cNvPr id="5" name="Rectangle 4">
            <a:extLst>
              <a:ext uri="{FF2B5EF4-FFF2-40B4-BE49-F238E27FC236}">
                <a16:creationId xmlns:a16="http://schemas.microsoft.com/office/drawing/2014/main" id="{902D1CBD-A685-4230-BBA5-FBFDBAF8B5C3}"/>
              </a:ext>
            </a:extLst>
          </p:cNvPr>
          <p:cNvSpPr/>
          <p:nvPr/>
        </p:nvSpPr>
        <p:spPr>
          <a:xfrm>
            <a:off x="162560" y="0"/>
            <a:ext cx="8778240" cy="6124754"/>
          </a:xfrm>
          <a:prstGeom prst="rect">
            <a:avLst/>
          </a:prstGeom>
        </p:spPr>
        <p:txBody>
          <a:bodyPr wrap="square">
            <a:spAutoFit/>
          </a:bodyPr>
          <a:lstStyle/>
          <a:p>
            <a:r>
              <a:rPr lang="en-US" sz="4000" b="1" dirty="0">
                <a:solidFill>
                  <a:schemeClr val="bg1"/>
                </a:solidFill>
              </a:rPr>
              <a:t>THE.SEVENTH.SEAL</a:t>
            </a:r>
          </a:p>
          <a:p>
            <a:r>
              <a:rPr lang="en-US" sz="3200" dirty="0">
                <a:solidFill>
                  <a:schemeClr val="bg1"/>
                </a:solidFill>
              </a:rPr>
              <a:t>	88 Now, could you imagine when this person comes on the scene it'll be so humble and things till the churches will miss it a long ways. And could you imagine the churches, still under the tradition of the reformers, would ever receive a prophet from God who would be firmly against their teachings and organizations?</a:t>
            </a:r>
          </a:p>
          <a:p>
            <a:r>
              <a:rPr lang="en-US" sz="3200" dirty="0">
                <a:solidFill>
                  <a:schemeClr val="bg1"/>
                </a:solidFill>
              </a:rPr>
              <a:t>	Now, there's only one person could fulfill that, only one spirit's ever been on earth that I know; It would have to be Elijah in his time. 																			63-0324</a:t>
            </a:r>
          </a:p>
        </p:txBody>
      </p:sp>
    </p:spTree>
    <p:extLst>
      <p:ext uri="{BB962C8B-B14F-4D97-AF65-F5344CB8AC3E}">
        <p14:creationId xmlns:p14="http://schemas.microsoft.com/office/powerpoint/2010/main" val="19838580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55BAC1-FF00-4D6A-AC7B-B532605A6D25}"/>
              </a:ext>
            </a:extLst>
          </p:cNvPr>
          <p:cNvSpPr>
            <a:spLocks noGrp="1"/>
          </p:cNvSpPr>
          <p:nvPr>
            <p:ph type="dt" sz="half" idx="10"/>
          </p:nvPr>
        </p:nvSpPr>
        <p:spPr/>
        <p:txBody>
          <a:bodyPr/>
          <a:lstStyle/>
          <a:p>
            <a:r>
              <a:rPr lang="en-US"/>
              <a:t>8/5/2018</a:t>
            </a:r>
            <a:endParaRPr lang="en-US" dirty="0"/>
          </a:p>
        </p:txBody>
      </p:sp>
      <p:sp>
        <p:nvSpPr>
          <p:cNvPr id="3" name="Footer Placeholder 2">
            <a:extLst>
              <a:ext uri="{FF2B5EF4-FFF2-40B4-BE49-F238E27FC236}">
                <a16:creationId xmlns:a16="http://schemas.microsoft.com/office/drawing/2014/main" id="{161FBAEB-20C4-4FCD-9BC7-D492C4A645CA}"/>
              </a:ext>
            </a:extLst>
          </p:cNvPr>
          <p:cNvSpPr>
            <a:spLocks noGrp="1"/>
          </p:cNvSpPr>
          <p:nvPr>
            <p:ph type="ftr" sz="quarter" idx="11"/>
          </p:nvPr>
        </p:nvSpPr>
        <p:spPr/>
        <p:txBody>
          <a:bodyPr/>
          <a:lstStyle/>
          <a:p>
            <a:r>
              <a:rPr lang="en-US"/>
              <a:t>While We Wait 3</a:t>
            </a:r>
            <a:endParaRPr lang="en-US" dirty="0"/>
          </a:p>
        </p:txBody>
      </p:sp>
      <p:sp>
        <p:nvSpPr>
          <p:cNvPr id="4" name="Slide Number Placeholder 3">
            <a:extLst>
              <a:ext uri="{FF2B5EF4-FFF2-40B4-BE49-F238E27FC236}">
                <a16:creationId xmlns:a16="http://schemas.microsoft.com/office/drawing/2014/main" id="{8FC40D1F-A542-4241-9F8C-BE7F7AFE7D21}"/>
              </a:ext>
            </a:extLst>
          </p:cNvPr>
          <p:cNvSpPr>
            <a:spLocks noGrp="1"/>
          </p:cNvSpPr>
          <p:nvPr>
            <p:ph type="sldNum" sz="quarter" idx="12"/>
          </p:nvPr>
        </p:nvSpPr>
        <p:spPr/>
        <p:txBody>
          <a:bodyPr/>
          <a:lstStyle/>
          <a:p>
            <a:fld id="{8A7A6979-0714-4377-B894-6BE4C2D6E202}" type="slidenum">
              <a:rPr lang="en-US" smtClean="0"/>
              <a:t>43</a:t>
            </a:fld>
            <a:endParaRPr lang="en-US" dirty="0"/>
          </a:p>
        </p:txBody>
      </p:sp>
      <p:sp>
        <p:nvSpPr>
          <p:cNvPr id="5" name="Rectangle 4">
            <a:extLst>
              <a:ext uri="{FF2B5EF4-FFF2-40B4-BE49-F238E27FC236}">
                <a16:creationId xmlns:a16="http://schemas.microsoft.com/office/drawing/2014/main" id="{2F274AE0-F752-4CA6-A9D0-2A9A747827BD}"/>
              </a:ext>
            </a:extLst>
          </p:cNvPr>
          <p:cNvSpPr/>
          <p:nvPr/>
        </p:nvSpPr>
        <p:spPr>
          <a:xfrm>
            <a:off x="132080" y="125115"/>
            <a:ext cx="8849360" cy="6093976"/>
          </a:xfrm>
          <a:prstGeom prst="rect">
            <a:avLst/>
          </a:prstGeom>
        </p:spPr>
        <p:txBody>
          <a:bodyPr wrap="square">
            <a:spAutoFit/>
          </a:bodyPr>
          <a:lstStyle/>
          <a:p>
            <a:r>
              <a:rPr lang="en-US" sz="3600" b="1" spc="-150" dirty="0">
                <a:solidFill>
                  <a:schemeClr val="bg1"/>
                </a:solidFill>
              </a:rPr>
              <a:t>A.GREATER.THAN.SOLOMON.IS.HERE.NOW</a:t>
            </a:r>
          </a:p>
          <a:p>
            <a:r>
              <a:rPr lang="en-US" sz="2800" dirty="0">
                <a:solidFill>
                  <a:schemeClr val="bg1"/>
                </a:solidFill>
              </a:rPr>
              <a:t>	30 "Where did this Man come from?" And they didn't realize the very sign, that He was the Messiah, was there. Now, like that woman at the well. She recognized it, and it did something for her. </a:t>
            </a:r>
            <a:r>
              <a:rPr lang="en-US" sz="2800" dirty="0">
                <a:solidFill>
                  <a:srgbClr val="FFFF00"/>
                </a:solidFill>
              </a:rPr>
              <a:t>And those who </a:t>
            </a:r>
            <a:r>
              <a:rPr lang="en-US" sz="2800" dirty="0" err="1">
                <a:solidFill>
                  <a:srgbClr val="FFFF00"/>
                </a:solidFill>
              </a:rPr>
              <a:t>recog-nized</a:t>
            </a:r>
            <a:r>
              <a:rPr lang="en-US" sz="2800" dirty="0">
                <a:solidFill>
                  <a:srgbClr val="FFFF00"/>
                </a:solidFill>
              </a:rPr>
              <a:t> it, they were the seed of God that was to be called in that day.</a:t>
            </a:r>
          </a:p>
          <a:p>
            <a:r>
              <a:rPr lang="en-US" sz="2800" dirty="0">
                <a:solidFill>
                  <a:schemeClr val="bg1"/>
                </a:solidFill>
              </a:rPr>
              <a:t>	33 God, and always in all times, has always give spiritual gifts to His people. That's how He is identified and known, by spiritual gifts. And when God sends a spiritual gift to His people, and that spiritual gift is rejected, that people goes into the darkness of a chaos. Every time…</a:t>
            </a:r>
          </a:p>
          <a:p>
            <a:pPr algn="r"/>
            <a:r>
              <a:rPr lang="en-US" dirty="0">
                <a:solidFill>
                  <a:schemeClr val="bg1"/>
                </a:solidFill>
              </a:rPr>
              <a:t>64-0306</a:t>
            </a:r>
          </a:p>
        </p:txBody>
      </p:sp>
    </p:spTree>
    <p:extLst>
      <p:ext uri="{BB962C8B-B14F-4D97-AF65-F5344CB8AC3E}">
        <p14:creationId xmlns:p14="http://schemas.microsoft.com/office/powerpoint/2010/main" val="19423109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8/5/2018</a:t>
            </a:r>
          </a:p>
        </p:txBody>
      </p:sp>
      <p:sp>
        <p:nvSpPr>
          <p:cNvPr id="3" name="Footer Placeholder 2"/>
          <p:cNvSpPr>
            <a:spLocks noGrp="1"/>
          </p:cNvSpPr>
          <p:nvPr>
            <p:ph type="ftr" sz="quarter" idx="11"/>
          </p:nvPr>
        </p:nvSpPr>
        <p:spPr/>
        <p:txBody>
          <a:bodyPr/>
          <a:lstStyle/>
          <a:p>
            <a:r>
              <a:rPr lang="en-US"/>
              <a:t>While We Wait 3</a:t>
            </a:r>
          </a:p>
        </p:txBody>
      </p:sp>
      <p:sp>
        <p:nvSpPr>
          <p:cNvPr id="4" name="Slide Number Placeholder 3"/>
          <p:cNvSpPr>
            <a:spLocks noGrp="1"/>
          </p:cNvSpPr>
          <p:nvPr>
            <p:ph type="sldNum" sz="quarter" idx="12"/>
          </p:nvPr>
        </p:nvSpPr>
        <p:spPr/>
        <p:txBody>
          <a:bodyPr/>
          <a:lstStyle/>
          <a:p>
            <a:fld id="{B7C1D239-6723-4F3B-BF32-3A24D3D3E8B6}" type="slidenum">
              <a:rPr lang="en-US" smtClean="0"/>
              <a:pPr/>
              <a:t>44</a:t>
            </a:fld>
            <a:endParaRPr lang="en-US"/>
          </a:p>
        </p:txBody>
      </p:sp>
      <p:sp>
        <p:nvSpPr>
          <p:cNvPr id="5" name="Rectangle 4"/>
          <p:cNvSpPr/>
          <p:nvPr/>
        </p:nvSpPr>
        <p:spPr>
          <a:xfrm>
            <a:off x="233680" y="172721"/>
            <a:ext cx="8768080" cy="6186309"/>
          </a:xfrm>
          <a:prstGeom prst="rect">
            <a:avLst/>
          </a:prstGeom>
        </p:spPr>
        <p:txBody>
          <a:bodyPr wrap="square">
            <a:spAutoFit/>
          </a:bodyPr>
          <a:lstStyle/>
          <a:p>
            <a:r>
              <a:rPr lang="en-US" sz="4400" b="1" dirty="0">
                <a:solidFill>
                  <a:schemeClr val="bg1"/>
                </a:solidFill>
              </a:rPr>
              <a:t>GOD.PERFECTING.HIS.CHURCH</a:t>
            </a:r>
            <a:r>
              <a:rPr lang="en-US" sz="4000" dirty="0">
                <a:solidFill>
                  <a:schemeClr val="bg1"/>
                </a:solidFill>
              </a:rPr>
              <a:t> </a:t>
            </a:r>
          </a:p>
          <a:p>
            <a:r>
              <a:rPr lang="en-US" sz="3200" dirty="0">
                <a:solidFill>
                  <a:schemeClr val="bg1"/>
                </a:solidFill>
              </a:rPr>
              <a:t>	16 …God Himself came down into a blood cell and wrapped the Blood around Him. The germ of Life of God Himself, wrapped in this Blood cell that brought forth the Son, Christ Jesus. </a:t>
            </a:r>
          </a:p>
          <a:p>
            <a:r>
              <a:rPr lang="en-US" sz="3200" dirty="0">
                <a:solidFill>
                  <a:schemeClr val="bg1"/>
                </a:solidFill>
              </a:rPr>
              <a:t>	Now, by that, bring you back into fellowship, He brings you through that Blood cell into Himself. Through the Blood cell of the Lord Jesus that veiled the Life of Jehovah, we, coming through the Blood cell, becomes a part of that Life.</a:t>
            </a:r>
          </a:p>
          <a:p>
            <a:r>
              <a:rPr lang="en-US" sz="3200" dirty="0">
                <a:solidFill>
                  <a:schemeClr val="bg1"/>
                </a:solidFill>
              </a:rPr>
              <a:t>	</a:t>
            </a:r>
          </a:p>
        </p:txBody>
      </p:sp>
    </p:spTree>
    <p:extLst>
      <p:ext uri="{BB962C8B-B14F-4D97-AF65-F5344CB8AC3E}">
        <p14:creationId xmlns:p14="http://schemas.microsoft.com/office/powerpoint/2010/main" val="18948354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8/5/2018</a:t>
            </a:r>
          </a:p>
        </p:txBody>
      </p:sp>
      <p:sp>
        <p:nvSpPr>
          <p:cNvPr id="3" name="Footer Placeholder 2"/>
          <p:cNvSpPr>
            <a:spLocks noGrp="1"/>
          </p:cNvSpPr>
          <p:nvPr>
            <p:ph type="ftr" sz="quarter" idx="11"/>
          </p:nvPr>
        </p:nvSpPr>
        <p:spPr/>
        <p:txBody>
          <a:bodyPr/>
          <a:lstStyle/>
          <a:p>
            <a:r>
              <a:rPr lang="en-US"/>
              <a:t>While We Wait 3</a:t>
            </a:r>
          </a:p>
        </p:txBody>
      </p:sp>
      <p:sp>
        <p:nvSpPr>
          <p:cNvPr id="4" name="Slide Number Placeholder 3"/>
          <p:cNvSpPr>
            <a:spLocks noGrp="1"/>
          </p:cNvSpPr>
          <p:nvPr>
            <p:ph type="sldNum" sz="quarter" idx="12"/>
          </p:nvPr>
        </p:nvSpPr>
        <p:spPr/>
        <p:txBody>
          <a:bodyPr/>
          <a:lstStyle/>
          <a:p>
            <a:fld id="{B7C1D239-6723-4F3B-BF32-3A24D3D3E8B6}" type="slidenum">
              <a:rPr lang="en-US" smtClean="0"/>
              <a:pPr/>
              <a:t>45</a:t>
            </a:fld>
            <a:endParaRPr lang="en-US"/>
          </a:p>
        </p:txBody>
      </p:sp>
      <p:sp>
        <p:nvSpPr>
          <p:cNvPr id="5" name="Rectangle 4"/>
          <p:cNvSpPr/>
          <p:nvPr/>
        </p:nvSpPr>
        <p:spPr>
          <a:xfrm>
            <a:off x="243840" y="172720"/>
            <a:ext cx="8717280" cy="6617196"/>
          </a:xfrm>
          <a:prstGeom prst="rect">
            <a:avLst/>
          </a:prstGeom>
        </p:spPr>
        <p:txBody>
          <a:bodyPr wrap="square">
            <a:spAutoFit/>
          </a:bodyPr>
          <a:lstStyle/>
          <a:p>
            <a:r>
              <a:rPr lang="en-US" sz="3600" dirty="0">
                <a:solidFill>
                  <a:schemeClr val="bg1"/>
                </a:solidFill>
              </a:rPr>
              <a:t>	</a:t>
            </a:r>
            <a:r>
              <a:rPr lang="en-US" sz="3600" dirty="0">
                <a:solidFill>
                  <a:srgbClr val="FFFF00"/>
                </a:solidFill>
              </a:rPr>
              <a:t>So, Deity itself lays in the man that's received the Holy Spirit. </a:t>
            </a:r>
            <a:r>
              <a:rPr lang="en-US" sz="3600" dirty="0">
                <a:solidFill>
                  <a:schemeClr val="bg1"/>
                </a:solidFill>
              </a:rPr>
              <a:t>You are a son. I'm a Branham by birth. And a part of Mr. and Mrs. Branham is in me. And if you become a son or a daughter of God, part of Deity lays in you.</a:t>
            </a:r>
          </a:p>
          <a:p>
            <a:r>
              <a:rPr lang="en-US" sz="3600" dirty="0">
                <a:solidFill>
                  <a:schemeClr val="bg1"/>
                </a:solidFill>
              </a:rPr>
              <a:t>	17 See how the devil robs you. Say, </a:t>
            </a:r>
            <a:r>
              <a:rPr lang="en-US" sz="3600" i="1" dirty="0">
                <a:solidFill>
                  <a:schemeClr val="bg1"/>
                </a:solidFill>
              </a:rPr>
              <a:t>"Oh, you can't do this." </a:t>
            </a:r>
            <a:r>
              <a:rPr lang="en-US" sz="3600" dirty="0">
                <a:solidFill>
                  <a:schemeClr val="bg1"/>
                </a:solidFill>
              </a:rPr>
              <a:t>All things are possible to them that believe. No matter what it is. You are a part of Deity, not a servant, a son and a daughter.</a:t>
            </a:r>
          </a:p>
          <a:p>
            <a:pPr algn="r"/>
            <a:r>
              <a:rPr lang="en-US" sz="2800" dirty="0">
                <a:solidFill>
                  <a:schemeClr val="bg1"/>
                </a:solidFill>
              </a:rPr>
              <a:t>54-1204 </a:t>
            </a:r>
          </a:p>
        </p:txBody>
      </p:sp>
    </p:spTree>
    <p:extLst>
      <p:ext uri="{BB962C8B-B14F-4D97-AF65-F5344CB8AC3E}">
        <p14:creationId xmlns:p14="http://schemas.microsoft.com/office/powerpoint/2010/main" val="2678763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8/5/2018</a:t>
            </a:r>
          </a:p>
        </p:txBody>
      </p:sp>
      <p:sp>
        <p:nvSpPr>
          <p:cNvPr id="3" name="Footer Placeholder 2"/>
          <p:cNvSpPr>
            <a:spLocks noGrp="1"/>
          </p:cNvSpPr>
          <p:nvPr>
            <p:ph type="ftr" sz="quarter" idx="11"/>
          </p:nvPr>
        </p:nvSpPr>
        <p:spPr/>
        <p:txBody>
          <a:bodyPr/>
          <a:lstStyle/>
          <a:p>
            <a:r>
              <a:rPr lang="en-US"/>
              <a:t>While We Wait 3</a:t>
            </a:r>
          </a:p>
        </p:txBody>
      </p:sp>
      <p:sp>
        <p:nvSpPr>
          <p:cNvPr id="4" name="Slide Number Placeholder 3"/>
          <p:cNvSpPr>
            <a:spLocks noGrp="1"/>
          </p:cNvSpPr>
          <p:nvPr>
            <p:ph type="sldNum" sz="quarter" idx="12"/>
          </p:nvPr>
        </p:nvSpPr>
        <p:spPr/>
        <p:txBody>
          <a:bodyPr/>
          <a:lstStyle/>
          <a:p>
            <a:fld id="{4E0BCBAD-E170-42A1-9F08-63972E8D0A36}" type="slidenum">
              <a:rPr lang="en-US" smtClean="0"/>
              <a:pPr/>
              <a:t>46</a:t>
            </a:fld>
            <a:endParaRPr lang="en-US"/>
          </a:p>
        </p:txBody>
      </p:sp>
      <p:sp>
        <p:nvSpPr>
          <p:cNvPr id="5" name="Rectangle 4"/>
          <p:cNvSpPr/>
          <p:nvPr/>
        </p:nvSpPr>
        <p:spPr>
          <a:xfrm>
            <a:off x="142240" y="91441"/>
            <a:ext cx="8737600" cy="6409445"/>
          </a:xfrm>
          <a:prstGeom prst="rect">
            <a:avLst/>
          </a:prstGeom>
          <a:noFill/>
        </p:spPr>
        <p:txBody>
          <a:bodyPr wrap="square" lIns="68576" tIns="34289" rIns="68576" bIns="34289">
            <a:spAutoFit/>
          </a:bodyPr>
          <a:lstStyle/>
          <a:p>
            <a:r>
              <a:rPr lang="en-US" sz="4000" b="1" dirty="0">
                <a:solidFill>
                  <a:schemeClr val="bg1"/>
                </a:solidFill>
              </a:rPr>
              <a:t>THE.RAPTURE</a:t>
            </a:r>
          </a:p>
          <a:p>
            <a:r>
              <a:rPr lang="en-US" sz="3600" dirty="0">
                <a:solidFill>
                  <a:schemeClr val="bg1"/>
                </a:solidFill>
              </a:rPr>
              <a:t>	</a:t>
            </a:r>
            <a:r>
              <a:rPr lang="en-US" sz="3200" dirty="0">
                <a:solidFill>
                  <a:schemeClr val="bg1"/>
                </a:solidFill>
              </a:rPr>
              <a:t>147  Don't the Bible say, </a:t>
            </a:r>
            <a:r>
              <a:rPr lang="en-US" sz="3200" i="1" dirty="0">
                <a:solidFill>
                  <a:schemeClr val="bg1"/>
                </a:solidFill>
              </a:rPr>
              <a:t>"In the last days, there shall come false </a:t>
            </a:r>
            <a:r>
              <a:rPr lang="en-US" sz="3200" i="1" dirty="0" err="1">
                <a:solidFill>
                  <a:schemeClr val="bg1"/>
                </a:solidFill>
              </a:rPr>
              <a:t>Christs</a:t>
            </a:r>
            <a:r>
              <a:rPr lang="en-US" sz="3200" i="1" dirty="0">
                <a:solidFill>
                  <a:schemeClr val="bg1"/>
                </a:solidFill>
              </a:rPr>
              <a:t>"? </a:t>
            </a:r>
            <a:r>
              <a:rPr lang="en-US" sz="3200" dirty="0">
                <a:solidFill>
                  <a:schemeClr val="bg1"/>
                </a:solidFill>
              </a:rPr>
              <a:t>Not "false Jesus," "False Christs," anointed ones, falsely anointed to the Word; denominational anointed, but not to the Word. But when it comes to an "Oh, glory! I got the anointing!" </a:t>
            </a:r>
            <a:r>
              <a:rPr lang="en-US" sz="3200" dirty="0">
                <a:solidFill>
                  <a:srgbClr val="FFFF00"/>
                </a:solidFill>
              </a:rPr>
              <a:t>And it's the genuine anointing. </a:t>
            </a:r>
            <a:r>
              <a:rPr lang="en-US" sz="3200" dirty="0">
                <a:solidFill>
                  <a:schemeClr val="bg1"/>
                </a:solidFill>
              </a:rPr>
              <a:t>	But that don't have nothing to do with this, inside. </a:t>
            </a:r>
            <a:r>
              <a:rPr lang="en-US" sz="3200" dirty="0">
                <a:solidFill>
                  <a:srgbClr val="FFFF00"/>
                </a:solidFill>
              </a:rPr>
              <a:t>Unless that was God's seed, His gene from the beginning, predestinated, you're finished.</a:t>
            </a:r>
            <a:r>
              <a:rPr lang="en-US" sz="3200" b="1" dirty="0">
                <a:solidFill>
                  <a:schemeClr val="bg1"/>
                </a:solidFill>
              </a:rPr>
              <a:t> </a:t>
            </a:r>
            <a:r>
              <a:rPr lang="en-US" sz="3200" dirty="0">
                <a:solidFill>
                  <a:schemeClr val="bg1"/>
                </a:solidFill>
              </a:rPr>
              <a:t>I don't care how much you shout, speak with  tongues, that has nothing to do with it.</a:t>
            </a:r>
            <a:endParaRPr lang="en-US" sz="1400" dirty="0">
              <a:solidFill>
                <a:schemeClr val="bg1"/>
              </a:solidFill>
            </a:endParaRPr>
          </a:p>
          <a:p>
            <a:pPr algn="r"/>
            <a:r>
              <a:rPr lang="en-US" sz="1600" dirty="0">
                <a:solidFill>
                  <a:schemeClr val="bg1"/>
                </a:solidFill>
              </a:rPr>
              <a:t>65-1204</a:t>
            </a:r>
          </a:p>
        </p:txBody>
      </p:sp>
    </p:spTree>
    <p:extLst>
      <p:ext uri="{BB962C8B-B14F-4D97-AF65-F5344CB8AC3E}">
        <p14:creationId xmlns:p14="http://schemas.microsoft.com/office/powerpoint/2010/main" val="42068888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0630F6-3F23-4D89-BFC3-85600B8A4CD6}"/>
              </a:ext>
            </a:extLst>
          </p:cNvPr>
          <p:cNvSpPr>
            <a:spLocks noGrp="1"/>
          </p:cNvSpPr>
          <p:nvPr>
            <p:ph type="dt" sz="half" idx="10"/>
          </p:nvPr>
        </p:nvSpPr>
        <p:spPr/>
        <p:txBody>
          <a:bodyPr/>
          <a:lstStyle/>
          <a:p>
            <a:r>
              <a:rPr lang="en-US"/>
              <a:t>8/5/2018</a:t>
            </a:r>
            <a:endParaRPr lang="en-US" dirty="0"/>
          </a:p>
        </p:txBody>
      </p:sp>
      <p:sp>
        <p:nvSpPr>
          <p:cNvPr id="3" name="Footer Placeholder 2">
            <a:extLst>
              <a:ext uri="{FF2B5EF4-FFF2-40B4-BE49-F238E27FC236}">
                <a16:creationId xmlns:a16="http://schemas.microsoft.com/office/drawing/2014/main" id="{51C49CEB-5E0C-49E5-A953-28D8EA71DE22}"/>
              </a:ext>
            </a:extLst>
          </p:cNvPr>
          <p:cNvSpPr>
            <a:spLocks noGrp="1"/>
          </p:cNvSpPr>
          <p:nvPr>
            <p:ph type="ftr" sz="quarter" idx="11"/>
          </p:nvPr>
        </p:nvSpPr>
        <p:spPr/>
        <p:txBody>
          <a:bodyPr/>
          <a:lstStyle/>
          <a:p>
            <a:r>
              <a:rPr lang="en-US"/>
              <a:t>While We Wait 3</a:t>
            </a:r>
            <a:endParaRPr lang="en-US" dirty="0"/>
          </a:p>
        </p:txBody>
      </p:sp>
      <p:sp>
        <p:nvSpPr>
          <p:cNvPr id="4" name="Slide Number Placeholder 3">
            <a:extLst>
              <a:ext uri="{FF2B5EF4-FFF2-40B4-BE49-F238E27FC236}">
                <a16:creationId xmlns:a16="http://schemas.microsoft.com/office/drawing/2014/main" id="{CEF59ACF-C284-4493-A5A0-93AD5D797CFB}"/>
              </a:ext>
            </a:extLst>
          </p:cNvPr>
          <p:cNvSpPr>
            <a:spLocks noGrp="1"/>
          </p:cNvSpPr>
          <p:nvPr>
            <p:ph type="sldNum" sz="quarter" idx="12"/>
          </p:nvPr>
        </p:nvSpPr>
        <p:spPr/>
        <p:txBody>
          <a:bodyPr/>
          <a:lstStyle/>
          <a:p>
            <a:fld id="{8A7A6979-0714-4377-B894-6BE4C2D6E202}" type="slidenum">
              <a:rPr lang="en-US" smtClean="0"/>
              <a:t>47</a:t>
            </a:fld>
            <a:endParaRPr lang="en-US" dirty="0"/>
          </a:p>
        </p:txBody>
      </p:sp>
    </p:spTree>
    <p:extLst>
      <p:ext uri="{BB962C8B-B14F-4D97-AF65-F5344CB8AC3E}">
        <p14:creationId xmlns:p14="http://schemas.microsoft.com/office/powerpoint/2010/main" val="22221768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2080" y="0"/>
            <a:ext cx="8727440" cy="1527177"/>
          </a:xfrm>
          <a:noFill/>
        </p:spPr>
        <p:txBody>
          <a:bodyPr>
            <a:normAutofit/>
          </a:bodyPr>
          <a:lstStyle/>
          <a:p>
            <a:r>
              <a:rPr lang="en-US" sz="5400" dirty="0">
                <a:solidFill>
                  <a:srgbClr val="FFFF00"/>
                </a:solidFill>
                <a:latin typeface="+mn-lt"/>
              </a:rPr>
              <a:t>God’s Family Is Unique</a:t>
            </a:r>
            <a:r>
              <a:rPr lang="en-US" sz="4400" dirty="0">
                <a:solidFill>
                  <a:srgbClr val="FFFF00"/>
                </a:solidFill>
              </a:rPr>
              <a:t>	</a:t>
            </a:r>
          </a:p>
        </p:txBody>
      </p:sp>
      <p:sp>
        <p:nvSpPr>
          <p:cNvPr id="6" name="Content Placeholder 5"/>
          <p:cNvSpPr>
            <a:spLocks noGrp="1"/>
          </p:cNvSpPr>
          <p:nvPr>
            <p:ph idx="1"/>
          </p:nvPr>
        </p:nvSpPr>
        <p:spPr>
          <a:xfrm>
            <a:off x="568960" y="1527177"/>
            <a:ext cx="8127999" cy="3143250"/>
          </a:xfrm>
        </p:spPr>
        <p:txBody>
          <a:bodyPr>
            <a:noAutofit/>
          </a:bodyPr>
          <a:lstStyle/>
          <a:p>
            <a:r>
              <a:rPr lang="en-US" sz="3200" dirty="0">
                <a:solidFill>
                  <a:schemeClr val="bg1"/>
                </a:solidFill>
              </a:rPr>
              <a:t>No Grandchildren</a:t>
            </a:r>
          </a:p>
          <a:p>
            <a:r>
              <a:rPr lang="en-US" sz="3200" dirty="0">
                <a:solidFill>
                  <a:schemeClr val="bg1"/>
                </a:solidFill>
              </a:rPr>
              <a:t>All Births in this Family are Supernatural</a:t>
            </a:r>
          </a:p>
          <a:p>
            <a:r>
              <a:rPr lang="en-US" sz="3200" dirty="0">
                <a:solidFill>
                  <a:schemeClr val="bg1"/>
                </a:solidFill>
              </a:rPr>
              <a:t>All Sons and Daughters still need to be 	“Adopted”</a:t>
            </a:r>
          </a:p>
          <a:p>
            <a:r>
              <a:rPr lang="en-US" sz="3200" dirty="0">
                <a:solidFill>
                  <a:schemeClr val="bg1"/>
                </a:solidFill>
              </a:rPr>
              <a:t>The Children are as Eternal as the Father</a:t>
            </a:r>
          </a:p>
          <a:p>
            <a:r>
              <a:rPr lang="en-US" sz="3200" dirty="0">
                <a:solidFill>
                  <a:schemeClr val="bg1"/>
                </a:solidFill>
              </a:rPr>
              <a:t>Sons and Daughters can also be identified 	as members of the “Bride”</a:t>
            </a:r>
          </a:p>
          <a:p>
            <a:pPr marL="0" indent="0">
              <a:buNone/>
            </a:pPr>
            <a:endParaRPr lang="en-US" sz="3200" dirty="0">
              <a:solidFill>
                <a:schemeClr val="bg1"/>
              </a:solidFill>
            </a:endParaRPr>
          </a:p>
        </p:txBody>
      </p:sp>
      <p:sp>
        <p:nvSpPr>
          <p:cNvPr id="2" name="Date Placeholder 1"/>
          <p:cNvSpPr>
            <a:spLocks noGrp="1"/>
          </p:cNvSpPr>
          <p:nvPr>
            <p:ph type="dt" sz="half" idx="10"/>
          </p:nvPr>
        </p:nvSpPr>
        <p:spPr/>
        <p:txBody>
          <a:bodyPr/>
          <a:lstStyle/>
          <a:p>
            <a:r>
              <a:rPr lang="en-US"/>
              <a:t>8/5/2018</a:t>
            </a:r>
          </a:p>
        </p:txBody>
      </p:sp>
      <p:sp>
        <p:nvSpPr>
          <p:cNvPr id="3" name="Footer Placeholder 2"/>
          <p:cNvSpPr>
            <a:spLocks noGrp="1"/>
          </p:cNvSpPr>
          <p:nvPr>
            <p:ph type="ftr" sz="quarter" idx="11"/>
          </p:nvPr>
        </p:nvSpPr>
        <p:spPr/>
        <p:txBody>
          <a:bodyPr/>
          <a:lstStyle/>
          <a:p>
            <a:r>
              <a:rPr lang="en-US"/>
              <a:t>While We Wait 3</a:t>
            </a:r>
          </a:p>
        </p:txBody>
      </p:sp>
      <p:sp>
        <p:nvSpPr>
          <p:cNvPr id="4" name="Slide Number Placeholder 3"/>
          <p:cNvSpPr>
            <a:spLocks noGrp="1"/>
          </p:cNvSpPr>
          <p:nvPr>
            <p:ph type="sldNum" sz="quarter" idx="12"/>
          </p:nvPr>
        </p:nvSpPr>
        <p:spPr/>
        <p:txBody>
          <a:bodyPr/>
          <a:lstStyle/>
          <a:p>
            <a:fld id="{B7C1D239-6723-4F3B-BF32-3A24D3D3E8B6}" type="slidenum">
              <a:rPr lang="en-US" smtClean="0"/>
              <a:pPr/>
              <a:t>48</a:t>
            </a:fld>
            <a:endParaRPr lang="en-US"/>
          </a:p>
        </p:txBody>
      </p:sp>
    </p:spTree>
    <p:extLst>
      <p:ext uri="{BB962C8B-B14F-4D97-AF65-F5344CB8AC3E}">
        <p14:creationId xmlns:p14="http://schemas.microsoft.com/office/powerpoint/2010/main" val="236892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dissolv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dissolv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dissolv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dissolve">
                                      <p:cBhvr>
                                        <p:cTn id="2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8/5/2018</a:t>
            </a:r>
          </a:p>
        </p:txBody>
      </p:sp>
      <p:sp>
        <p:nvSpPr>
          <p:cNvPr id="3" name="Footer Placeholder 2"/>
          <p:cNvSpPr>
            <a:spLocks noGrp="1"/>
          </p:cNvSpPr>
          <p:nvPr>
            <p:ph type="ftr" sz="quarter" idx="11"/>
          </p:nvPr>
        </p:nvSpPr>
        <p:spPr/>
        <p:txBody>
          <a:bodyPr/>
          <a:lstStyle/>
          <a:p>
            <a:r>
              <a:rPr lang="en-US"/>
              <a:t>While We Wait 3</a:t>
            </a:r>
          </a:p>
        </p:txBody>
      </p:sp>
      <p:sp>
        <p:nvSpPr>
          <p:cNvPr id="4" name="Slide Number Placeholder 3"/>
          <p:cNvSpPr>
            <a:spLocks noGrp="1"/>
          </p:cNvSpPr>
          <p:nvPr>
            <p:ph type="sldNum" sz="quarter" idx="12"/>
          </p:nvPr>
        </p:nvSpPr>
        <p:spPr/>
        <p:txBody>
          <a:bodyPr/>
          <a:lstStyle/>
          <a:p>
            <a:fld id="{B7C1D239-6723-4F3B-BF32-3A24D3D3E8B6}" type="slidenum">
              <a:rPr lang="en-US" smtClean="0"/>
              <a:pPr/>
              <a:t>49</a:t>
            </a:fld>
            <a:endParaRPr lang="en-US"/>
          </a:p>
        </p:txBody>
      </p:sp>
      <p:sp>
        <p:nvSpPr>
          <p:cNvPr id="5" name="Rectangle 4"/>
          <p:cNvSpPr/>
          <p:nvPr/>
        </p:nvSpPr>
        <p:spPr>
          <a:xfrm>
            <a:off x="203200" y="112336"/>
            <a:ext cx="8798560" cy="6494085"/>
          </a:xfrm>
          <a:prstGeom prst="rect">
            <a:avLst/>
          </a:prstGeom>
        </p:spPr>
        <p:txBody>
          <a:bodyPr wrap="square">
            <a:spAutoFit/>
          </a:bodyPr>
          <a:lstStyle/>
          <a:p>
            <a:r>
              <a:rPr lang="en-US" sz="4400" b="1" dirty="0">
                <a:solidFill>
                  <a:schemeClr val="bg1"/>
                </a:solidFill>
              </a:rPr>
              <a:t>THE.SUPER.SIGN</a:t>
            </a:r>
          </a:p>
          <a:p>
            <a:r>
              <a:rPr lang="en-US" sz="3200" dirty="0">
                <a:solidFill>
                  <a:schemeClr val="bg1"/>
                </a:solidFill>
              </a:rPr>
              <a:t>	21 All these signs are the marking of a spiritual darkness. All these things that we see happening in these super, super, super, if we only know…! Super age! 	</a:t>
            </a:r>
          </a:p>
          <a:p>
            <a:r>
              <a:rPr lang="en-US" sz="3200" dirty="0">
                <a:solidFill>
                  <a:schemeClr val="bg1"/>
                </a:solidFill>
              </a:rPr>
              <a:t>	Even the churches, they </a:t>
            </a:r>
            <a:r>
              <a:rPr lang="en-US" sz="3200" dirty="0" err="1">
                <a:solidFill>
                  <a:schemeClr val="bg1"/>
                </a:solidFill>
              </a:rPr>
              <a:t>ain't</a:t>
            </a:r>
            <a:r>
              <a:rPr lang="en-US" sz="3200" dirty="0">
                <a:solidFill>
                  <a:schemeClr val="bg1"/>
                </a:solidFill>
              </a:rPr>
              <a:t> got enough activity among them, they have to have them a room where they can all play and jump up-and-down. Used to be the Spirit made them do that, but now they have to get out there, sort of a super time. See, all leading to a spiritual darkness, a great day that we're living in.</a:t>
            </a:r>
            <a:endParaRPr lang="en-US" sz="2000" dirty="0">
              <a:solidFill>
                <a:schemeClr val="bg1"/>
              </a:solidFill>
            </a:endParaRPr>
          </a:p>
          <a:p>
            <a:pPr algn="r"/>
            <a:r>
              <a:rPr lang="en-US" sz="2000" dirty="0">
                <a:solidFill>
                  <a:schemeClr val="bg1"/>
                </a:solidFill>
              </a:rPr>
              <a:t>63-1129 </a:t>
            </a:r>
          </a:p>
        </p:txBody>
      </p:sp>
    </p:spTree>
    <p:extLst>
      <p:ext uri="{BB962C8B-B14F-4D97-AF65-F5344CB8AC3E}">
        <p14:creationId xmlns:p14="http://schemas.microsoft.com/office/powerpoint/2010/main" val="2390125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571EC8-F5A5-42D5-BE13-B0DE7BD4DEF2}"/>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20" y="10"/>
            <a:ext cx="9143980" cy="4242806"/>
          </a:xfrm>
          <a:prstGeom prst="rect">
            <a:avLst/>
          </a:prstGeom>
        </p:spPr>
      </p:pic>
      <p:sp>
        <p:nvSpPr>
          <p:cNvPr id="2" name="Title 1">
            <a:extLst>
              <a:ext uri="{FF2B5EF4-FFF2-40B4-BE49-F238E27FC236}">
                <a16:creationId xmlns:a16="http://schemas.microsoft.com/office/drawing/2014/main" id="{99F07F2B-0261-49B1-89CC-20687F580085}"/>
              </a:ext>
            </a:extLst>
          </p:cNvPr>
          <p:cNvSpPr>
            <a:spLocks noGrp="1"/>
          </p:cNvSpPr>
          <p:nvPr>
            <p:ph type="ctrTitle"/>
          </p:nvPr>
        </p:nvSpPr>
        <p:spPr>
          <a:xfrm>
            <a:off x="1200149" y="3419936"/>
            <a:ext cx="6743700" cy="1645759"/>
          </a:xfrm>
        </p:spPr>
        <p:txBody>
          <a:bodyPr>
            <a:normAutofit/>
          </a:bodyPr>
          <a:lstStyle/>
          <a:p>
            <a:r>
              <a:rPr lang="en-US" sz="4800" b="1" spc="-113" dirty="0"/>
              <a:t>While We Wait…</a:t>
            </a:r>
            <a:br>
              <a:rPr lang="en-US" spc="-113" dirty="0"/>
            </a:br>
            <a:r>
              <a:rPr lang="en-US" sz="3200" spc="-113" dirty="0"/>
              <a:t>The Third Part</a:t>
            </a:r>
            <a:endParaRPr lang="en-US" spc="-113" dirty="0"/>
          </a:p>
        </p:txBody>
      </p:sp>
      <p:sp>
        <p:nvSpPr>
          <p:cNvPr id="3" name="Subtitle 2">
            <a:extLst>
              <a:ext uri="{FF2B5EF4-FFF2-40B4-BE49-F238E27FC236}">
                <a16:creationId xmlns:a16="http://schemas.microsoft.com/office/drawing/2014/main" id="{079A52B9-9BB7-45E7-A996-C1C0F3FE6C35}"/>
              </a:ext>
            </a:extLst>
          </p:cNvPr>
          <p:cNvSpPr>
            <a:spLocks noGrp="1"/>
          </p:cNvSpPr>
          <p:nvPr>
            <p:ph type="subTitle" idx="1"/>
          </p:nvPr>
        </p:nvSpPr>
        <p:spPr>
          <a:xfrm>
            <a:off x="1200149" y="5371138"/>
            <a:ext cx="6743700" cy="1324302"/>
          </a:xfrm>
        </p:spPr>
        <p:txBody>
          <a:bodyPr>
            <a:normAutofit/>
          </a:bodyPr>
          <a:lstStyle/>
          <a:p>
            <a:pPr>
              <a:lnSpc>
                <a:spcPct val="90000"/>
              </a:lnSpc>
            </a:pPr>
            <a:r>
              <a:rPr lang="en-US" sz="1800" b="1" dirty="0"/>
              <a:t>JOHN 6:64-71</a:t>
            </a:r>
          </a:p>
          <a:p>
            <a:pPr>
              <a:lnSpc>
                <a:spcPct val="90000"/>
              </a:lnSpc>
            </a:pPr>
            <a:r>
              <a:rPr lang="en-US" sz="2000" i="1" dirty="0"/>
              <a:t>Then said Jesus unto the twelve, Will ye also go away? 68 Then Simon Peter answered him, Lord, to whom shall we go? thou hast the words of eternal life. </a:t>
            </a:r>
          </a:p>
        </p:txBody>
      </p:sp>
    </p:spTree>
    <p:extLst>
      <p:ext uri="{BB962C8B-B14F-4D97-AF65-F5344CB8AC3E}">
        <p14:creationId xmlns:p14="http://schemas.microsoft.com/office/powerpoint/2010/main" val="40116950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8/5/2018</a:t>
            </a:r>
          </a:p>
        </p:txBody>
      </p:sp>
      <p:sp>
        <p:nvSpPr>
          <p:cNvPr id="3" name="Footer Placeholder 2"/>
          <p:cNvSpPr>
            <a:spLocks noGrp="1"/>
          </p:cNvSpPr>
          <p:nvPr>
            <p:ph type="ftr" sz="quarter" idx="11"/>
          </p:nvPr>
        </p:nvSpPr>
        <p:spPr/>
        <p:txBody>
          <a:bodyPr/>
          <a:lstStyle/>
          <a:p>
            <a:r>
              <a:rPr lang="en-US"/>
              <a:t>While We Wait 3</a:t>
            </a:r>
          </a:p>
        </p:txBody>
      </p:sp>
      <p:sp>
        <p:nvSpPr>
          <p:cNvPr id="4" name="Slide Number Placeholder 3"/>
          <p:cNvSpPr>
            <a:spLocks noGrp="1"/>
          </p:cNvSpPr>
          <p:nvPr>
            <p:ph type="sldNum" sz="quarter" idx="12"/>
          </p:nvPr>
        </p:nvSpPr>
        <p:spPr/>
        <p:txBody>
          <a:bodyPr/>
          <a:lstStyle/>
          <a:p>
            <a:fld id="{B7C1D239-6723-4F3B-BF32-3A24D3D3E8B6}" type="slidenum">
              <a:rPr lang="en-US" smtClean="0"/>
              <a:pPr/>
              <a:t>50</a:t>
            </a:fld>
            <a:endParaRPr lang="en-US"/>
          </a:p>
        </p:txBody>
      </p:sp>
      <p:sp>
        <p:nvSpPr>
          <p:cNvPr id="5" name="Rectangle 4"/>
          <p:cNvSpPr/>
          <p:nvPr/>
        </p:nvSpPr>
        <p:spPr>
          <a:xfrm>
            <a:off x="223520" y="101600"/>
            <a:ext cx="8747760" cy="5940088"/>
          </a:xfrm>
          <a:prstGeom prst="rect">
            <a:avLst/>
          </a:prstGeom>
        </p:spPr>
        <p:txBody>
          <a:bodyPr wrap="square">
            <a:spAutoFit/>
          </a:bodyPr>
          <a:lstStyle/>
          <a:p>
            <a:r>
              <a:rPr lang="en-US" sz="4000" b="1" dirty="0">
                <a:solidFill>
                  <a:schemeClr val="bg1"/>
                </a:solidFill>
              </a:rPr>
              <a:t>DOES.GOD.CHANGE.HIS.MIND</a:t>
            </a:r>
          </a:p>
          <a:p>
            <a:r>
              <a:rPr lang="en-US" sz="3200" dirty="0">
                <a:solidFill>
                  <a:schemeClr val="bg1"/>
                </a:solidFill>
              </a:rPr>
              <a:t>	179 Watch when Jesus come, what He did to prove Himself to be that Messiah… The Father had came down and dwelt in Him, in the form of a dove coming down from Heaven, saying, </a:t>
            </a:r>
            <a:r>
              <a:rPr lang="en-US" sz="3200" i="1" dirty="0">
                <a:solidFill>
                  <a:schemeClr val="bg1"/>
                </a:solidFill>
              </a:rPr>
              <a:t>"This is My beloved Son, in Whom I am pleased to dwell in."</a:t>
            </a:r>
          </a:p>
          <a:p>
            <a:r>
              <a:rPr lang="en-US" sz="3200" dirty="0">
                <a:solidFill>
                  <a:schemeClr val="bg1"/>
                </a:solidFill>
              </a:rPr>
              <a:t>	180 That's the reason He said, </a:t>
            </a:r>
            <a:r>
              <a:rPr lang="en-US" sz="3200" i="1" dirty="0">
                <a:solidFill>
                  <a:schemeClr val="bg1"/>
                </a:solidFill>
              </a:rPr>
              <a:t>"I and My Father are One…</a:t>
            </a:r>
            <a:r>
              <a:rPr lang="en-US" sz="3200" dirty="0">
                <a:solidFill>
                  <a:schemeClr val="bg1"/>
                </a:solidFill>
              </a:rPr>
              <a:t> John bear record, seeing that Spirit of God, like a dove, descending. A Voice coming from It, saying, </a:t>
            </a:r>
            <a:r>
              <a:rPr lang="en-US" sz="3200" i="1" dirty="0">
                <a:solidFill>
                  <a:schemeClr val="bg1"/>
                </a:solidFill>
              </a:rPr>
              <a:t>"This is My beloved Son in Whom I'm pleased to dwell." </a:t>
            </a:r>
            <a:endParaRPr lang="en-US" sz="2000" dirty="0">
              <a:solidFill>
                <a:schemeClr val="bg1"/>
              </a:solidFill>
            </a:endParaRPr>
          </a:p>
          <a:p>
            <a:pPr algn="r"/>
            <a:r>
              <a:rPr lang="en-US" sz="2000" dirty="0">
                <a:solidFill>
                  <a:schemeClr val="bg1"/>
                </a:solidFill>
              </a:rPr>
              <a:t>65-0427 </a:t>
            </a:r>
          </a:p>
        </p:txBody>
      </p:sp>
    </p:spTree>
    <p:extLst>
      <p:ext uri="{BB962C8B-B14F-4D97-AF65-F5344CB8AC3E}">
        <p14:creationId xmlns:p14="http://schemas.microsoft.com/office/powerpoint/2010/main" val="11126771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8/5/2018</a:t>
            </a:r>
          </a:p>
        </p:txBody>
      </p:sp>
      <p:sp>
        <p:nvSpPr>
          <p:cNvPr id="3" name="Footer Placeholder 2"/>
          <p:cNvSpPr>
            <a:spLocks noGrp="1"/>
          </p:cNvSpPr>
          <p:nvPr>
            <p:ph type="ftr" sz="quarter" idx="11"/>
          </p:nvPr>
        </p:nvSpPr>
        <p:spPr/>
        <p:txBody>
          <a:bodyPr/>
          <a:lstStyle/>
          <a:p>
            <a:r>
              <a:rPr lang="en-US"/>
              <a:t>While We Wait 3</a:t>
            </a:r>
          </a:p>
        </p:txBody>
      </p:sp>
      <p:sp>
        <p:nvSpPr>
          <p:cNvPr id="4" name="Slide Number Placeholder 3"/>
          <p:cNvSpPr>
            <a:spLocks noGrp="1"/>
          </p:cNvSpPr>
          <p:nvPr>
            <p:ph type="sldNum" sz="quarter" idx="12"/>
          </p:nvPr>
        </p:nvSpPr>
        <p:spPr/>
        <p:txBody>
          <a:bodyPr/>
          <a:lstStyle/>
          <a:p>
            <a:fld id="{B7C1D239-6723-4F3B-BF32-3A24D3D3E8B6}" type="slidenum">
              <a:rPr lang="en-US" smtClean="0"/>
              <a:pPr/>
              <a:t>51</a:t>
            </a:fld>
            <a:endParaRPr lang="en-US"/>
          </a:p>
        </p:txBody>
      </p:sp>
      <p:sp>
        <p:nvSpPr>
          <p:cNvPr id="5" name="Rectangle 4"/>
          <p:cNvSpPr/>
          <p:nvPr/>
        </p:nvSpPr>
        <p:spPr>
          <a:xfrm>
            <a:off x="304800" y="193040"/>
            <a:ext cx="8554720" cy="4647426"/>
          </a:xfrm>
          <a:prstGeom prst="rect">
            <a:avLst/>
          </a:prstGeom>
        </p:spPr>
        <p:txBody>
          <a:bodyPr wrap="square">
            <a:spAutoFit/>
          </a:bodyPr>
          <a:lstStyle/>
          <a:p>
            <a:r>
              <a:rPr lang="en-US" sz="4400" b="1" dirty="0">
                <a:solidFill>
                  <a:schemeClr val="bg1"/>
                </a:solidFill>
              </a:rPr>
              <a:t>THE.LAW.HAVING.A.SHADOW</a:t>
            </a:r>
          </a:p>
          <a:p>
            <a:r>
              <a:rPr lang="en-US" sz="4000" dirty="0">
                <a:solidFill>
                  <a:schemeClr val="bg1"/>
                </a:solidFill>
              </a:rPr>
              <a:t>	</a:t>
            </a:r>
            <a:r>
              <a:rPr lang="en-US" sz="3600" dirty="0">
                <a:solidFill>
                  <a:schemeClr val="bg1"/>
                </a:solidFill>
              </a:rPr>
              <a:t>40  Now, in the Blood cell that God the Father when He brought forth Christ Jesus from the womb of Mary... Look. </a:t>
            </a:r>
          </a:p>
          <a:p>
            <a:r>
              <a:rPr lang="en-US" sz="3600" dirty="0">
                <a:solidFill>
                  <a:schemeClr val="bg1"/>
                </a:solidFill>
              </a:rPr>
              <a:t>	He created a Blood cell. And now, that Blood cell in that was the Life, God, Himself.</a:t>
            </a:r>
          </a:p>
          <a:p>
            <a:pPr algn="r"/>
            <a:r>
              <a:rPr lang="en-US" sz="3200" dirty="0">
                <a:solidFill>
                  <a:schemeClr val="bg1"/>
                </a:solidFill>
              </a:rPr>
              <a:t>54-1203 </a:t>
            </a:r>
          </a:p>
        </p:txBody>
      </p:sp>
    </p:spTree>
    <p:extLst>
      <p:ext uri="{BB962C8B-B14F-4D97-AF65-F5344CB8AC3E}">
        <p14:creationId xmlns:p14="http://schemas.microsoft.com/office/powerpoint/2010/main" val="21795063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8/5/2018</a:t>
            </a:r>
          </a:p>
        </p:txBody>
      </p:sp>
      <p:sp>
        <p:nvSpPr>
          <p:cNvPr id="3" name="Footer Placeholder 2"/>
          <p:cNvSpPr>
            <a:spLocks noGrp="1"/>
          </p:cNvSpPr>
          <p:nvPr>
            <p:ph type="ftr" sz="quarter" idx="11"/>
          </p:nvPr>
        </p:nvSpPr>
        <p:spPr/>
        <p:txBody>
          <a:bodyPr/>
          <a:lstStyle/>
          <a:p>
            <a:r>
              <a:rPr lang="en-US"/>
              <a:t>While We Wait 3</a:t>
            </a:r>
          </a:p>
        </p:txBody>
      </p:sp>
      <p:sp>
        <p:nvSpPr>
          <p:cNvPr id="4" name="Slide Number Placeholder 3"/>
          <p:cNvSpPr>
            <a:spLocks noGrp="1"/>
          </p:cNvSpPr>
          <p:nvPr>
            <p:ph type="sldNum" sz="quarter" idx="12"/>
          </p:nvPr>
        </p:nvSpPr>
        <p:spPr/>
        <p:txBody>
          <a:bodyPr/>
          <a:lstStyle/>
          <a:p>
            <a:fld id="{B7C1D239-6723-4F3B-BF32-3A24D3D3E8B6}" type="slidenum">
              <a:rPr lang="en-US" smtClean="0"/>
              <a:pPr/>
              <a:t>52</a:t>
            </a:fld>
            <a:endParaRPr lang="en-US"/>
          </a:p>
        </p:txBody>
      </p:sp>
      <p:sp>
        <p:nvSpPr>
          <p:cNvPr id="5" name="Rectangle 4"/>
          <p:cNvSpPr/>
          <p:nvPr/>
        </p:nvSpPr>
        <p:spPr>
          <a:xfrm>
            <a:off x="264160" y="154722"/>
            <a:ext cx="8615680" cy="5570756"/>
          </a:xfrm>
          <a:prstGeom prst="rect">
            <a:avLst/>
          </a:prstGeom>
        </p:spPr>
        <p:txBody>
          <a:bodyPr wrap="square">
            <a:spAutoFit/>
          </a:bodyPr>
          <a:lstStyle/>
          <a:p>
            <a:r>
              <a:rPr lang="en-US" sz="3600" b="1" dirty="0">
                <a:solidFill>
                  <a:schemeClr val="bg1"/>
                </a:solidFill>
                <a:latin typeface="Cambria"/>
                <a:cs typeface="Cambria"/>
              </a:rPr>
              <a:t>LAW.HAVING.A.SHADOW</a:t>
            </a:r>
          </a:p>
          <a:p>
            <a:r>
              <a:rPr lang="en-US" sz="3200" dirty="0">
                <a:solidFill>
                  <a:schemeClr val="bg1"/>
                </a:solidFill>
                <a:latin typeface="Cambria"/>
                <a:cs typeface="Cambria"/>
              </a:rPr>
              <a:t>	84  Now, and that same Life that was in that Blood cell returns back into your blood cell and gives you the same Life. Jesus said</a:t>
            </a:r>
            <a:r>
              <a:rPr lang="en-US" sz="3200" i="1" dirty="0">
                <a:solidFill>
                  <a:schemeClr val="bg1"/>
                </a:solidFill>
                <a:latin typeface="Cambria"/>
                <a:cs typeface="Cambria"/>
              </a:rPr>
              <a:t>, "I'll give to them Eternal Life." 	</a:t>
            </a:r>
          </a:p>
          <a:p>
            <a:r>
              <a:rPr lang="en-US" sz="3200" i="1" dirty="0">
                <a:solidFill>
                  <a:schemeClr val="bg1"/>
                </a:solidFill>
                <a:latin typeface="Cambria"/>
                <a:cs typeface="Cambria"/>
              </a:rPr>
              <a:t>	</a:t>
            </a:r>
            <a:r>
              <a:rPr lang="en-US" sz="3200" dirty="0">
                <a:solidFill>
                  <a:schemeClr val="bg1"/>
                </a:solidFill>
                <a:latin typeface="Cambria"/>
                <a:cs typeface="Cambria"/>
              </a:rPr>
              <a:t>It come from the word Zoe. Look what Zoe is: Zoe is "the Life of God Himself." And if Jesus, through His death, gave up His Own Life, which was Zoe, we have Eternal Life and can't perish. Hallelujah. </a:t>
            </a:r>
          </a:p>
          <a:p>
            <a:pPr algn="r"/>
            <a:r>
              <a:rPr lang="en-US" sz="3200" dirty="0">
                <a:solidFill>
                  <a:schemeClr val="bg1"/>
                </a:solidFill>
                <a:latin typeface="Cambria"/>
                <a:cs typeface="Cambria"/>
              </a:rPr>
              <a:t>54-0516 </a:t>
            </a:r>
          </a:p>
        </p:txBody>
      </p:sp>
    </p:spTree>
    <p:extLst>
      <p:ext uri="{BB962C8B-B14F-4D97-AF65-F5344CB8AC3E}">
        <p14:creationId xmlns:p14="http://schemas.microsoft.com/office/powerpoint/2010/main" val="1213849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EF6BFE6-4320-4032-A442-620F514F2D0C}"/>
              </a:ext>
            </a:extLst>
          </p:cNvPr>
          <p:cNvSpPr>
            <a:spLocks noGrp="1"/>
          </p:cNvSpPr>
          <p:nvPr>
            <p:ph type="dt" sz="half" idx="10"/>
          </p:nvPr>
        </p:nvSpPr>
        <p:spPr/>
        <p:txBody>
          <a:bodyPr/>
          <a:lstStyle/>
          <a:p>
            <a:r>
              <a:rPr lang="en-US"/>
              <a:t>8/5/2018</a:t>
            </a:r>
            <a:endParaRPr lang="en-US" dirty="0"/>
          </a:p>
        </p:txBody>
      </p:sp>
      <p:sp>
        <p:nvSpPr>
          <p:cNvPr id="5" name="Footer Placeholder 4">
            <a:extLst>
              <a:ext uri="{FF2B5EF4-FFF2-40B4-BE49-F238E27FC236}">
                <a16:creationId xmlns:a16="http://schemas.microsoft.com/office/drawing/2014/main" id="{4718A758-0218-421F-A4EA-FBC10B621179}"/>
              </a:ext>
            </a:extLst>
          </p:cNvPr>
          <p:cNvSpPr>
            <a:spLocks noGrp="1"/>
          </p:cNvSpPr>
          <p:nvPr>
            <p:ph type="ftr" sz="quarter" idx="11"/>
          </p:nvPr>
        </p:nvSpPr>
        <p:spPr/>
        <p:txBody>
          <a:bodyPr/>
          <a:lstStyle/>
          <a:p>
            <a:r>
              <a:rPr lang="en-US" dirty="0"/>
              <a:t>While We Wait 3</a:t>
            </a:r>
          </a:p>
        </p:txBody>
      </p:sp>
      <p:sp>
        <p:nvSpPr>
          <p:cNvPr id="6" name="Slide Number Placeholder 5">
            <a:extLst>
              <a:ext uri="{FF2B5EF4-FFF2-40B4-BE49-F238E27FC236}">
                <a16:creationId xmlns:a16="http://schemas.microsoft.com/office/drawing/2014/main" id="{7C1F5206-F0A2-4343-A138-A1C544D8B01E}"/>
              </a:ext>
            </a:extLst>
          </p:cNvPr>
          <p:cNvSpPr>
            <a:spLocks noGrp="1"/>
          </p:cNvSpPr>
          <p:nvPr>
            <p:ph type="sldNum" sz="quarter" idx="12"/>
          </p:nvPr>
        </p:nvSpPr>
        <p:spPr/>
        <p:txBody>
          <a:bodyPr/>
          <a:lstStyle/>
          <a:p>
            <a:fld id="{8A7A6979-0714-4377-B894-6BE4C2D6E202}" type="slidenum">
              <a:rPr lang="en-US" smtClean="0"/>
              <a:pPr/>
              <a:t>6</a:t>
            </a:fld>
            <a:endParaRPr lang="en-US" dirty="0"/>
          </a:p>
        </p:txBody>
      </p:sp>
      <p:sp>
        <p:nvSpPr>
          <p:cNvPr id="7" name="Rectangle 6">
            <a:extLst>
              <a:ext uri="{FF2B5EF4-FFF2-40B4-BE49-F238E27FC236}">
                <a16:creationId xmlns:a16="http://schemas.microsoft.com/office/drawing/2014/main" id="{DEDD2CEC-E4BD-4DD4-AB14-036781D4F8EA}"/>
              </a:ext>
            </a:extLst>
          </p:cNvPr>
          <p:cNvSpPr/>
          <p:nvPr/>
        </p:nvSpPr>
        <p:spPr>
          <a:xfrm>
            <a:off x="233680" y="172720"/>
            <a:ext cx="8747760" cy="5262365"/>
          </a:xfrm>
          <a:prstGeom prst="rect">
            <a:avLst/>
          </a:prstGeom>
        </p:spPr>
        <p:txBody>
          <a:bodyPr wrap="square">
            <a:spAutoFit/>
          </a:bodyPr>
          <a:lstStyle/>
          <a:p>
            <a:r>
              <a:rPr lang="en-US" sz="4000" b="1" dirty="0">
                <a:solidFill>
                  <a:schemeClr val="bg1"/>
                </a:solidFill>
              </a:rPr>
              <a:t>JESUS.CHRIST.THE.SAME</a:t>
            </a:r>
          </a:p>
          <a:p>
            <a:r>
              <a:rPr lang="en-US" sz="3200" dirty="0">
                <a:solidFill>
                  <a:schemeClr val="bg1"/>
                </a:solidFill>
              </a:rPr>
              <a:t>	33 Thinking in the days, an atomic bomb hanging in the hangar yonder that could destroy the nations, what's left for the human race?</a:t>
            </a:r>
          </a:p>
          <a:p>
            <a:r>
              <a:rPr lang="en-US" sz="3200" dirty="0">
                <a:solidFill>
                  <a:schemeClr val="bg1"/>
                </a:solidFill>
              </a:rPr>
              <a:t>	But there's a Lord Jesus, and a heaven, and an eternity. </a:t>
            </a:r>
            <a:r>
              <a:rPr lang="en-US" sz="3200" dirty="0">
                <a:solidFill>
                  <a:srgbClr val="FFFF00"/>
                </a:solidFill>
              </a:rPr>
              <a:t>And the blessings of God waits for those who wait for Him and believe in Him. </a:t>
            </a:r>
            <a:r>
              <a:rPr lang="en-US" sz="3200" dirty="0">
                <a:solidFill>
                  <a:schemeClr val="bg1"/>
                </a:solidFill>
              </a:rPr>
              <a:t>How marvelous. No wonder it's emotional. No wonder it causes us to feel the way we do. He's glorious.</a:t>
            </a:r>
          </a:p>
          <a:p>
            <a:pPr algn="r"/>
            <a:r>
              <a:rPr lang="en-US" sz="3200" dirty="0">
                <a:solidFill>
                  <a:schemeClr val="bg1"/>
                </a:solidFill>
              </a:rPr>
              <a:t>55-0806</a:t>
            </a:r>
          </a:p>
        </p:txBody>
      </p:sp>
    </p:spTree>
    <p:extLst>
      <p:ext uri="{BB962C8B-B14F-4D97-AF65-F5344CB8AC3E}">
        <p14:creationId xmlns:p14="http://schemas.microsoft.com/office/powerpoint/2010/main" val="1775312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792706-CC8A-4C0F-8C9E-FBB3B9D61910}"/>
              </a:ext>
            </a:extLst>
          </p:cNvPr>
          <p:cNvSpPr>
            <a:spLocks noGrp="1"/>
          </p:cNvSpPr>
          <p:nvPr>
            <p:ph type="dt" sz="half" idx="10"/>
          </p:nvPr>
        </p:nvSpPr>
        <p:spPr/>
        <p:txBody>
          <a:bodyPr/>
          <a:lstStyle/>
          <a:p>
            <a:r>
              <a:rPr lang="en-US"/>
              <a:t>8/5/2018</a:t>
            </a:r>
            <a:endParaRPr lang="en-US" dirty="0"/>
          </a:p>
        </p:txBody>
      </p:sp>
      <p:sp>
        <p:nvSpPr>
          <p:cNvPr id="3" name="Footer Placeholder 2">
            <a:extLst>
              <a:ext uri="{FF2B5EF4-FFF2-40B4-BE49-F238E27FC236}">
                <a16:creationId xmlns:a16="http://schemas.microsoft.com/office/drawing/2014/main" id="{FAD8824C-4A49-4799-88DD-F0DDA80679E3}"/>
              </a:ext>
            </a:extLst>
          </p:cNvPr>
          <p:cNvSpPr>
            <a:spLocks noGrp="1"/>
          </p:cNvSpPr>
          <p:nvPr>
            <p:ph type="ftr" sz="quarter" idx="11"/>
          </p:nvPr>
        </p:nvSpPr>
        <p:spPr/>
        <p:txBody>
          <a:bodyPr/>
          <a:lstStyle/>
          <a:p>
            <a:r>
              <a:rPr lang="en-US"/>
              <a:t>While We Wait 3</a:t>
            </a:r>
            <a:endParaRPr lang="en-US" dirty="0"/>
          </a:p>
        </p:txBody>
      </p:sp>
      <p:sp>
        <p:nvSpPr>
          <p:cNvPr id="4" name="Slide Number Placeholder 3">
            <a:extLst>
              <a:ext uri="{FF2B5EF4-FFF2-40B4-BE49-F238E27FC236}">
                <a16:creationId xmlns:a16="http://schemas.microsoft.com/office/drawing/2014/main" id="{D90F9B1C-EAEE-4B7A-BA03-BAF813D4A7EA}"/>
              </a:ext>
            </a:extLst>
          </p:cNvPr>
          <p:cNvSpPr>
            <a:spLocks noGrp="1"/>
          </p:cNvSpPr>
          <p:nvPr>
            <p:ph type="sldNum" sz="quarter" idx="12"/>
          </p:nvPr>
        </p:nvSpPr>
        <p:spPr/>
        <p:txBody>
          <a:bodyPr/>
          <a:lstStyle/>
          <a:p>
            <a:fld id="{8A7A6979-0714-4377-B894-6BE4C2D6E202}" type="slidenum">
              <a:rPr lang="en-US" smtClean="0"/>
              <a:t>7</a:t>
            </a:fld>
            <a:endParaRPr lang="en-US" dirty="0"/>
          </a:p>
        </p:txBody>
      </p:sp>
      <p:sp>
        <p:nvSpPr>
          <p:cNvPr id="5" name="Rectangle 4">
            <a:extLst>
              <a:ext uri="{FF2B5EF4-FFF2-40B4-BE49-F238E27FC236}">
                <a16:creationId xmlns:a16="http://schemas.microsoft.com/office/drawing/2014/main" id="{093D9EC4-2FB2-4920-899A-525B622F56F0}"/>
              </a:ext>
            </a:extLst>
          </p:cNvPr>
          <p:cNvSpPr/>
          <p:nvPr/>
        </p:nvSpPr>
        <p:spPr>
          <a:xfrm>
            <a:off x="147320" y="39589"/>
            <a:ext cx="8834120" cy="6247864"/>
          </a:xfrm>
          <a:prstGeom prst="rect">
            <a:avLst/>
          </a:prstGeom>
        </p:spPr>
        <p:txBody>
          <a:bodyPr wrap="square">
            <a:spAutoFit/>
          </a:bodyPr>
          <a:lstStyle/>
          <a:p>
            <a:r>
              <a:rPr lang="en-US" sz="3600" b="1" dirty="0">
                <a:solidFill>
                  <a:schemeClr val="bg1"/>
                </a:solidFill>
              </a:rPr>
              <a:t>CHURCH.ORDER</a:t>
            </a:r>
          </a:p>
          <a:p>
            <a:r>
              <a:rPr lang="en-US" sz="2800" dirty="0">
                <a:solidFill>
                  <a:schemeClr val="bg1"/>
                </a:solidFill>
              </a:rPr>
              <a:t>	31 Now I suggest this for the Branham Tabernacle... And we have some very fine gifted people here, each one of those gifts are a ministry of their own. They are gifts, just like preaching is a gift, like healing, they are ministries of their own. And each man is commanded to wait on his own ministry.</a:t>
            </a:r>
          </a:p>
          <a:p>
            <a:r>
              <a:rPr lang="en-US" sz="2800" dirty="0">
                <a:solidFill>
                  <a:schemeClr val="bg1"/>
                </a:solidFill>
              </a:rPr>
              <a:t>	32 Therefore let Branham Tabernacle be operated like this, and in the day [of] so much make-belief. We don't want make-belief. </a:t>
            </a:r>
            <a:r>
              <a:rPr lang="en-US" sz="2800" dirty="0">
                <a:solidFill>
                  <a:srgbClr val="FFFF00"/>
                </a:solidFill>
              </a:rPr>
              <a:t>If we can't have the real, let's not have any at all, let's wait till we do get the real.…</a:t>
            </a:r>
            <a:r>
              <a:rPr lang="en-US" sz="2800" dirty="0">
                <a:solidFill>
                  <a:schemeClr val="bg1"/>
                </a:solidFill>
              </a:rPr>
              <a:t> We got to have what's real, what's genuine. If we haven't got it, let's wait till we do get it…										</a:t>
            </a:r>
          </a:p>
          <a:p>
            <a:r>
              <a:rPr lang="en-US" sz="2800" dirty="0">
                <a:solidFill>
                  <a:schemeClr val="bg1"/>
                </a:solidFill>
              </a:rPr>
              <a:t>															 63-1226 </a:t>
            </a:r>
          </a:p>
        </p:txBody>
      </p:sp>
    </p:spTree>
    <p:extLst>
      <p:ext uri="{BB962C8B-B14F-4D97-AF65-F5344CB8AC3E}">
        <p14:creationId xmlns:p14="http://schemas.microsoft.com/office/powerpoint/2010/main" val="1876100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B12B9A-E78A-4C54-812F-99C789BBF750}"/>
              </a:ext>
            </a:extLst>
          </p:cNvPr>
          <p:cNvSpPr>
            <a:spLocks noGrp="1"/>
          </p:cNvSpPr>
          <p:nvPr>
            <p:ph type="dt" sz="half" idx="10"/>
          </p:nvPr>
        </p:nvSpPr>
        <p:spPr/>
        <p:txBody>
          <a:bodyPr/>
          <a:lstStyle/>
          <a:p>
            <a:r>
              <a:rPr lang="en-US"/>
              <a:t>8/5/2018</a:t>
            </a:r>
            <a:endParaRPr lang="en-US" dirty="0"/>
          </a:p>
        </p:txBody>
      </p:sp>
      <p:sp>
        <p:nvSpPr>
          <p:cNvPr id="3" name="Footer Placeholder 2">
            <a:extLst>
              <a:ext uri="{FF2B5EF4-FFF2-40B4-BE49-F238E27FC236}">
                <a16:creationId xmlns:a16="http://schemas.microsoft.com/office/drawing/2014/main" id="{4E1DFA13-3449-48E5-927A-7C4BF5944B3F}"/>
              </a:ext>
            </a:extLst>
          </p:cNvPr>
          <p:cNvSpPr>
            <a:spLocks noGrp="1"/>
          </p:cNvSpPr>
          <p:nvPr>
            <p:ph type="ftr" sz="quarter" idx="11"/>
          </p:nvPr>
        </p:nvSpPr>
        <p:spPr/>
        <p:txBody>
          <a:bodyPr/>
          <a:lstStyle/>
          <a:p>
            <a:r>
              <a:rPr lang="en-US"/>
              <a:t>While We Wait 3</a:t>
            </a:r>
            <a:endParaRPr lang="en-US" dirty="0"/>
          </a:p>
        </p:txBody>
      </p:sp>
      <p:sp>
        <p:nvSpPr>
          <p:cNvPr id="4" name="Slide Number Placeholder 3">
            <a:extLst>
              <a:ext uri="{FF2B5EF4-FFF2-40B4-BE49-F238E27FC236}">
                <a16:creationId xmlns:a16="http://schemas.microsoft.com/office/drawing/2014/main" id="{F7C8EC3B-3DED-4998-9DF1-A2C9466F1ED8}"/>
              </a:ext>
            </a:extLst>
          </p:cNvPr>
          <p:cNvSpPr>
            <a:spLocks noGrp="1"/>
          </p:cNvSpPr>
          <p:nvPr>
            <p:ph type="sldNum" sz="quarter" idx="12"/>
          </p:nvPr>
        </p:nvSpPr>
        <p:spPr/>
        <p:txBody>
          <a:bodyPr/>
          <a:lstStyle/>
          <a:p>
            <a:fld id="{8A7A6979-0714-4377-B894-6BE4C2D6E202}" type="slidenum">
              <a:rPr lang="en-US" smtClean="0"/>
              <a:t>8</a:t>
            </a:fld>
            <a:endParaRPr lang="en-US" dirty="0"/>
          </a:p>
        </p:txBody>
      </p:sp>
      <p:sp>
        <p:nvSpPr>
          <p:cNvPr id="5" name="Rectangle 4">
            <a:extLst>
              <a:ext uri="{FF2B5EF4-FFF2-40B4-BE49-F238E27FC236}">
                <a16:creationId xmlns:a16="http://schemas.microsoft.com/office/drawing/2014/main" id="{55F11960-A426-4F23-A57E-9CE73F67E041}"/>
              </a:ext>
            </a:extLst>
          </p:cNvPr>
          <p:cNvSpPr/>
          <p:nvPr/>
        </p:nvSpPr>
        <p:spPr>
          <a:xfrm>
            <a:off x="406400" y="223521"/>
            <a:ext cx="8422640" cy="4093428"/>
          </a:xfrm>
          <a:prstGeom prst="rect">
            <a:avLst/>
          </a:prstGeom>
        </p:spPr>
        <p:txBody>
          <a:bodyPr wrap="square">
            <a:spAutoFit/>
          </a:bodyPr>
          <a:lstStyle/>
          <a:p>
            <a:r>
              <a:rPr lang="en-US" sz="4400" b="1" dirty="0">
                <a:solidFill>
                  <a:schemeClr val="bg1"/>
                </a:solidFill>
              </a:rPr>
              <a:t>LAMENTATIONS 3:25</a:t>
            </a:r>
          </a:p>
          <a:p>
            <a:r>
              <a:rPr lang="en-US" sz="3600" i="1" dirty="0">
                <a:solidFill>
                  <a:schemeClr val="bg1"/>
                </a:solidFill>
              </a:rPr>
              <a:t>	The LORD is good unto them that wait for him, to the soul that </a:t>
            </a:r>
            <a:r>
              <a:rPr lang="en-US" sz="3600" i="1" dirty="0" err="1">
                <a:solidFill>
                  <a:schemeClr val="bg1"/>
                </a:solidFill>
              </a:rPr>
              <a:t>seeketh</a:t>
            </a:r>
            <a:r>
              <a:rPr lang="en-US" sz="3600" i="1" dirty="0">
                <a:solidFill>
                  <a:schemeClr val="bg1"/>
                </a:solidFill>
              </a:rPr>
              <a:t> him. 26 It is good that a man should both hope and quietly wait for the salvation of the LORD. 27 It is good for a man that he bear the yoke in his youth.</a:t>
            </a:r>
          </a:p>
        </p:txBody>
      </p:sp>
    </p:spTree>
    <p:extLst>
      <p:ext uri="{BB962C8B-B14F-4D97-AF65-F5344CB8AC3E}">
        <p14:creationId xmlns:p14="http://schemas.microsoft.com/office/powerpoint/2010/main" val="1086196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B2B6AF9-FD2B-4E7C-BFF0-1CFAE633FD5B}"/>
              </a:ext>
            </a:extLst>
          </p:cNvPr>
          <p:cNvSpPr>
            <a:spLocks noGrp="1"/>
          </p:cNvSpPr>
          <p:nvPr>
            <p:ph type="dt" sz="half" idx="10"/>
          </p:nvPr>
        </p:nvSpPr>
        <p:spPr/>
        <p:txBody>
          <a:bodyPr/>
          <a:lstStyle/>
          <a:p>
            <a:r>
              <a:rPr lang="en-US"/>
              <a:t>8/5/2018</a:t>
            </a:r>
            <a:endParaRPr lang="en-US" dirty="0"/>
          </a:p>
        </p:txBody>
      </p:sp>
      <p:sp>
        <p:nvSpPr>
          <p:cNvPr id="5" name="Footer Placeholder 4">
            <a:extLst>
              <a:ext uri="{FF2B5EF4-FFF2-40B4-BE49-F238E27FC236}">
                <a16:creationId xmlns:a16="http://schemas.microsoft.com/office/drawing/2014/main" id="{56664D5E-8043-42FC-A455-671851721B4A}"/>
              </a:ext>
            </a:extLst>
          </p:cNvPr>
          <p:cNvSpPr>
            <a:spLocks noGrp="1"/>
          </p:cNvSpPr>
          <p:nvPr>
            <p:ph type="ftr" sz="quarter" idx="11"/>
          </p:nvPr>
        </p:nvSpPr>
        <p:spPr/>
        <p:txBody>
          <a:bodyPr/>
          <a:lstStyle/>
          <a:p>
            <a:r>
              <a:rPr lang="en-US"/>
              <a:t>While We Wait 3</a:t>
            </a:r>
            <a:endParaRPr lang="en-US" dirty="0"/>
          </a:p>
        </p:txBody>
      </p:sp>
      <p:sp>
        <p:nvSpPr>
          <p:cNvPr id="6" name="Slide Number Placeholder 5">
            <a:extLst>
              <a:ext uri="{FF2B5EF4-FFF2-40B4-BE49-F238E27FC236}">
                <a16:creationId xmlns:a16="http://schemas.microsoft.com/office/drawing/2014/main" id="{A0F12475-259C-4AEA-9A5A-CA68F8B1E5D7}"/>
              </a:ext>
            </a:extLst>
          </p:cNvPr>
          <p:cNvSpPr>
            <a:spLocks noGrp="1"/>
          </p:cNvSpPr>
          <p:nvPr>
            <p:ph type="sldNum" sz="quarter" idx="12"/>
          </p:nvPr>
        </p:nvSpPr>
        <p:spPr/>
        <p:txBody>
          <a:bodyPr/>
          <a:lstStyle/>
          <a:p>
            <a:fld id="{8A7A6979-0714-4377-B894-6BE4C2D6E202}" type="slidenum">
              <a:rPr lang="en-US" smtClean="0"/>
              <a:pPr/>
              <a:t>9</a:t>
            </a:fld>
            <a:endParaRPr lang="en-US" dirty="0"/>
          </a:p>
        </p:txBody>
      </p:sp>
      <p:sp>
        <p:nvSpPr>
          <p:cNvPr id="7" name="Rectangle 6">
            <a:extLst>
              <a:ext uri="{FF2B5EF4-FFF2-40B4-BE49-F238E27FC236}">
                <a16:creationId xmlns:a16="http://schemas.microsoft.com/office/drawing/2014/main" id="{C309A9F7-8768-43D8-B9BD-DC0790296848}"/>
              </a:ext>
            </a:extLst>
          </p:cNvPr>
          <p:cNvSpPr/>
          <p:nvPr/>
        </p:nvSpPr>
        <p:spPr>
          <a:xfrm>
            <a:off x="132080" y="0"/>
            <a:ext cx="8897620" cy="6309420"/>
          </a:xfrm>
          <a:prstGeom prst="rect">
            <a:avLst/>
          </a:prstGeom>
        </p:spPr>
        <p:txBody>
          <a:bodyPr wrap="square">
            <a:spAutoFit/>
          </a:bodyPr>
          <a:lstStyle/>
          <a:p>
            <a:r>
              <a:rPr lang="en-US" sz="4400" b="1" dirty="0">
                <a:solidFill>
                  <a:schemeClr val="bg1"/>
                </a:solidFill>
              </a:rPr>
              <a:t>FAITH</a:t>
            </a:r>
          </a:p>
          <a:p>
            <a:r>
              <a:rPr lang="en-US" sz="2800" dirty="0">
                <a:solidFill>
                  <a:schemeClr val="bg1"/>
                </a:solidFill>
              </a:rPr>
              <a:t>	30 Then if we are God's children… heirs of the kingdom, heirs of Abraham, we should walk as our father Abraham walked… If God said they are then we don't know</a:t>
            </a:r>
            <a:r>
              <a:rPr lang="en-US" sz="2800" i="1" dirty="0">
                <a:solidFill>
                  <a:schemeClr val="bg1"/>
                </a:solidFill>
              </a:rPr>
              <a:t> how </a:t>
            </a:r>
            <a:r>
              <a:rPr lang="en-US" sz="2800" dirty="0">
                <a:solidFill>
                  <a:schemeClr val="bg1"/>
                </a:solidFill>
              </a:rPr>
              <a:t>it's going to be; but God said so, so we just believe it and move forward, walking by faith. What a beautiful life.</a:t>
            </a:r>
          </a:p>
          <a:p>
            <a:r>
              <a:rPr lang="en-US" sz="2800" dirty="0">
                <a:solidFill>
                  <a:schemeClr val="bg1"/>
                </a:solidFill>
              </a:rPr>
              <a:t>	</a:t>
            </a:r>
            <a:r>
              <a:rPr lang="en-US" sz="2800" dirty="0">
                <a:solidFill>
                  <a:srgbClr val="FFFF00"/>
                </a:solidFill>
              </a:rPr>
              <a:t>Just think, Abraham at a hundred years old, yet many disappointments, many upsets like all Christians do, waiting on the promise... </a:t>
            </a:r>
            <a:r>
              <a:rPr lang="en-US" sz="2800" dirty="0">
                <a:solidFill>
                  <a:schemeClr val="bg1"/>
                </a:solidFill>
              </a:rPr>
              <a:t>The Bible said that he staggered not at the promise of God through unbelief. There's many things taken place: famine, distress, but Abraham didn't stagger. He still believed that God was going to give him the baby. 	</a:t>
            </a:r>
            <a:r>
              <a:rPr lang="en-US" sz="2400" dirty="0">
                <a:solidFill>
                  <a:schemeClr val="bg1"/>
                </a:solidFill>
              </a:rPr>
              <a:t>											53-1213 </a:t>
            </a:r>
          </a:p>
        </p:txBody>
      </p:sp>
    </p:spTree>
    <p:extLst>
      <p:ext uri="{BB962C8B-B14F-4D97-AF65-F5344CB8AC3E}">
        <p14:creationId xmlns:p14="http://schemas.microsoft.com/office/powerpoint/2010/main" val="4167898198"/>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TotalTime>
  <Words>815</Words>
  <Application>Microsoft Office PowerPoint</Application>
  <PresentationFormat>On-screen Show (4:3)</PresentationFormat>
  <Paragraphs>325</Paragraphs>
  <Slides>52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Apple Chancery</vt:lpstr>
      <vt:lpstr>Arial</vt:lpstr>
      <vt:lpstr>Arial Narrow</vt:lpstr>
      <vt:lpstr>Calibri</vt:lpstr>
      <vt:lpstr>Cambria</vt:lpstr>
      <vt:lpstr>Goudy Old Style</vt:lpstr>
      <vt:lpstr>Parcel</vt:lpstr>
      <vt:lpstr>While We Wait… The Third Part</vt:lpstr>
      <vt:lpstr>PowerPoint Presentation</vt:lpstr>
      <vt:lpstr>Birthdays &amp; anniversaries  &amp;  events</vt:lpstr>
      <vt:lpstr>PowerPoint Presentation</vt:lpstr>
      <vt:lpstr>While We Wait… The Third Part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 Whom Else Shall We 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God’s Family Is Unique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While We Wait… The Third Part</dc:title>
  <dc:creator>Barry Coffey</dc:creator>
  <cp:lastModifiedBy>Barry Coffey</cp:lastModifiedBy>
  <cp:revision>9</cp:revision>
  <dcterms:created xsi:type="dcterms:W3CDTF">2018-08-05T14:10:15Z</dcterms:created>
  <dcterms:modified xsi:type="dcterms:W3CDTF">2018-08-05T14:54:59Z</dcterms:modified>
</cp:coreProperties>
</file>