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9"/>
  </p:notesMasterIdLst>
  <p:sldIdLst>
    <p:sldId id="518" r:id="rId2"/>
    <p:sldId id="528" r:id="rId3"/>
    <p:sldId id="546" r:id="rId4"/>
    <p:sldId id="552" r:id="rId5"/>
    <p:sldId id="549" r:id="rId6"/>
    <p:sldId id="548" r:id="rId7"/>
    <p:sldId id="547" r:id="rId8"/>
    <p:sldId id="550" r:id="rId9"/>
    <p:sldId id="551" r:id="rId10"/>
    <p:sldId id="257" r:id="rId11"/>
    <p:sldId id="538" r:id="rId12"/>
    <p:sldId id="553" r:id="rId13"/>
    <p:sldId id="438" r:id="rId14"/>
    <p:sldId id="519" r:id="rId15"/>
    <p:sldId id="274" r:id="rId16"/>
    <p:sldId id="275" r:id="rId17"/>
    <p:sldId id="273" r:id="rId18"/>
    <p:sldId id="529" r:id="rId19"/>
    <p:sldId id="530" r:id="rId20"/>
    <p:sldId id="531" r:id="rId21"/>
    <p:sldId id="534" r:id="rId22"/>
    <p:sldId id="535" r:id="rId23"/>
    <p:sldId id="362" r:id="rId24"/>
    <p:sldId id="451" r:id="rId25"/>
    <p:sldId id="533" r:id="rId26"/>
    <p:sldId id="454" r:id="rId27"/>
    <p:sldId id="458" r:id="rId28"/>
    <p:sldId id="272" r:id="rId29"/>
    <p:sldId id="303" r:id="rId30"/>
    <p:sldId id="539" r:id="rId31"/>
    <p:sldId id="294" r:id="rId32"/>
    <p:sldId id="304" r:id="rId33"/>
    <p:sldId id="511" r:id="rId34"/>
    <p:sldId id="302" r:id="rId35"/>
    <p:sldId id="520" r:id="rId36"/>
    <p:sldId id="453" r:id="rId37"/>
    <p:sldId id="440" r:id="rId38"/>
    <p:sldId id="256" r:id="rId39"/>
    <p:sldId id="537" r:id="rId40"/>
    <p:sldId id="276" r:id="rId41"/>
    <p:sldId id="277" r:id="rId42"/>
    <p:sldId id="540" r:id="rId43"/>
    <p:sldId id="541" r:id="rId44"/>
    <p:sldId id="545" r:id="rId45"/>
    <p:sldId id="542" r:id="rId46"/>
    <p:sldId id="543" r:id="rId47"/>
    <p:sldId id="544"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683" autoAdjust="0"/>
    <p:restoredTop sz="93484" autoAdjust="0"/>
  </p:normalViewPr>
  <p:slideViewPr>
    <p:cSldViewPr>
      <p:cViewPr varScale="1">
        <p:scale>
          <a:sx n="23" d="100"/>
          <a:sy n="23" d="100"/>
        </p:scale>
        <p:origin x="16" y="91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9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F14FAE-667C-4C62-A2A5-6DA93E247856}" type="datetimeFigureOut">
              <a:rPr lang="en-US" smtClean="0"/>
              <a:pPr/>
              <a:t>9/2/2018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C9468-29B3-43E5-99B5-BA4A3CBC5B81}" type="slidenum">
              <a:rPr lang="en-US" smtClean="0"/>
              <a:pPr/>
              <a:t>‹#›</a:t>
            </a:fld>
            <a:endParaRPr lang="en-US"/>
          </a:p>
        </p:txBody>
      </p:sp>
    </p:spTree>
    <p:extLst>
      <p:ext uri="{BB962C8B-B14F-4D97-AF65-F5344CB8AC3E}">
        <p14:creationId xmlns:p14="http://schemas.microsoft.com/office/powerpoint/2010/main" val="393002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C9468-29B3-43E5-99B5-BA4A3CBC5B81}" type="slidenum">
              <a:rPr lang="en-US" smtClean="0"/>
              <a:pPr/>
              <a:t>15</a:t>
            </a:fld>
            <a:endParaRPr lang="en-US" dirty="0"/>
          </a:p>
        </p:txBody>
      </p:sp>
    </p:spTree>
    <p:extLst>
      <p:ext uri="{BB962C8B-B14F-4D97-AF65-F5344CB8AC3E}">
        <p14:creationId xmlns:p14="http://schemas.microsoft.com/office/powerpoint/2010/main" val="220676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C9468-29B3-43E5-99B5-BA4A3CBC5B81}" type="slidenum">
              <a:rPr lang="en-US" smtClean="0"/>
              <a:pPr/>
              <a:t>16</a:t>
            </a:fld>
            <a:endParaRPr lang="en-US" dirty="0"/>
          </a:p>
        </p:txBody>
      </p:sp>
    </p:spTree>
    <p:extLst>
      <p:ext uri="{BB962C8B-B14F-4D97-AF65-F5344CB8AC3E}">
        <p14:creationId xmlns:p14="http://schemas.microsoft.com/office/powerpoint/2010/main" val="138594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C9468-29B3-43E5-99B5-BA4A3CBC5B81}" type="slidenum">
              <a:rPr lang="en-US" smtClean="0"/>
              <a:pPr/>
              <a:t>17</a:t>
            </a:fld>
            <a:endParaRPr lang="en-US" dirty="0"/>
          </a:p>
        </p:txBody>
      </p:sp>
    </p:spTree>
    <p:extLst>
      <p:ext uri="{BB962C8B-B14F-4D97-AF65-F5344CB8AC3E}">
        <p14:creationId xmlns:p14="http://schemas.microsoft.com/office/powerpoint/2010/main" val="327137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23</a:t>
            </a:fld>
            <a:endParaRPr lang="en-US"/>
          </a:p>
        </p:txBody>
      </p:sp>
    </p:spTree>
    <p:extLst>
      <p:ext uri="{BB962C8B-B14F-4D97-AF65-F5344CB8AC3E}">
        <p14:creationId xmlns:p14="http://schemas.microsoft.com/office/powerpoint/2010/main" val="381965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26</a:t>
            </a:fld>
            <a:endParaRPr lang="en-US"/>
          </a:p>
        </p:txBody>
      </p:sp>
    </p:spTree>
    <p:extLst>
      <p:ext uri="{BB962C8B-B14F-4D97-AF65-F5344CB8AC3E}">
        <p14:creationId xmlns:p14="http://schemas.microsoft.com/office/powerpoint/2010/main" val="244434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27</a:t>
            </a:fld>
            <a:endParaRPr lang="en-US"/>
          </a:p>
        </p:txBody>
      </p:sp>
    </p:spTree>
    <p:extLst>
      <p:ext uri="{BB962C8B-B14F-4D97-AF65-F5344CB8AC3E}">
        <p14:creationId xmlns:p14="http://schemas.microsoft.com/office/powerpoint/2010/main" val="1791721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28</a:t>
            </a:fld>
            <a:endParaRPr lang="en-US"/>
          </a:p>
        </p:txBody>
      </p:sp>
    </p:spTree>
    <p:extLst>
      <p:ext uri="{BB962C8B-B14F-4D97-AF65-F5344CB8AC3E}">
        <p14:creationId xmlns:p14="http://schemas.microsoft.com/office/powerpoint/2010/main" val="1252226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000712-C35A-4985-92BC-77FF8EC97D44}" type="slidenum">
              <a:rPr lang="en-US" smtClean="0"/>
              <a:t>34</a:t>
            </a:fld>
            <a:endParaRPr lang="en-US"/>
          </a:p>
        </p:txBody>
      </p:sp>
    </p:spTree>
    <p:extLst>
      <p:ext uri="{BB962C8B-B14F-4D97-AF65-F5344CB8AC3E}">
        <p14:creationId xmlns:p14="http://schemas.microsoft.com/office/powerpoint/2010/main" val="3929257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36</a:t>
            </a:fld>
            <a:endParaRPr lang="en-US"/>
          </a:p>
        </p:txBody>
      </p:sp>
    </p:spTree>
    <p:extLst>
      <p:ext uri="{BB962C8B-B14F-4D97-AF65-F5344CB8AC3E}">
        <p14:creationId xmlns:p14="http://schemas.microsoft.com/office/powerpoint/2010/main" val="204376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3491" y="3497337"/>
            <a:ext cx="6251304" cy="1011489"/>
          </a:xfrm>
        </p:spPr>
        <p:txBody>
          <a:bodyPr tIns="91440" bIns="91440">
            <a:normAutofit/>
          </a:bodyPr>
          <a:lstStyle>
            <a:lvl1pPr marL="0" indent="0" algn="ct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Title 7">
            <a:extLst>
              <a:ext uri="{FF2B5EF4-FFF2-40B4-BE49-F238E27FC236}">
                <a16:creationId xmlns:a16="http://schemas.microsoft.com/office/drawing/2014/main" id="{D3BAE545-1E5D-49A7-A70D-DD9FB4B1E55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2208304"/>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9-2-2018</a:t>
            </a:r>
          </a:p>
        </p:txBody>
      </p:sp>
      <p:sp>
        <p:nvSpPr>
          <p:cNvPr id="5" name="Footer Placeholder 4"/>
          <p:cNvSpPr>
            <a:spLocks noGrp="1"/>
          </p:cNvSpPr>
          <p:nvPr>
            <p:ph type="ftr" sz="quarter" idx="11"/>
          </p:nvPr>
        </p:nvSpPr>
        <p:spPr/>
        <p:txBody>
          <a:bodyPr/>
          <a:lstStyle/>
          <a:p>
            <a:r>
              <a:rPr lang="en-US"/>
              <a:t>Touch Not 4</a:t>
            </a:r>
          </a:p>
        </p:txBody>
      </p:sp>
      <p:sp>
        <p:nvSpPr>
          <p:cNvPr id="6" name="Slide Number Placeholder 5"/>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168840364"/>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2373"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2" y="798974"/>
            <a:ext cx="4985762"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9-2-2018</a:t>
            </a:r>
          </a:p>
        </p:txBody>
      </p:sp>
      <p:sp>
        <p:nvSpPr>
          <p:cNvPr id="5" name="Footer Placeholder 4"/>
          <p:cNvSpPr>
            <a:spLocks noGrp="1"/>
          </p:cNvSpPr>
          <p:nvPr>
            <p:ph type="ftr" sz="quarter" idx="11"/>
          </p:nvPr>
        </p:nvSpPr>
        <p:spPr/>
        <p:txBody>
          <a:bodyPr/>
          <a:lstStyle/>
          <a:p>
            <a:r>
              <a:rPr lang="en-US"/>
              <a:t>Touch Not 4</a:t>
            </a:r>
          </a:p>
        </p:txBody>
      </p:sp>
      <p:sp>
        <p:nvSpPr>
          <p:cNvPr id="6" name="Slide Number Placeholder 5"/>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980168510"/>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9-2-2018</a:t>
            </a:r>
          </a:p>
        </p:txBody>
      </p:sp>
      <p:sp>
        <p:nvSpPr>
          <p:cNvPr id="5" name="Footer Placeholder 4"/>
          <p:cNvSpPr>
            <a:spLocks noGrp="1"/>
          </p:cNvSpPr>
          <p:nvPr>
            <p:ph type="ftr" sz="quarter" idx="11"/>
          </p:nvPr>
        </p:nvSpPr>
        <p:spPr/>
        <p:txBody>
          <a:bodyPr/>
          <a:lstStyle/>
          <a:p>
            <a:r>
              <a:rPr lang="en-US"/>
              <a:t>Touch Not 4</a:t>
            </a:r>
          </a:p>
        </p:txBody>
      </p:sp>
      <p:sp>
        <p:nvSpPr>
          <p:cNvPr id="6" name="Slide Number Placeholder 5"/>
          <p:cNvSpPr>
            <a:spLocks noGrp="1"/>
          </p:cNvSpPr>
          <p:nvPr>
            <p:ph type="sldNum" sz="quarter" idx="12"/>
          </p:nvPr>
        </p:nvSpPr>
        <p:spPr>
          <a:xfrm>
            <a:off x="76200" y="6248400"/>
            <a:ext cx="795746" cy="503578"/>
          </a:xfrm>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273618667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2" y="1756130"/>
            <a:ext cx="6251302" cy="1952270"/>
          </a:xfrm>
        </p:spPr>
        <p:txBody>
          <a:bodyPr anchor="b">
            <a:normAutofit/>
          </a:bodyPr>
          <a:lstStyle>
            <a:lvl1pPr algn="ctr">
              <a:defRPr sz="3200"/>
            </a:lvl1pPr>
          </a:lstStyle>
          <a:p>
            <a:r>
              <a:rPr lang="en-US"/>
              <a:t>Click to edit Master title style</a:t>
            </a:r>
            <a:endParaRPr lang="en-US" dirty="0"/>
          </a:p>
        </p:txBody>
      </p:sp>
      <p:sp>
        <p:nvSpPr>
          <p:cNvPr id="3" name="Text Placeholder 2"/>
          <p:cNvSpPr>
            <a:spLocks noGrp="1"/>
          </p:cNvSpPr>
          <p:nvPr>
            <p:ph type="body" idx="1"/>
          </p:nvPr>
        </p:nvSpPr>
        <p:spPr>
          <a:xfrm>
            <a:off x="1434318" y="3708400"/>
            <a:ext cx="6251302" cy="1110725"/>
          </a:xfrm>
        </p:spPr>
        <p:txBody>
          <a:bodyPr tIns="91440">
            <a:normAutofit/>
          </a:bodyPr>
          <a:lstStyle>
            <a:lvl1pPr marL="0" indent="0" algn="ctr">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9-2-2018</a:t>
            </a:r>
          </a:p>
        </p:txBody>
      </p:sp>
      <p:sp>
        <p:nvSpPr>
          <p:cNvPr id="5" name="Footer Placeholder 4"/>
          <p:cNvSpPr>
            <a:spLocks noGrp="1"/>
          </p:cNvSpPr>
          <p:nvPr>
            <p:ph type="ftr" sz="quarter" idx="11"/>
          </p:nvPr>
        </p:nvSpPr>
        <p:spPr/>
        <p:txBody>
          <a:bodyPr/>
          <a:lstStyle/>
          <a:p>
            <a:r>
              <a:rPr lang="en-US"/>
              <a:t>Touch Not 4</a:t>
            </a:r>
          </a:p>
        </p:txBody>
      </p:sp>
      <p:sp>
        <p:nvSpPr>
          <p:cNvPr id="6" name="Slide Number Placeholder 5"/>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2069953509"/>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25130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1" y="2013936"/>
            <a:ext cx="2965632"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9162" y="2013936"/>
            <a:ext cx="2965424"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9-2-2018</a:t>
            </a:r>
          </a:p>
        </p:txBody>
      </p:sp>
      <p:sp>
        <p:nvSpPr>
          <p:cNvPr id="6" name="Footer Placeholder 5"/>
          <p:cNvSpPr>
            <a:spLocks noGrp="1"/>
          </p:cNvSpPr>
          <p:nvPr>
            <p:ph type="ftr" sz="quarter" idx="11"/>
          </p:nvPr>
        </p:nvSpPr>
        <p:spPr/>
        <p:txBody>
          <a:bodyPr/>
          <a:lstStyle/>
          <a:p>
            <a:r>
              <a:rPr lang="en-US"/>
              <a:t>Touch Not 4</a:t>
            </a:r>
          </a:p>
        </p:txBody>
      </p:sp>
      <p:sp>
        <p:nvSpPr>
          <p:cNvPr id="7" name="Slide Number Placeholder 6"/>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291384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164"/>
            <a:ext cx="62513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2965631"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2965631"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9270" y="2023004"/>
            <a:ext cx="2965523"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29270" y="2821491"/>
            <a:ext cx="2965523"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9-2-2018</a:t>
            </a:r>
          </a:p>
        </p:txBody>
      </p:sp>
      <p:sp>
        <p:nvSpPr>
          <p:cNvPr id="8" name="Footer Placeholder 7"/>
          <p:cNvSpPr>
            <a:spLocks noGrp="1"/>
          </p:cNvSpPr>
          <p:nvPr>
            <p:ph type="ftr" sz="quarter" idx="11"/>
          </p:nvPr>
        </p:nvSpPr>
        <p:spPr/>
        <p:txBody>
          <a:bodyPr/>
          <a:lstStyle/>
          <a:p>
            <a:r>
              <a:rPr lang="en-US"/>
              <a:t>Touch Not 4</a:t>
            </a:r>
          </a:p>
        </p:txBody>
      </p:sp>
      <p:sp>
        <p:nvSpPr>
          <p:cNvPr id="9" name="Slide Number Placeholder 8"/>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465934407"/>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9-2-2018</a:t>
            </a:r>
          </a:p>
        </p:txBody>
      </p:sp>
      <p:sp>
        <p:nvSpPr>
          <p:cNvPr id="4" name="Footer Placeholder 3"/>
          <p:cNvSpPr>
            <a:spLocks noGrp="1"/>
          </p:cNvSpPr>
          <p:nvPr>
            <p:ph type="ftr" sz="quarter" idx="11"/>
          </p:nvPr>
        </p:nvSpPr>
        <p:spPr/>
        <p:txBody>
          <a:bodyPr/>
          <a:lstStyle/>
          <a:p>
            <a:r>
              <a:rPr lang="en-US"/>
              <a:t>Touch Not 4</a:t>
            </a:r>
          </a:p>
        </p:txBody>
      </p:sp>
      <p:sp>
        <p:nvSpPr>
          <p:cNvPr id="5" name="Slide Number Placeholder 4"/>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4264700686"/>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23308" y="6373029"/>
            <a:ext cx="2368292" cy="309201"/>
          </a:xfrm>
        </p:spPr>
        <p:txBody>
          <a:bodyPr/>
          <a:lstStyle/>
          <a:p>
            <a:r>
              <a:rPr lang="en-US"/>
              <a:t>9-2-2018</a:t>
            </a:r>
          </a:p>
        </p:txBody>
      </p:sp>
      <p:sp>
        <p:nvSpPr>
          <p:cNvPr id="3" name="Footer Placeholder 2"/>
          <p:cNvSpPr>
            <a:spLocks noGrp="1"/>
          </p:cNvSpPr>
          <p:nvPr>
            <p:ph type="ftr" sz="quarter" idx="11"/>
          </p:nvPr>
        </p:nvSpPr>
        <p:spPr>
          <a:xfrm>
            <a:off x="1752600" y="6373029"/>
            <a:ext cx="3719283" cy="309201"/>
          </a:xfrm>
        </p:spPr>
        <p:txBody>
          <a:bodyPr/>
          <a:lstStyle/>
          <a:p>
            <a:r>
              <a:rPr lang="en-US"/>
              <a:t>Touch Not 4</a:t>
            </a:r>
          </a:p>
        </p:txBody>
      </p:sp>
      <p:sp>
        <p:nvSpPr>
          <p:cNvPr id="4" name="Slide Number Placeholder 3"/>
          <p:cNvSpPr>
            <a:spLocks noGrp="1"/>
          </p:cNvSpPr>
          <p:nvPr>
            <p:ph type="sldNum" sz="quarter" idx="12"/>
          </p:nvPr>
        </p:nvSpPr>
        <p:spPr>
          <a:xfrm>
            <a:off x="152400" y="6178652"/>
            <a:ext cx="795746" cy="503578"/>
          </a:xfrm>
        </p:spPr>
        <p:txBody>
          <a:bodyPr/>
          <a:lstStyle/>
          <a:p>
            <a:fld id="{34FBDB5F-F88B-4ECD-8AC6-E346D095E253}" type="slidenum">
              <a:rPr lang="en-US" smtClean="0"/>
              <a:pPr/>
              <a:t>‹#›</a:t>
            </a:fld>
            <a:endParaRPr lang="en-US" dirty="0"/>
          </a:p>
        </p:txBody>
      </p:sp>
    </p:spTree>
    <p:extLst>
      <p:ext uri="{BB962C8B-B14F-4D97-AF65-F5344CB8AC3E}">
        <p14:creationId xmlns:p14="http://schemas.microsoft.com/office/powerpoint/2010/main" val="2784880594"/>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406519"/>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506719"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1501"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US"/>
              <a:t>9-2-2018</a:t>
            </a:r>
          </a:p>
        </p:txBody>
      </p:sp>
      <p:sp>
        <p:nvSpPr>
          <p:cNvPr id="6" name="Footer Placeholder 5"/>
          <p:cNvSpPr>
            <a:spLocks noGrp="1"/>
          </p:cNvSpPr>
          <p:nvPr>
            <p:ph type="ftr" sz="quarter" idx="11"/>
          </p:nvPr>
        </p:nvSpPr>
        <p:spPr/>
        <p:txBody>
          <a:bodyPr/>
          <a:lstStyle/>
          <a:p>
            <a:r>
              <a:rPr lang="en-US"/>
              <a:t>Touch Not 4</a:t>
            </a:r>
          </a:p>
        </p:txBody>
      </p:sp>
      <p:sp>
        <p:nvSpPr>
          <p:cNvPr id="7" name="Slide Number Placeholder 6"/>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7018827"/>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blipFill dpi="0" rotWithShape="1">
              <a:blip r:embed="rId2">
                <a:alphaModFix amt="30000"/>
                <a:extLst>
                  <a:ext uri="{28A0092B-C50C-407E-A947-70E740481C1C}">
                    <a14:useLocalDpi xmlns:a14="http://schemas.microsoft.com/office/drawing/2010/main" val="0"/>
                  </a:ext>
                </a:extLst>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9" y="1129513"/>
            <a:ext cx="308049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defTabSz="914400">
              <a:spcBef>
                <a:spcPts val="1800"/>
              </a:spcBef>
            </a:pPr>
            <a:r>
              <a:rPr lang="en-US"/>
              <a:t>Click icon to add picture</a:t>
            </a:r>
            <a:endParaRPr lang="en-US" dirty="0"/>
          </a:p>
        </p:txBody>
      </p:sp>
      <p:sp>
        <p:nvSpPr>
          <p:cNvPr id="4" name="Text Placeholder 3"/>
          <p:cNvSpPr>
            <a:spLocks noGrp="1"/>
          </p:cNvSpPr>
          <p:nvPr>
            <p:ph type="body" sz="half" idx="2"/>
          </p:nvPr>
        </p:nvSpPr>
        <p:spPr>
          <a:xfrm>
            <a:off x="1443492" y="3145992"/>
            <a:ext cx="3076077"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082905" cy="320123"/>
          </a:xfrm>
        </p:spPr>
        <p:txBody>
          <a:bodyPr/>
          <a:lstStyle>
            <a:lvl1pPr algn="l">
              <a:defRPr/>
            </a:lvl1pPr>
          </a:lstStyle>
          <a:p>
            <a:r>
              <a:rPr lang="en-US"/>
              <a:t>9-2-2018</a:t>
            </a:r>
          </a:p>
        </p:txBody>
      </p:sp>
      <p:sp>
        <p:nvSpPr>
          <p:cNvPr id="6" name="Footer Placeholder 5"/>
          <p:cNvSpPr>
            <a:spLocks noGrp="1"/>
          </p:cNvSpPr>
          <p:nvPr>
            <p:ph type="ftr" sz="quarter" idx="11"/>
          </p:nvPr>
        </p:nvSpPr>
        <p:spPr>
          <a:xfrm>
            <a:off x="1437530" y="318641"/>
            <a:ext cx="3082083" cy="320931"/>
          </a:xfrm>
        </p:spPr>
        <p:txBody>
          <a:bodyPr/>
          <a:lstStyle/>
          <a:p>
            <a:r>
              <a:rPr lang="en-US"/>
              <a:t>Touch Not 4</a:t>
            </a:r>
          </a:p>
        </p:txBody>
      </p:sp>
      <p:sp>
        <p:nvSpPr>
          <p:cNvPr id="7" name="Slide Number Placeholder 6"/>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1384158811"/>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3622291"/>
            <a:ext cx="9144000" cy="251227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rotWithShape="1">
          <a:blip r:embed="rId13" cstate="print">
            <a:extLst>
              <a:ext uri="{28A0092B-C50C-407E-A947-70E740481C1C}">
                <a14:useLocalDpi xmlns:a14="http://schemas.microsoft.com/office/drawing/2010/main" val="0"/>
              </a:ext>
            </a:extLst>
          </a:blip>
          <a:srcRect b="-2848"/>
          <a:stretch/>
        </p:blipFill>
        <p:spPr>
          <a:xfrm>
            <a:off x="0" y="6135624"/>
            <a:ext cx="9144000" cy="742950"/>
          </a:xfrm>
          <a:prstGeom prst="rect">
            <a:avLst/>
          </a:prstGeom>
        </p:spPr>
      </p:pic>
      <p:sp>
        <p:nvSpPr>
          <p:cNvPr id="2" name="Title Placeholder 1"/>
          <p:cNvSpPr>
            <a:spLocks noGrp="1"/>
          </p:cNvSpPr>
          <p:nvPr>
            <p:ph type="title"/>
          </p:nvPr>
        </p:nvSpPr>
        <p:spPr>
          <a:xfrm>
            <a:off x="1443491" y="804520"/>
            <a:ext cx="6251303"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25130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2650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9-2-2018</a:t>
            </a:r>
          </a:p>
        </p:txBody>
      </p:sp>
      <p:sp>
        <p:nvSpPr>
          <p:cNvPr id="5" name="Footer Placeholder 4"/>
          <p:cNvSpPr>
            <a:spLocks noGrp="1"/>
          </p:cNvSpPr>
          <p:nvPr>
            <p:ph type="ftr" sz="quarter" idx="3"/>
          </p:nvPr>
        </p:nvSpPr>
        <p:spPr>
          <a:xfrm>
            <a:off x="1443491" y="329308"/>
            <a:ext cx="3719283"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Touch Not 4</a:t>
            </a: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34FBDB5F-F88B-4ECD-8AC6-E346D095E253}" type="slidenum">
              <a:rPr lang="en-US" smtClean="0"/>
              <a:pPr/>
              <a:t>‹#›</a:t>
            </a:fld>
            <a:endParaRPr lang="en-US"/>
          </a:p>
        </p:txBody>
      </p:sp>
      <p:cxnSp>
        <p:nvCxnSpPr>
          <p:cNvPr id="12" name="Straight Connector 11"/>
          <p:cNvCxnSpPr/>
          <p:nvPr/>
        </p:nvCxnSpPr>
        <p:spPr>
          <a:xfrm>
            <a:off x="0" y="6144768"/>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88375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Bar dir="vert"/>
  </p:transition>
  <p:hf hdr="0"/>
  <p:txStyles>
    <p:titleStyle>
      <a:lvl1pPr algn="ctr" defTabSz="6858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2FE584-8F75-4C54-AAAC-0AA321A42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 y="5650"/>
            <a:ext cx="9091317" cy="6928550"/>
          </a:xfrm>
          <a:prstGeom prst="rect">
            <a:avLst/>
          </a:prstGeom>
        </p:spPr>
      </p:pic>
      <p:sp>
        <p:nvSpPr>
          <p:cNvPr id="7" name="Title 6">
            <a:extLst>
              <a:ext uri="{FF2B5EF4-FFF2-40B4-BE49-F238E27FC236}">
                <a16:creationId xmlns:a16="http://schemas.microsoft.com/office/drawing/2014/main" id="{59D53FA8-B21B-4895-962F-9247CCA833EC}"/>
              </a:ext>
            </a:extLst>
          </p:cNvPr>
          <p:cNvSpPr>
            <a:spLocks noGrp="1"/>
          </p:cNvSpPr>
          <p:nvPr>
            <p:ph type="ctrTitle"/>
          </p:nvPr>
        </p:nvSpPr>
        <p:spPr>
          <a:xfrm>
            <a:off x="762000" y="12305"/>
            <a:ext cx="7162799" cy="2743796"/>
          </a:xfrm>
        </p:spPr>
        <p:txBody>
          <a:bodyPr>
            <a:normAutofit/>
          </a:bodyPr>
          <a:lstStyle/>
          <a:p>
            <a:r>
              <a:rPr lang="en-US" sz="6600" dirty="0">
                <a:solidFill>
                  <a:schemeClr val="accent2">
                    <a:lumMod val="75000"/>
                  </a:schemeClr>
                </a:solidFill>
              </a:rPr>
              <a:t>The King’s </a:t>
            </a:r>
            <a:br>
              <a:rPr lang="en-US" sz="6600" dirty="0">
                <a:solidFill>
                  <a:schemeClr val="accent2">
                    <a:lumMod val="75000"/>
                  </a:schemeClr>
                </a:solidFill>
              </a:rPr>
            </a:br>
            <a:r>
              <a:rPr lang="en-US" sz="6600" dirty="0">
                <a:solidFill>
                  <a:schemeClr val="accent2">
                    <a:lumMod val="75000"/>
                  </a:schemeClr>
                </a:solidFill>
              </a:rPr>
              <a:t>high way</a:t>
            </a:r>
            <a:br>
              <a:rPr lang="en-US" dirty="0"/>
            </a:br>
            <a:r>
              <a:rPr lang="en-US" sz="3600" dirty="0">
                <a:solidFill>
                  <a:srgbClr val="002060"/>
                </a:solidFill>
              </a:rPr>
              <a:t>Touch Not 4</a:t>
            </a:r>
          </a:p>
        </p:txBody>
      </p:sp>
      <p:sp>
        <p:nvSpPr>
          <p:cNvPr id="8" name="Subtitle 7">
            <a:extLst>
              <a:ext uri="{FF2B5EF4-FFF2-40B4-BE49-F238E27FC236}">
                <a16:creationId xmlns:a16="http://schemas.microsoft.com/office/drawing/2014/main" id="{04AF7FCF-FDEC-45AF-9D25-853C8E48C4F3}"/>
              </a:ext>
            </a:extLst>
          </p:cNvPr>
          <p:cNvSpPr>
            <a:spLocks noGrp="1"/>
          </p:cNvSpPr>
          <p:nvPr>
            <p:ph type="subTitle" idx="1"/>
          </p:nvPr>
        </p:nvSpPr>
        <p:spPr>
          <a:xfrm>
            <a:off x="914400" y="3276600"/>
            <a:ext cx="7391399" cy="1519439"/>
          </a:xfrm>
          <a:solidFill>
            <a:srgbClr val="0070C0">
              <a:alpha val="47000"/>
            </a:srgbClr>
          </a:solidFill>
        </p:spPr>
        <p:txBody>
          <a:bodyPr>
            <a:normAutofit/>
          </a:bodyPr>
          <a:lstStyle/>
          <a:p>
            <a:pPr>
              <a:lnSpc>
                <a:spcPct val="110000"/>
              </a:lnSpc>
            </a:pPr>
            <a:r>
              <a:rPr lang="en-US" b="1" dirty="0">
                <a:latin typeface="Cambria" pitchFamily="18" charset="0"/>
              </a:rPr>
              <a:t>ISAIAH 35:8</a:t>
            </a:r>
          </a:p>
          <a:p>
            <a:pPr>
              <a:lnSpc>
                <a:spcPct val="110000"/>
              </a:lnSpc>
            </a:pPr>
            <a:r>
              <a:rPr lang="en-US" sz="1800" i="1" dirty="0">
                <a:latin typeface="Cambria" pitchFamily="18" charset="0"/>
              </a:rPr>
              <a:t> And an highway shall be there, and a way, and it shall be called The way of holiness; the unclean shall not pass over it; but it shall be for those: the wayfaring men, though fools, shall not err therein.</a:t>
            </a:r>
          </a:p>
        </p:txBody>
      </p:sp>
    </p:spTree>
    <p:extLst>
      <p:ext uri="{BB962C8B-B14F-4D97-AF65-F5344CB8AC3E}">
        <p14:creationId xmlns:p14="http://schemas.microsoft.com/office/powerpoint/2010/main" val="1608016842"/>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9-2-2018</a:t>
            </a:r>
          </a:p>
        </p:txBody>
      </p:sp>
      <p:sp>
        <p:nvSpPr>
          <p:cNvPr id="6" name="Footer Placeholder 5"/>
          <p:cNvSpPr>
            <a:spLocks noGrp="1"/>
          </p:cNvSpPr>
          <p:nvPr>
            <p:ph type="ftr" sz="quarter" idx="11"/>
          </p:nvPr>
        </p:nvSpPr>
        <p:spPr/>
        <p:txBody>
          <a:bodyPr/>
          <a:lstStyle/>
          <a:p>
            <a:r>
              <a:rPr lang="en-US"/>
              <a:t>Touch Not 4</a:t>
            </a:r>
          </a:p>
        </p:txBody>
      </p:sp>
      <p:sp>
        <p:nvSpPr>
          <p:cNvPr id="7" name="Slide Number Placeholder 6"/>
          <p:cNvSpPr>
            <a:spLocks noGrp="1"/>
          </p:cNvSpPr>
          <p:nvPr>
            <p:ph type="sldNum" sz="quarter" idx="12"/>
          </p:nvPr>
        </p:nvSpPr>
        <p:spPr/>
        <p:txBody>
          <a:bodyPr/>
          <a:lstStyle/>
          <a:p>
            <a:fld id="{E8A1210A-6DAE-4200-8390-87731FB810F1}" type="slidenum">
              <a:rPr lang="en-US" smtClean="0"/>
              <a:pPr/>
              <a:t>10</a:t>
            </a:fld>
            <a:endParaRPr lang="en-US"/>
          </a:p>
        </p:txBody>
      </p:sp>
      <p:sp>
        <p:nvSpPr>
          <p:cNvPr id="8" name="Rectangle 7"/>
          <p:cNvSpPr/>
          <p:nvPr/>
        </p:nvSpPr>
        <p:spPr>
          <a:xfrm>
            <a:off x="152400" y="76200"/>
            <a:ext cx="8839200" cy="6617196"/>
          </a:xfrm>
          <a:prstGeom prst="rect">
            <a:avLst/>
          </a:prstGeom>
          <a:solidFill>
            <a:schemeClr val="bg1">
              <a:lumMod val="95000"/>
              <a:lumOff val="5000"/>
            </a:schemeClr>
          </a:solidFill>
        </p:spPr>
        <p:txBody>
          <a:bodyPr wrap="square">
            <a:spAutoFit/>
          </a:bodyPr>
          <a:lstStyle/>
          <a:p>
            <a:r>
              <a:rPr lang="en-US" sz="4000" b="1" dirty="0"/>
              <a:t>HEAR.YE.HIM</a:t>
            </a:r>
          </a:p>
          <a:p>
            <a:r>
              <a:rPr lang="en-US" sz="3200" dirty="0"/>
              <a:t>	11  And we should not be just gadding about from place to place</a:t>
            </a:r>
            <a:r>
              <a:rPr lang="en-US" sz="3200" dirty="0">
                <a:solidFill>
                  <a:srgbClr val="FFFF00"/>
                </a:solidFill>
              </a:rPr>
              <a:t>. We should always go and consider the Lord before we go. </a:t>
            </a:r>
            <a:r>
              <a:rPr lang="en-US" sz="3200" dirty="0"/>
              <a:t>Do you do that when you leave home? Pray, "Lord, help me to have a safe journey over where I am going and back, ordering my steps today, that I'll not step out of Your blessed path. But if I should make the wrong move, You'll warn me and bring me back into the right way again. If my tongue should start to speak things that was not right, will You just stop my tongue from speaking? Bring me back into the right place again. </a:t>
            </a:r>
          </a:p>
        </p:txBody>
      </p:sp>
    </p:spTree>
    <p:extLst>
      <p:ext uri="{BB962C8B-B14F-4D97-AF65-F5344CB8AC3E}">
        <p14:creationId xmlns:p14="http://schemas.microsoft.com/office/powerpoint/2010/main" val="2414738523"/>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9-2-2018</a:t>
            </a:r>
          </a:p>
        </p:txBody>
      </p:sp>
      <p:sp>
        <p:nvSpPr>
          <p:cNvPr id="3" name="Footer Placeholder 2"/>
          <p:cNvSpPr>
            <a:spLocks noGrp="1"/>
          </p:cNvSpPr>
          <p:nvPr>
            <p:ph type="ftr" sz="quarter" idx="11"/>
          </p:nvPr>
        </p:nvSpPr>
        <p:spPr/>
        <p:txBody>
          <a:bodyPr/>
          <a:lstStyle/>
          <a:p>
            <a:r>
              <a:rPr lang="en-US"/>
              <a:t>Touch Not 4</a:t>
            </a:r>
          </a:p>
        </p:txBody>
      </p:sp>
      <p:sp>
        <p:nvSpPr>
          <p:cNvPr id="4" name="Slide Number Placeholder 3"/>
          <p:cNvSpPr>
            <a:spLocks noGrp="1"/>
          </p:cNvSpPr>
          <p:nvPr>
            <p:ph type="sldNum" sz="quarter" idx="12"/>
          </p:nvPr>
        </p:nvSpPr>
        <p:spPr/>
        <p:txBody>
          <a:bodyPr/>
          <a:lstStyle/>
          <a:p>
            <a:fld id="{E8A1210A-6DAE-4200-8390-87731FB810F1}" type="slidenum">
              <a:rPr lang="en-US" smtClean="0"/>
              <a:pPr/>
              <a:t>11</a:t>
            </a:fld>
            <a:endParaRPr lang="en-US"/>
          </a:p>
        </p:txBody>
      </p:sp>
      <p:sp>
        <p:nvSpPr>
          <p:cNvPr id="5" name="Rectangle 4"/>
          <p:cNvSpPr/>
          <p:nvPr/>
        </p:nvSpPr>
        <p:spPr>
          <a:xfrm>
            <a:off x="152400" y="76200"/>
            <a:ext cx="8839200" cy="5509200"/>
          </a:xfrm>
          <a:prstGeom prst="rect">
            <a:avLst/>
          </a:prstGeom>
        </p:spPr>
        <p:txBody>
          <a:bodyPr wrap="square">
            <a:spAutoFit/>
          </a:bodyPr>
          <a:lstStyle/>
          <a:p>
            <a:r>
              <a:rPr lang="en-US" sz="3200" dirty="0"/>
              <a:t>	And if I should start to thinking wrong thoughts, will You just change my way of thinking, let me think the right things."</a:t>
            </a:r>
          </a:p>
          <a:p>
            <a:r>
              <a:rPr lang="en-US" sz="3200" dirty="0"/>
              <a:t>	</a:t>
            </a:r>
            <a:r>
              <a:rPr lang="en-US" sz="3200" dirty="0">
                <a:solidFill>
                  <a:srgbClr val="FFFF00"/>
                </a:solidFill>
              </a:rPr>
              <a:t>What you think is usually what you do. </a:t>
            </a:r>
            <a:r>
              <a:rPr lang="en-US" sz="3200" dirty="0"/>
              <a:t>You know, if you'll do right, that's your duty to God. If you'll think right, that's your duty to yourself. And you've got to come out right. You can't be going east when you're going west. You can't be going wrong when you're going right, or vice versa. </a:t>
            </a:r>
            <a:r>
              <a:rPr lang="en-US" sz="3200" dirty="0">
                <a:solidFill>
                  <a:srgbClr val="FFFF00"/>
                </a:solidFill>
              </a:rPr>
              <a:t>Think right; do right; and you'll be right.</a:t>
            </a:r>
          </a:p>
          <a:p>
            <a:pPr algn="r"/>
            <a:r>
              <a:rPr lang="en-US" sz="3200" b="1" dirty="0"/>
              <a:t>57-0322</a:t>
            </a:r>
            <a:endParaRPr lang="en-US" sz="3200" dirty="0">
              <a:solidFill>
                <a:srgbClr val="FFFF00"/>
              </a:solidFill>
            </a:endParaRPr>
          </a:p>
        </p:txBody>
      </p:sp>
    </p:spTree>
    <p:extLst>
      <p:ext uri="{BB962C8B-B14F-4D97-AF65-F5344CB8AC3E}">
        <p14:creationId xmlns:p14="http://schemas.microsoft.com/office/powerpoint/2010/main" val="2250664446"/>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93591-F9C4-46AA-BF3F-63F2AB752B44}"/>
              </a:ext>
            </a:extLst>
          </p:cNvPr>
          <p:cNvSpPr>
            <a:spLocks noGrp="1"/>
          </p:cNvSpPr>
          <p:nvPr>
            <p:ph type="dt" sz="half" idx="10"/>
          </p:nvPr>
        </p:nvSpPr>
        <p:spPr>
          <a:xfrm>
            <a:off x="6623308" y="6373029"/>
            <a:ext cx="2368292" cy="309201"/>
          </a:xfrm>
        </p:spPr>
        <p:txBody>
          <a:bodyPr/>
          <a:lstStyle/>
          <a:p>
            <a:r>
              <a:rPr lang="en-US"/>
              <a:t>9-2-2018</a:t>
            </a:r>
            <a:endParaRPr lang="en-US" dirty="0"/>
          </a:p>
        </p:txBody>
      </p:sp>
      <p:sp>
        <p:nvSpPr>
          <p:cNvPr id="3" name="Footer Placeholder 2">
            <a:extLst>
              <a:ext uri="{FF2B5EF4-FFF2-40B4-BE49-F238E27FC236}">
                <a16:creationId xmlns:a16="http://schemas.microsoft.com/office/drawing/2014/main" id="{7CBB2C51-D453-48E8-8A96-DDFC269686C0}"/>
              </a:ext>
            </a:extLst>
          </p:cNvPr>
          <p:cNvSpPr>
            <a:spLocks noGrp="1"/>
          </p:cNvSpPr>
          <p:nvPr>
            <p:ph type="ftr" sz="quarter" idx="11"/>
          </p:nvPr>
        </p:nvSpPr>
        <p:spPr>
          <a:xfrm>
            <a:off x="1752600" y="6373029"/>
            <a:ext cx="3719283" cy="309201"/>
          </a:xfrm>
        </p:spPr>
        <p:txBody>
          <a:bodyPr/>
          <a:lstStyle/>
          <a:p>
            <a:r>
              <a:rPr lang="en-US"/>
              <a:t>Touch Not 4</a:t>
            </a:r>
            <a:endParaRPr lang="en-US" dirty="0"/>
          </a:p>
        </p:txBody>
      </p:sp>
      <p:sp>
        <p:nvSpPr>
          <p:cNvPr id="4" name="Slide Number Placeholder 3">
            <a:extLst>
              <a:ext uri="{FF2B5EF4-FFF2-40B4-BE49-F238E27FC236}">
                <a16:creationId xmlns:a16="http://schemas.microsoft.com/office/drawing/2014/main" id="{90ACBEE0-0DDD-418C-A219-341F8E40BAA4}"/>
              </a:ext>
            </a:extLst>
          </p:cNvPr>
          <p:cNvSpPr>
            <a:spLocks noGrp="1"/>
          </p:cNvSpPr>
          <p:nvPr>
            <p:ph type="sldNum" sz="quarter" idx="12"/>
          </p:nvPr>
        </p:nvSpPr>
        <p:spPr>
          <a:xfrm>
            <a:off x="152400" y="6178652"/>
            <a:ext cx="795746" cy="503578"/>
          </a:xfrm>
        </p:spPr>
        <p:txBody>
          <a:bodyPr/>
          <a:lstStyle/>
          <a:p>
            <a:fld id="{34FBDB5F-F88B-4ECD-8AC6-E346D095E253}" type="slidenum">
              <a:rPr lang="en-US" smtClean="0"/>
              <a:pPr/>
              <a:t>12</a:t>
            </a:fld>
            <a:endParaRPr lang="en-US" dirty="0"/>
          </a:p>
        </p:txBody>
      </p:sp>
      <p:pic>
        <p:nvPicPr>
          <p:cNvPr id="6" name="Picture 5">
            <a:extLst>
              <a:ext uri="{FF2B5EF4-FFF2-40B4-BE49-F238E27FC236}">
                <a16:creationId xmlns:a16="http://schemas.microsoft.com/office/drawing/2014/main" id="{E5FCCBF9-9746-48F8-8B98-E428723316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0000"/>
          <a:stretch/>
        </p:blipFill>
        <p:spPr>
          <a:xfrm>
            <a:off x="3635507" y="47625"/>
            <a:ext cx="5508493" cy="6124575"/>
          </a:xfrm>
          <a:prstGeom prst="rect">
            <a:avLst/>
          </a:prstGeom>
        </p:spPr>
      </p:pic>
      <p:sp>
        <p:nvSpPr>
          <p:cNvPr id="5" name="TextBox 4">
            <a:extLst>
              <a:ext uri="{FF2B5EF4-FFF2-40B4-BE49-F238E27FC236}">
                <a16:creationId xmlns:a16="http://schemas.microsoft.com/office/drawing/2014/main" id="{DDA51152-22BE-4645-B26A-58E3A4BDBEF0}"/>
              </a:ext>
            </a:extLst>
          </p:cNvPr>
          <p:cNvSpPr txBox="1"/>
          <p:nvPr/>
        </p:nvSpPr>
        <p:spPr>
          <a:xfrm>
            <a:off x="550272" y="505753"/>
            <a:ext cx="6536328" cy="2554545"/>
          </a:xfrm>
          <a:prstGeom prst="rect">
            <a:avLst/>
          </a:prstGeom>
          <a:noFill/>
        </p:spPr>
        <p:txBody>
          <a:bodyPr wrap="square" rtlCol="0">
            <a:spAutoFit/>
          </a:bodyPr>
          <a:lstStyle/>
          <a:p>
            <a:r>
              <a:rPr lang="en-US" sz="7200" dirty="0"/>
              <a:t>Holiness</a:t>
            </a:r>
            <a:r>
              <a:rPr lang="en-US" sz="4800" b="1" dirty="0"/>
              <a:t> </a:t>
            </a:r>
            <a:r>
              <a:rPr lang="en-US" sz="4400" dirty="0"/>
              <a:t>(or, Purity):</a:t>
            </a:r>
          </a:p>
          <a:p>
            <a:r>
              <a:rPr lang="en-US" sz="4000" dirty="0"/>
              <a:t>	</a:t>
            </a:r>
            <a:r>
              <a:rPr lang="en-US" sz="4400" dirty="0"/>
              <a:t>Internal and External 	Quality Co-</a:t>
            </a:r>
            <a:r>
              <a:rPr lang="en-US" sz="4400" dirty="0" err="1"/>
              <a:t>existant</a:t>
            </a:r>
            <a:r>
              <a:rPr lang="en-US" sz="4400" dirty="0"/>
              <a:t>. </a:t>
            </a:r>
            <a:endParaRPr lang="en-US" sz="4000" dirty="0"/>
          </a:p>
        </p:txBody>
      </p:sp>
    </p:spTree>
    <p:extLst>
      <p:ext uri="{BB962C8B-B14F-4D97-AF65-F5344CB8AC3E}">
        <p14:creationId xmlns:p14="http://schemas.microsoft.com/office/powerpoint/2010/main" val="3823587840"/>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half" idx="10"/>
          </p:nvPr>
        </p:nvSpPr>
        <p:spPr/>
        <p:txBody>
          <a:bodyPr/>
          <a:lstStyle/>
          <a:p>
            <a:pPr>
              <a:defRPr/>
            </a:pPr>
            <a:r>
              <a:rPr lang="en-US"/>
              <a:t>9-2-2018</a:t>
            </a:r>
          </a:p>
        </p:txBody>
      </p:sp>
      <p:sp>
        <p:nvSpPr>
          <p:cNvPr id="2" name="Slide Number Placeholder 1"/>
          <p:cNvSpPr>
            <a:spLocks noGrp="1"/>
          </p:cNvSpPr>
          <p:nvPr>
            <p:ph type="sldNum" sz="quarter" idx="11"/>
          </p:nvPr>
        </p:nvSpPr>
        <p:spPr/>
        <p:txBody>
          <a:bodyPr/>
          <a:lstStyle/>
          <a:p>
            <a:pPr>
              <a:defRPr/>
            </a:pPr>
            <a:fld id="{61895502-144C-4044-A9FF-8778C8A27D37}" type="slidenum">
              <a:rPr lang="en-US" smtClean="0"/>
              <a:pPr>
                <a:defRPr/>
              </a:pPr>
              <a:t>13</a:t>
            </a:fld>
            <a:endParaRPr lang="en-US"/>
          </a:p>
        </p:txBody>
      </p:sp>
      <p:sp>
        <p:nvSpPr>
          <p:cNvPr id="5" name="Rectangle 4"/>
          <p:cNvSpPr/>
          <p:nvPr/>
        </p:nvSpPr>
        <p:spPr>
          <a:xfrm>
            <a:off x="381000" y="267235"/>
            <a:ext cx="8318500" cy="4801294"/>
          </a:xfrm>
          <a:prstGeom prst="rect">
            <a:avLst/>
          </a:prstGeom>
        </p:spPr>
        <p:txBody>
          <a:bodyPr lIns="76182" tIns="38090" rIns="76182" bIns="38090">
            <a:spAutoFit/>
          </a:bodyPr>
          <a:lstStyle/>
          <a:p>
            <a:pPr>
              <a:defRPr/>
            </a:pPr>
            <a:r>
              <a:rPr lang="en-US" sz="3700" b="1" dirty="0"/>
              <a:t>ISAIAH 59:13-15</a:t>
            </a:r>
          </a:p>
          <a:p>
            <a:pPr>
              <a:defRPr/>
            </a:pPr>
            <a:r>
              <a:rPr lang="en-US" sz="3000" dirty="0"/>
              <a:t>     </a:t>
            </a:r>
            <a:r>
              <a:rPr lang="en-US" sz="3000" i="1" dirty="0"/>
              <a:t>13 In transgressing and lying against the LORD, and departing away from our God, speaking oppression and revolt, conceiving and uttering from the heart words of falsehood. 14 And judgment is turned away backward, and justice </a:t>
            </a:r>
            <a:r>
              <a:rPr lang="en-US" sz="3000" i="1" dirty="0" err="1"/>
              <a:t>standeth</a:t>
            </a:r>
            <a:r>
              <a:rPr lang="en-US" sz="3000" i="1" dirty="0"/>
              <a:t> afar off: </a:t>
            </a:r>
            <a:r>
              <a:rPr lang="en-US" sz="3000" i="1" dirty="0">
                <a:solidFill>
                  <a:srgbClr val="FFFF00"/>
                </a:solidFill>
              </a:rPr>
              <a:t>for truth is fallen in the street</a:t>
            </a:r>
            <a:r>
              <a:rPr lang="en-US" sz="3000" i="1" dirty="0"/>
              <a:t>, and equity cannot enter. 15 Yea, truth </a:t>
            </a:r>
            <a:r>
              <a:rPr lang="en-US" sz="3000" i="1" dirty="0" err="1"/>
              <a:t>faileth</a:t>
            </a:r>
            <a:r>
              <a:rPr lang="en-US" sz="3000" i="1" dirty="0"/>
              <a:t>; and he that </a:t>
            </a:r>
            <a:r>
              <a:rPr lang="en-US" sz="3000" i="1" dirty="0" err="1"/>
              <a:t>departeth</a:t>
            </a:r>
            <a:r>
              <a:rPr lang="en-US" sz="3000" i="1" dirty="0"/>
              <a:t> from evil </a:t>
            </a:r>
            <a:r>
              <a:rPr lang="en-US" sz="3000" i="1" dirty="0" err="1"/>
              <a:t>maketh</a:t>
            </a:r>
            <a:r>
              <a:rPr lang="en-US" sz="3000" i="1" dirty="0"/>
              <a:t> himself a prey: and the LORD saw it, and it displeased him that there was no judgment.</a:t>
            </a:r>
          </a:p>
        </p:txBody>
      </p:sp>
      <p:sp>
        <p:nvSpPr>
          <p:cNvPr id="3" name="Footer Placeholder 2">
            <a:extLst>
              <a:ext uri="{FF2B5EF4-FFF2-40B4-BE49-F238E27FC236}">
                <a16:creationId xmlns:a16="http://schemas.microsoft.com/office/drawing/2014/main" id="{B4E19087-9B7E-4DAD-B2B1-F6BD4797CB77}"/>
              </a:ext>
            </a:extLst>
          </p:cNvPr>
          <p:cNvSpPr>
            <a:spLocks noGrp="1"/>
          </p:cNvSpPr>
          <p:nvPr>
            <p:ph type="ftr" sz="quarter" idx="11"/>
          </p:nvPr>
        </p:nvSpPr>
        <p:spPr/>
        <p:txBody>
          <a:bodyPr/>
          <a:lstStyle/>
          <a:p>
            <a:r>
              <a:rPr lang="en-US"/>
              <a:t>Touch Not 4</a:t>
            </a:r>
          </a:p>
        </p:txBody>
      </p:sp>
    </p:spTree>
    <p:extLst>
      <p:ext uri="{BB962C8B-B14F-4D97-AF65-F5344CB8AC3E}">
        <p14:creationId xmlns:p14="http://schemas.microsoft.com/office/powerpoint/2010/main" val="3316301941"/>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9-2-2018</a:t>
            </a:r>
          </a:p>
        </p:txBody>
      </p:sp>
      <p:sp>
        <p:nvSpPr>
          <p:cNvPr id="4" name="Footer Placeholder 3"/>
          <p:cNvSpPr>
            <a:spLocks noGrp="1"/>
          </p:cNvSpPr>
          <p:nvPr>
            <p:ph type="ftr" sz="quarter" idx="11"/>
          </p:nvPr>
        </p:nvSpPr>
        <p:spPr/>
        <p:txBody>
          <a:bodyPr/>
          <a:lstStyle/>
          <a:p>
            <a:r>
              <a:rPr lang="en-US"/>
              <a:t>Touch Not 4</a:t>
            </a:r>
          </a:p>
        </p:txBody>
      </p:sp>
      <p:sp>
        <p:nvSpPr>
          <p:cNvPr id="3" name="Slide Number Placeholder 2"/>
          <p:cNvSpPr>
            <a:spLocks noGrp="1"/>
          </p:cNvSpPr>
          <p:nvPr>
            <p:ph type="sldNum" sz="quarter" idx="12"/>
          </p:nvPr>
        </p:nvSpPr>
        <p:spPr/>
        <p:txBody>
          <a:bodyPr/>
          <a:lstStyle/>
          <a:p>
            <a:fld id="{34FBDB5F-F88B-4ECD-8AC6-E346D095E253}" type="slidenum">
              <a:rPr lang="en-US" smtClean="0"/>
              <a:pPr/>
              <a:t>14</a:t>
            </a:fld>
            <a:endParaRPr lang="en-US"/>
          </a:p>
        </p:txBody>
      </p:sp>
      <p:sp>
        <p:nvSpPr>
          <p:cNvPr id="5" name="Rectangle 4"/>
          <p:cNvSpPr/>
          <p:nvPr/>
        </p:nvSpPr>
        <p:spPr>
          <a:xfrm>
            <a:off x="152400" y="76200"/>
            <a:ext cx="8763000" cy="5201424"/>
          </a:xfrm>
          <a:prstGeom prst="rect">
            <a:avLst/>
          </a:prstGeom>
        </p:spPr>
        <p:txBody>
          <a:bodyPr wrap="square">
            <a:spAutoFit/>
          </a:bodyPr>
          <a:lstStyle/>
          <a:p>
            <a:r>
              <a:rPr lang="en-US" sz="6000" i="1" dirty="0"/>
              <a:t>Example  No. 1</a:t>
            </a:r>
          </a:p>
          <a:p>
            <a:endParaRPr lang="en-US" sz="4400" b="1" dirty="0"/>
          </a:p>
          <a:p>
            <a:r>
              <a:rPr lang="en-US" sz="4400" b="1" dirty="0"/>
              <a:t>II CORINTHIANS 7:1</a:t>
            </a:r>
            <a:endParaRPr lang="en-US" sz="4400" b="1" i="1" dirty="0"/>
          </a:p>
          <a:p>
            <a:r>
              <a:rPr lang="en-US" sz="3200" i="1" dirty="0"/>
              <a:t>	</a:t>
            </a:r>
            <a:r>
              <a:rPr lang="en-US" sz="4000" i="1" dirty="0"/>
              <a:t>  Having therefore these promises, dearly beloved, </a:t>
            </a:r>
            <a:r>
              <a:rPr lang="en-US" sz="4000" i="1" dirty="0">
                <a:solidFill>
                  <a:srgbClr val="FFFF00"/>
                </a:solidFill>
              </a:rPr>
              <a:t>let us cleanse ourselves </a:t>
            </a:r>
            <a:r>
              <a:rPr lang="en-US" sz="4000" i="1" dirty="0"/>
              <a:t>from all filthiness of the flesh and spirit, perfecting holiness in the fear of God. </a:t>
            </a:r>
          </a:p>
          <a:p>
            <a:endParaRPr lang="en-US" sz="2400" dirty="0"/>
          </a:p>
        </p:txBody>
      </p:sp>
    </p:spTree>
    <p:extLst>
      <p:ext uri="{BB962C8B-B14F-4D97-AF65-F5344CB8AC3E}">
        <p14:creationId xmlns:p14="http://schemas.microsoft.com/office/powerpoint/2010/main" val="2190715595"/>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9-2-2018</a:t>
            </a:r>
            <a:endParaRPr lang="en-US" dirty="0"/>
          </a:p>
        </p:txBody>
      </p:sp>
      <p:sp>
        <p:nvSpPr>
          <p:cNvPr id="3" name="Footer Placeholder 2"/>
          <p:cNvSpPr>
            <a:spLocks noGrp="1"/>
          </p:cNvSpPr>
          <p:nvPr>
            <p:ph type="ftr" sz="quarter" idx="11"/>
          </p:nvPr>
        </p:nvSpPr>
        <p:spPr/>
        <p:txBody>
          <a:bodyPr/>
          <a:lstStyle/>
          <a:p>
            <a:r>
              <a:rPr lang="en-US"/>
              <a:t>Touch Not 4</a:t>
            </a:r>
            <a:endParaRPr lang="en-US" dirty="0"/>
          </a:p>
        </p:txBody>
      </p:sp>
      <p:sp>
        <p:nvSpPr>
          <p:cNvPr id="4" name="Slide Number Placeholder 3"/>
          <p:cNvSpPr>
            <a:spLocks noGrp="1"/>
          </p:cNvSpPr>
          <p:nvPr>
            <p:ph type="sldNum" sz="quarter" idx="12"/>
          </p:nvPr>
        </p:nvSpPr>
        <p:spPr/>
        <p:txBody>
          <a:bodyPr/>
          <a:lstStyle/>
          <a:p>
            <a:fld id="{34FBDB5F-F88B-4ECD-8AC6-E346D095E253}" type="slidenum">
              <a:rPr lang="en-US" smtClean="0"/>
              <a:pPr/>
              <a:t>15</a:t>
            </a:fld>
            <a:endParaRPr lang="en-US" dirty="0"/>
          </a:p>
        </p:txBody>
      </p:sp>
      <p:sp>
        <p:nvSpPr>
          <p:cNvPr id="48129" name="Rectangle 1"/>
          <p:cNvSpPr>
            <a:spLocks noChangeArrowheads="1"/>
          </p:cNvSpPr>
          <p:nvPr/>
        </p:nvSpPr>
        <p:spPr bwMode="auto">
          <a:xfrm>
            <a:off x="304800" y="304800"/>
            <a:ext cx="85344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Cambria" pitchFamily="18" charset="0"/>
                <a:ea typeface="Times New Roman" pitchFamily="18" charset="0"/>
              </a:rPr>
              <a:t>JUST.ONE.MORE.TIME.LORD</a:t>
            </a:r>
            <a:endParaRPr kumimoji="0" lang="en-US" b="0" i="0" u="none" strike="noStrike" cap="none" normalizeH="0" baseline="0" dirty="0">
              <a:ln>
                <a:noFill/>
              </a:ln>
              <a:solidFill>
                <a:schemeClr val="tx1"/>
              </a:solidFill>
              <a:effectLst/>
              <a:latin typeface="Arial" pitchFamily="34" charset="0"/>
            </a:endParaRPr>
          </a:p>
          <a:p>
            <a:pPr lvl="0" defTabSz="914400" eaLnBrk="0" fontAlgn="base" hangingPunct="0">
              <a:spcBef>
                <a:spcPct val="0"/>
              </a:spcBef>
              <a:spcAft>
                <a:spcPct val="0"/>
              </a:spcAft>
            </a:pPr>
            <a:r>
              <a:rPr kumimoji="0" lang="en-US" sz="3200" b="0" i="0" u="none" strike="noStrike" cap="none" normalizeH="0" baseline="0" dirty="0">
                <a:ln>
                  <a:noFill/>
                </a:ln>
                <a:solidFill>
                  <a:schemeClr val="tx1"/>
                </a:solidFill>
                <a:effectLst/>
                <a:latin typeface="Cambria" pitchFamily="18" charset="0"/>
                <a:ea typeface="Times New Roman" pitchFamily="18" charset="0"/>
              </a:rPr>
              <a:t>	59    </a:t>
            </a:r>
            <a:r>
              <a:rPr kumimoji="0" lang="en-US" sz="3200" i="0" u="none" strike="noStrike" cap="none" normalizeH="0" baseline="0" dirty="0">
                <a:ln>
                  <a:noFill/>
                </a:ln>
                <a:solidFill>
                  <a:srgbClr val="FFFF00"/>
                </a:solidFill>
                <a:effectLst/>
                <a:latin typeface="Cambria" pitchFamily="18" charset="0"/>
                <a:ea typeface="Times New Roman" pitchFamily="18" charset="0"/>
              </a:rPr>
              <a:t>... It wasn't God's fault he {Samson} was defeated; it was his own fault. </a:t>
            </a:r>
            <a:r>
              <a:rPr kumimoji="0" lang="en-US" sz="3200" b="0" i="0" u="none" strike="noStrike" cap="none" normalizeH="0" baseline="0" dirty="0">
                <a:ln>
                  <a:noFill/>
                </a:ln>
                <a:solidFill>
                  <a:schemeClr val="tx1"/>
                </a:solidFill>
                <a:effectLst/>
                <a:latin typeface="Cambria" pitchFamily="18" charset="0"/>
                <a:ea typeface="Times New Roman" pitchFamily="18" charset="0"/>
              </a:rPr>
              <a:t>And God's people, {who} he was raised up to preach the Gospel to in his, he </a:t>
            </a:r>
            <a:r>
              <a:rPr lang="en-US" sz="3200" dirty="0" err="1">
                <a:latin typeface="Cambria" pitchFamily="18" charset="0"/>
                <a:ea typeface="Times New Roman" pitchFamily="18" charset="0"/>
              </a:rPr>
              <a:t>lostrength</a:t>
            </a:r>
            <a:r>
              <a:rPr lang="en-US" sz="3200" dirty="0">
                <a:latin typeface="Cambria" pitchFamily="18" charset="0"/>
                <a:ea typeface="Times New Roman" pitchFamily="18" charset="0"/>
              </a:rPr>
              <a:t>, and by flirting with this  immoral woman </a:t>
            </a:r>
            <a:r>
              <a:rPr kumimoji="0" lang="en-US" sz="3200" b="0" i="0" u="none" strike="noStrike" cap="none" normalizeH="0" baseline="0" dirty="0">
                <a:ln>
                  <a:noFill/>
                </a:ln>
                <a:solidFill>
                  <a:schemeClr val="tx1"/>
                </a:solidFill>
                <a:effectLst/>
                <a:latin typeface="Cambria" pitchFamily="18" charset="0"/>
                <a:ea typeface="Times New Roman" pitchFamily="18" charset="0"/>
              </a:rPr>
              <a:t>all the strength God had give him. So has it been with the church. 	God raised the church up to be a lighthouse to let out His powers… but we begin to creep in and let down the bars.</a:t>
            </a:r>
          </a:p>
        </p:txBody>
      </p:sp>
    </p:spTree>
    <p:extLst>
      <p:ext uri="{BB962C8B-B14F-4D97-AF65-F5344CB8AC3E}">
        <p14:creationId xmlns:p14="http://schemas.microsoft.com/office/powerpoint/2010/main" val="292410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9-2-2018</a:t>
            </a:r>
            <a:endParaRPr lang="en-US" dirty="0"/>
          </a:p>
        </p:txBody>
      </p:sp>
      <p:sp>
        <p:nvSpPr>
          <p:cNvPr id="3" name="Footer Placeholder 2"/>
          <p:cNvSpPr>
            <a:spLocks noGrp="1"/>
          </p:cNvSpPr>
          <p:nvPr>
            <p:ph type="ftr" sz="quarter" idx="11"/>
          </p:nvPr>
        </p:nvSpPr>
        <p:spPr>
          <a:xfrm>
            <a:off x="1752600" y="6433989"/>
            <a:ext cx="3719283" cy="309201"/>
          </a:xfrm>
        </p:spPr>
        <p:txBody>
          <a:bodyPr/>
          <a:lstStyle/>
          <a:p>
            <a:r>
              <a:rPr lang="en-US"/>
              <a:t>Touch Not 4</a:t>
            </a:r>
            <a:endParaRPr lang="en-US" dirty="0"/>
          </a:p>
        </p:txBody>
      </p:sp>
      <p:sp>
        <p:nvSpPr>
          <p:cNvPr id="4" name="Slide Number Placeholder 3"/>
          <p:cNvSpPr>
            <a:spLocks noGrp="1"/>
          </p:cNvSpPr>
          <p:nvPr>
            <p:ph type="sldNum" sz="quarter" idx="12"/>
          </p:nvPr>
        </p:nvSpPr>
        <p:spPr/>
        <p:txBody>
          <a:bodyPr/>
          <a:lstStyle/>
          <a:p>
            <a:fld id="{34FBDB5F-F88B-4ECD-8AC6-E346D095E253}" type="slidenum">
              <a:rPr lang="en-US" smtClean="0"/>
              <a:pPr/>
              <a:t>16</a:t>
            </a:fld>
            <a:endParaRPr lang="en-US" dirty="0"/>
          </a:p>
        </p:txBody>
      </p:sp>
      <p:sp>
        <p:nvSpPr>
          <p:cNvPr id="5" name="Rectangle 4"/>
          <p:cNvSpPr/>
          <p:nvPr/>
        </p:nvSpPr>
        <p:spPr>
          <a:xfrm>
            <a:off x="228600" y="175770"/>
            <a:ext cx="8686800" cy="5940088"/>
          </a:xfrm>
          <a:prstGeom prst="rect">
            <a:avLst/>
          </a:prstGeom>
        </p:spPr>
        <p:txBody>
          <a:bodyPr wrap="square">
            <a:spAutoFit/>
          </a:bodyPr>
          <a:lstStyle/>
          <a:p>
            <a:pPr lvl="0" eaLnBrk="0" fontAlgn="base" hangingPunct="0">
              <a:spcBef>
                <a:spcPct val="0"/>
              </a:spcBef>
              <a:spcAft>
                <a:spcPct val="0"/>
              </a:spcAft>
            </a:pPr>
            <a:r>
              <a:rPr lang="en-US" sz="3200" dirty="0">
                <a:latin typeface="Cambria" pitchFamily="18" charset="0"/>
                <a:ea typeface="Times New Roman" pitchFamily="18" charset="0"/>
                <a:cs typeface="Times New Roman" pitchFamily="18" charset="0"/>
              </a:rPr>
              <a:t>	61  </a:t>
            </a:r>
            <a:r>
              <a:rPr lang="en-US" sz="3200" dirty="0">
                <a:solidFill>
                  <a:srgbClr val="FFFF00"/>
                </a:solidFill>
                <a:latin typeface="Cambria" pitchFamily="18" charset="0"/>
                <a:ea typeface="Times New Roman" pitchFamily="18" charset="0"/>
                <a:cs typeface="Times New Roman" pitchFamily="18" charset="0"/>
              </a:rPr>
              <a:t> We took the wrong example. </a:t>
            </a:r>
            <a:r>
              <a:rPr lang="en-US" sz="3200" dirty="0">
                <a:latin typeface="Cambria" pitchFamily="18" charset="0"/>
                <a:ea typeface="Times New Roman" pitchFamily="18" charset="0"/>
                <a:cs typeface="Times New Roman" pitchFamily="18" charset="0"/>
              </a:rPr>
              <a:t>The women acted like the pastor's wife. He let her go haywire, cut off her hair, wear any kind of sexy clothes, never rebuked. And the other women say, </a:t>
            </a:r>
            <a:r>
              <a:rPr lang="en-US" sz="3200" i="1" dirty="0">
                <a:solidFill>
                  <a:srgbClr val="FFFF00"/>
                </a:solidFill>
                <a:latin typeface="Cambria" pitchFamily="18" charset="0"/>
                <a:ea typeface="Times New Roman" pitchFamily="18" charset="0"/>
                <a:cs typeface="Times New Roman" pitchFamily="18" charset="0"/>
              </a:rPr>
              <a:t>"If Sister So-and-so can do it, I could too." Don't make that your example. God told you what to do; stay with that. </a:t>
            </a:r>
            <a:r>
              <a:rPr lang="en-US" sz="3200" dirty="0">
                <a:latin typeface="Cambria" pitchFamily="18" charset="0"/>
                <a:ea typeface="Times New Roman" pitchFamily="18" charset="0"/>
                <a:cs typeface="Times New Roman" pitchFamily="18" charset="0"/>
              </a:rPr>
              <a:t>Now, when you do that, you fail God and you also fail His people... God set you there to be a watchman, and when you see sin creeping in, instead of cutting the thing off, they entice it. </a:t>
            </a:r>
          </a:p>
          <a:p>
            <a:pPr algn="r" eaLnBrk="0" fontAlgn="base" hangingPunct="0">
              <a:spcBef>
                <a:spcPct val="0"/>
              </a:spcBef>
              <a:spcAft>
                <a:spcPct val="0"/>
              </a:spcAft>
            </a:pPr>
            <a:r>
              <a:rPr lang="en-US" dirty="0">
                <a:latin typeface="Cambria" pitchFamily="18" charset="0"/>
                <a:ea typeface="Times New Roman" pitchFamily="18" charset="0"/>
              </a:rPr>
              <a:t>63-0120</a:t>
            </a:r>
            <a:endParaRPr lang="en-US" dirty="0">
              <a:latin typeface="Cambria"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2187470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9-2-2018</a:t>
            </a:r>
            <a:endParaRPr lang="en-US" dirty="0"/>
          </a:p>
        </p:txBody>
      </p:sp>
      <p:sp>
        <p:nvSpPr>
          <p:cNvPr id="3" name="Footer Placeholder 2"/>
          <p:cNvSpPr>
            <a:spLocks noGrp="1"/>
          </p:cNvSpPr>
          <p:nvPr>
            <p:ph type="ftr" sz="quarter" idx="11"/>
          </p:nvPr>
        </p:nvSpPr>
        <p:spPr/>
        <p:txBody>
          <a:bodyPr/>
          <a:lstStyle/>
          <a:p>
            <a:r>
              <a:rPr lang="en-US"/>
              <a:t>Touch Not 4</a:t>
            </a:r>
            <a:endParaRPr lang="en-US" dirty="0"/>
          </a:p>
        </p:txBody>
      </p:sp>
      <p:sp>
        <p:nvSpPr>
          <p:cNvPr id="4" name="Slide Number Placeholder 3"/>
          <p:cNvSpPr>
            <a:spLocks noGrp="1"/>
          </p:cNvSpPr>
          <p:nvPr>
            <p:ph type="sldNum" sz="quarter" idx="12"/>
          </p:nvPr>
        </p:nvSpPr>
        <p:spPr/>
        <p:txBody>
          <a:bodyPr/>
          <a:lstStyle/>
          <a:p>
            <a:fld id="{34FBDB5F-F88B-4ECD-8AC6-E346D095E253}" type="slidenum">
              <a:rPr lang="en-US" smtClean="0"/>
              <a:pPr/>
              <a:t>17</a:t>
            </a:fld>
            <a:endParaRPr lang="en-US" dirty="0"/>
          </a:p>
        </p:txBody>
      </p:sp>
      <p:sp>
        <p:nvSpPr>
          <p:cNvPr id="41985" name="Rectangle 1"/>
          <p:cNvSpPr>
            <a:spLocks noChangeArrowheads="1"/>
          </p:cNvSpPr>
          <p:nvPr/>
        </p:nvSpPr>
        <p:spPr bwMode="auto">
          <a:xfrm>
            <a:off x="152400" y="47446"/>
            <a:ext cx="8763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Times New Roman" pitchFamily="18" charset="0"/>
              </a:rPr>
              <a:t>ROMANS 8:12</a:t>
            </a:r>
            <a:r>
              <a:rPr kumimoji="0" lang="en-US" sz="4400" b="0" i="1" u="none" strike="noStrike" cap="none" normalizeH="0" baseline="0" dirty="0">
                <a:ln>
                  <a:noFill/>
                </a:ln>
                <a:solidFill>
                  <a:schemeClr val="tx1"/>
                </a:solidFill>
                <a:effectLst/>
                <a:latin typeface="Cambria" pitchFamily="18"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3600" i="1" dirty="0">
                <a:latin typeface="Cambria" pitchFamily="18" charset="0"/>
                <a:ea typeface="Times New Roman" pitchFamily="18" charset="0"/>
              </a:rPr>
              <a:t>	</a:t>
            </a:r>
            <a:r>
              <a:rPr kumimoji="0" lang="en-US" sz="3600" b="0" i="1" u="none" strike="noStrike" cap="none" normalizeH="0" baseline="0" dirty="0">
                <a:ln>
                  <a:noFill/>
                </a:ln>
                <a:solidFill>
                  <a:schemeClr val="tx1"/>
                </a:solidFill>
                <a:effectLst/>
                <a:latin typeface="Cambria" pitchFamily="18" charset="0"/>
                <a:ea typeface="Times New Roman" pitchFamily="18" charset="0"/>
              </a:rPr>
              <a:t>Therefore, brethren, we are debtors, not to the flesh, to live after the flesh. 13 For if ye live after the flesh, ye shall die: but if ye through the Spirit do </a:t>
            </a:r>
            <a:r>
              <a:rPr kumimoji="0" lang="en-US" sz="3600" b="1" i="1" u="none" strike="noStrike" cap="none" normalizeH="0" baseline="0" dirty="0">
                <a:ln>
                  <a:noFill/>
                </a:ln>
                <a:solidFill>
                  <a:srgbClr val="FFFF00"/>
                </a:solidFill>
                <a:effectLst/>
                <a:latin typeface="Cambria" pitchFamily="18" charset="0"/>
                <a:ea typeface="Times New Roman" pitchFamily="18" charset="0"/>
              </a:rPr>
              <a:t>mortify</a:t>
            </a:r>
            <a:r>
              <a:rPr kumimoji="0" lang="en-US" sz="3600" b="0" i="1" u="none" strike="noStrike" cap="none" normalizeH="0" baseline="0" dirty="0">
                <a:ln>
                  <a:noFill/>
                </a:ln>
                <a:solidFill>
                  <a:schemeClr val="tx1"/>
                </a:solidFill>
                <a:effectLst/>
                <a:latin typeface="Cambria" pitchFamily="18" charset="0"/>
                <a:ea typeface="Times New Roman" pitchFamily="18" charset="0"/>
              </a:rPr>
              <a:t> the deeds of the body, ye shall live.</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00"/>
                </a:solidFill>
                <a:effectLst/>
                <a:latin typeface="Arial" pitchFamily="34" charset="0"/>
                <a:ea typeface="Times New Roman" pitchFamily="18" charset="0"/>
                <a:cs typeface="Arial" pitchFamily="34" charset="0"/>
              </a:rPr>
              <a:t>Mortify:</a:t>
            </a:r>
            <a:r>
              <a:rPr kumimoji="0" lang="en-US" sz="2800" b="0" i="0" u="none" strike="noStrike" cap="none" normalizeH="0" baseline="0" dirty="0">
                <a:ln>
                  <a:noFill/>
                </a:ln>
                <a:solidFill>
                  <a:srgbClr val="FFFF00"/>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a:latin typeface="Arial" pitchFamily="34" charset="0"/>
                <a:ea typeface="Times New Roman" pitchFamily="18" charset="0"/>
                <a:cs typeface="Arial" pitchFamily="34" charset="0"/>
              </a:rPr>
              <a:t>	T</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he active work of weakening the roots of something, devoting all power and energy to constant warfare, uncompromisingly with an attitude of destroying the enemy.</a:t>
            </a:r>
            <a:endParaRPr kumimoji="0" lang="en-US" sz="40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296680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5">
                                            <p:txEl>
                                              <p:pRg st="3" end="3"/>
                                            </p:txEl>
                                          </p:spTgt>
                                        </p:tgtEl>
                                        <p:attrNameLst>
                                          <p:attrName>style.visibility</p:attrName>
                                        </p:attrNameLst>
                                      </p:cBhvr>
                                      <p:to>
                                        <p:strVal val="visible"/>
                                      </p:to>
                                    </p:set>
                                    <p:anim calcmode="lin" valueType="num">
                                      <p:cBhvr additive="base">
                                        <p:cTn id="7" dur="2000" fill="hold"/>
                                        <p:tgtEl>
                                          <p:spTgt spid="41985">
                                            <p:txEl>
                                              <p:pRg st="3" end="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19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5">
                                            <p:txEl>
                                              <p:pRg st="4" end="4"/>
                                            </p:txEl>
                                          </p:spTgt>
                                        </p:tgtEl>
                                        <p:attrNameLst>
                                          <p:attrName>style.visibility</p:attrName>
                                        </p:attrNameLst>
                                      </p:cBhvr>
                                      <p:to>
                                        <p:strVal val="visible"/>
                                      </p:to>
                                    </p:set>
                                    <p:anim calcmode="lin" valueType="num">
                                      <p:cBhvr additive="base">
                                        <p:cTn id="13" dur="2000" fill="hold"/>
                                        <p:tgtEl>
                                          <p:spTgt spid="41985">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198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C4C7CF-3A18-47C2-8DC8-8CED260751CF}"/>
              </a:ext>
            </a:extLst>
          </p:cNvPr>
          <p:cNvSpPr>
            <a:spLocks noGrp="1"/>
          </p:cNvSpPr>
          <p:nvPr>
            <p:ph type="dt" sz="half" idx="10"/>
          </p:nvPr>
        </p:nvSpPr>
        <p:spPr/>
        <p:txBody>
          <a:bodyPr/>
          <a:lstStyle/>
          <a:p>
            <a:r>
              <a:rPr lang="en-US"/>
              <a:t>9-2-2018</a:t>
            </a:r>
          </a:p>
        </p:txBody>
      </p:sp>
      <p:sp>
        <p:nvSpPr>
          <p:cNvPr id="3" name="Footer Placeholder 2">
            <a:extLst>
              <a:ext uri="{FF2B5EF4-FFF2-40B4-BE49-F238E27FC236}">
                <a16:creationId xmlns:a16="http://schemas.microsoft.com/office/drawing/2014/main" id="{629510AD-CE97-4D76-82E4-F374F5225CB8}"/>
              </a:ext>
            </a:extLst>
          </p:cNvPr>
          <p:cNvSpPr>
            <a:spLocks noGrp="1"/>
          </p:cNvSpPr>
          <p:nvPr>
            <p:ph type="ftr" sz="quarter" idx="11"/>
          </p:nvPr>
        </p:nvSpPr>
        <p:spPr/>
        <p:txBody>
          <a:bodyPr/>
          <a:lstStyle/>
          <a:p>
            <a:r>
              <a:rPr lang="en-US"/>
              <a:t>Touch Not 4</a:t>
            </a:r>
          </a:p>
        </p:txBody>
      </p:sp>
      <p:sp>
        <p:nvSpPr>
          <p:cNvPr id="4" name="Slide Number Placeholder 3">
            <a:extLst>
              <a:ext uri="{FF2B5EF4-FFF2-40B4-BE49-F238E27FC236}">
                <a16:creationId xmlns:a16="http://schemas.microsoft.com/office/drawing/2014/main" id="{85154D17-EAD5-4BC3-8287-47CECDFB173A}"/>
              </a:ext>
            </a:extLst>
          </p:cNvPr>
          <p:cNvSpPr>
            <a:spLocks noGrp="1"/>
          </p:cNvSpPr>
          <p:nvPr>
            <p:ph type="sldNum" sz="quarter" idx="12"/>
          </p:nvPr>
        </p:nvSpPr>
        <p:spPr/>
        <p:txBody>
          <a:bodyPr/>
          <a:lstStyle/>
          <a:p>
            <a:fld id="{34FBDB5F-F88B-4ECD-8AC6-E346D095E253}" type="slidenum">
              <a:rPr lang="en-US" smtClean="0"/>
              <a:pPr/>
              <a:t>18</a:t>
            </a:fld>
            <a:endParaRPr lang="en-US" dirty="0"/>
          </a:p>
        </p:txBody>
      </p:sp>
      <p:sp>
        <p:nvSpPr>
          <p:cNvPr id="5" name="Rectangle 4">
            <a:extLst>
              <a:ext uri="{FF2B5EF4-FFF2-40B4-BE49-F238E27FC236}">
                <a16:creationId xmlns:a16="http://schemas.microsoft.com/office/drawing/2014/main" id="{B8CAB68A-88AA-41BE-93F7-F8F957A2E4A0}"/>
              </a:ext>
            </a:extLst>
          </p:cNvPr>
          <p:cNvSpPr/>
          <p:nvPr/>
        </p:nvSpPr>
        <p:spPr>
          <a:xfrm>
            <a:off x="228600" y="175770"/>
            <a:ext cx="8686800" cy="5139869"/>
          </a:xfrm>
          <a:prstGeom prst="rect">
            <a:avLst/>
          </a:prstGeom>
        </p:spPr>
        <p:txBody>
          <a:bodyPr wrap="square">
            <a:spAutoFit/>
          </a:bodyPr>
          <a:lstStyle/>
          <a:p>
            <a:r>
              <a:rPr lang="en-US" sz="4000" b="1" dirty="0"/>
              <a:t>EXODUS 23:20-31</a:t>
            </a:r>
          </a:p>
          <a:p>
            <a:r>
              <a:rPr lang="en-US" sz="3200" dirty="0"/>
              <a:t>	</a:t>
            </a:r>
            <a:r>
              <a:rPr lang="en-US" sz="3200" i="1" dirty="0"/>
              <a:t>Behold, I send an Angel before thee, to keep thee in the way, and to bring thee into the place which I have prepared. 21 Beware of him, and obey his voice, provoke him not; for he will not pardon your transgressions: for my name is in him. 22 But if thou shalt indeed obey his voice, and do all that I speak; then I will be an enemy unto thine enemies, and an adversary unto thine adversaries.</a:t>
            </a:r>
          </a:p>
        </p:txBody>
      </p:sp>
    </p:spTree>
    <p:extLst>
      <p:ext uri="{BB962C8B-B14F-4D97-AF65-F5344CB8AC3E}">
        <p14:creationId xmlns:p14="http://schemas.microsoft.com/office/powerpoint/2010/main" val="3642133020"/>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6F93E9-05B3-46A4-8F1E-75EB0192C090}"/>
              </a:ext>
            </a:extLst>
          </p:cNvPr>
          <p:cNvSpPr>
            <a:spLocks noGrp="1"/>
          </p:cNvSpPr>
          <p:nvPr>
            <p:ph type="dt" sz="half" idx="10"/>
          </p:nvPr>
        </p:nvSpPr>
        <p:spPr/>
        <p:txBody>
          <a:bodyPr/>
          <a:lstStyle/>
          <a:p>
            <a:r>
              <a:rPr lang="en-US"/>
              <a:t>9-2-2018</a:t>
            </a:r>
          </a:p>
        </p:txBody>
      </p:sp>
      <p:sp>
        <p:nvSpPr>
          <p:cNvPr id="3" name="Footer Placeholder 2">
            <a:extLst>
              <a:ext uri="{FF2B5EF4-FFF2-40B4-BE49-F238E27FC236}">
                <a16:creationId xmlns:a16="http://schemas.microsoft.com/office/drawing/2014/main" id="{35111318-6D9B-4FD9-94FF-18E94E5D877C}"/>
              </a:ext>
            </a:extLst>
          </p:cNvPr>
          <p:cNvSpPr>
            <a:spLocks noGrp="1"/>
          </p:cNvSpPr>
          <p:nvPr>
            <p:ph type="ftr" sz="quarter" idx="11"/>
          </p:nvPr>
        </p:nvSpPr>
        <p:spPr/>
        <p:txBody>
          <a:bodyPr/>
          <a:lstStyle/>
          <a:p>
            <a:r>
              <a:rPr lang="en-US"/>
              <a:t>Touch Not 4</a:t>
            </a:r>
          </a:p>
        </p:txBody>
      </p:sp>
      <p:sp>
        <p:nvSpPr>
          <p:cNvPr id="4" name="Slide Number Placeholder 3">
            <a:extLst>
              <a:ext uri="{FF2B5EF4-FFF2-40B4-BE49-F238E27FC236}">
                <a16:creationId xmlns:a16="http://schemas.microsoft.com/office/drawing/2014/main" id="{A9195C58-8F44-4607-B973-6E9FFC31D424}"/>
              </a:ext>
            </a:extLst>
          </p:cNvPr>
          <p:cNvSpPr>
            <a:spLocks noGrp="1"/>
          </p:cNvSpPr>
          <p:nvPr>
            <p:ph type="sldNum" sz="quarter" idx="12"/>
          </p:nvPr>
        </p:nvSpPr>
        <p:spPr/>
        <p:txBody>
          <a:bodyPr/>
          <a:lstStyle/>
          <a:p>
            <a:fld id="{34FBDB5F-F88B-4ECD-8AC6-E346D095E253}" type="slidenum">
              <a:rPr lang="en-US" smtClean="0"/>
              <a:pPr/>
              <a:t>19</a:t>
            </a:fld>
            <a:endParaRPr lang="en-US" dirty="0"/>
          </a:p>
        </p:txBody>
      </p:sp>
      <p:sp>
        <p:nvSpPr>
          <p:cNvPr id="5" name="Rectangle 4">
            <a:extLst>
              <a:ext uri="{FF2B5EF4-FFF2-40B4-BE49-F238E27FC236}">
                <a16:creationId xmlns:a16="http://schemas.microsoft.com/office/drawing/2014/main" id="{BBD0B56F-3EAE-405A-B2AF-182040243673}"/>
              </a:ext>
            </a:extLst>
          </p:cNvPr>
          <p:cNvSpPr/>
          <p:nvPr/>
        </p:nvSpPr>
        <p:spPr>
          <a:xfrm>
            <a:off x="533400" y="304800"/>
            <a:ext cx="8077200" cy="4647426"/>
          </a:xfrm>
          <a:prstGeom prst="rect">
            <a:avLst/>
          </a:prstGeom>
        </p:spPr>
        <p:txBody>
          <a:bodyPr wrap="square">
            <a:spAutoFit/>
          </a:bodyPr>
          <a:lstStyle/>
          <a:p>
            <a:r>
              <a:rPr lang="en-US" sz="4000" b="1" dirty="0"/>
              <a:t>EXODUS 23:30-31</a:t>
            </a:r>
          </a:p>
          <a:p>
            <a:r>
              <a:rPr lang="en-US" sz="3200" dirty="0"/>
              <a:t>	</a:t>
            </a:r>
            <a:r>
              <a:rPr lang="en-US" sz="3200" i="1" dirty="0"/>
              <a:t>By little and little I will drive them out from before thee, until thou be increased, and inherit the land. 31 And I will set thy bounds from the Red sea even unto the sea of the Philistines, and from the desert unto the river: for I will deliver the inhabitants of the land into your hand; and thou shalt drive them out before thee.</a:t>
            </a:r>
          </a:p>
        </p:txBody>
      </p:sp>
    </p:spTree>
    <p:extLst>
      <p:ext uri="{BB962C8B-B14F-4D97-AF65-F5344CB8AC3E}">
        <p14:creationId xmlns:p14="http://schemas.microsoft.com/office/powerpoint/2010/main" val="2218933666"/>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FAA0-AE40-443E-823B-0CF23072BA15}"/>
              </a:ext>
            </a:extLst>
          </p:cNvPr>
          <p:cNvSpPr>
            <a:spLocks noGrp="1"/>
          </p:cNvSpPr>
          <p:nvPr>
            <p:ph type="title"/>
          </p:nvPr>
        </p:nvSpPr>
        <p:spPr>
          <a:xfrm>
            <a:off x="142241" y="258863"/>
            <a:ext cx="8991599" cy="1049235"/>
          </a:xfrm>
        </p:spPr>
        <p:txBody>
          <a:bodyPr>
            <a:normAutofit/>
          </a:bodyPr>
          <a:lstStyle/>
          <a:p>
            <a:r>
              <a:rPr lang="en-US" sz="4400" dirty="0">
                <a:solidFill>
                  <a:srgbClr val="00B0F0"/>
                </a:solidFill>
              </a:rPr>
              <a:t>Birthdays &amp; Anniversaries</a:t>
            </a:r>
          </a:p>
        </p:txBody>
      </p:sp>
      <p:sp>
        <p:nvSpPr>
          <p:cNvPr id="3" name="Content Placeholder 2">
            <a:extLst>
              <a:ext uri="{FF2B5EF4-FFF2-40B4-BE49-F238E27FC236}">
                <a16:creationId xmlns:a16="http://schemas.microsoft.com/office/drawing/2014/main" id="{41476589-3925-4C3C-B8B3-9B7DB1A30BF4}"/>
              </a:ext>
            </a:extLst>
          </p:cNvPr>
          <p:cNvSpPr>
            <a:spLocks noGrp="1"/>
          </p:cNvSpPr>
          <p:nvPr>
            <p:ph idx="1"/>
          </p:nvPr>
        </p:nvSpPr>
        <p:spPr>
          <a:xfrm>
            <a:off x="723900" y="1297938"/>
            <a:ext cx="7696200" cy="4037747"/>
          </a:xfrm>
        </p:spPr>
        <p:txBody>
          <a:bodyPr>
            <a:normAutofit/>
          </a:bodyPr>
          <a:lstStyle/>
          <a:p>
            <a:pPr marL="0" indent="0" algn="ctr">
              <a:buNone/>
            </a:pPr>
            <a:r>
              <a:rPr lang="en-US" sz="2800" dirty="0"/>
              <a:t>Sept. 2</a:t>
            </a:r>
            <a:r>
              <a:rPr lang="en-US" sz="2800" baseline="30000" dirty="0"/>
              <a:t>nd</a:t>
            </a:r>
            <a:r>
              <a:rPr lang="en-US" sz="2800" dirty="0"/>
              <a:t> Abigail McCafferty </a:t>
            </a:r>
          </a:p>
          <a:p>
            <a:pPr marL="0" indent="0" algn="ctr">
              <a:buNone/>
            </a:pPr>
            <a:r>
              <a:rPr lang="en-US" sz="2800" dirty="0"/>
              <a:t>Sept 5</a:t>
            </a:r>
            <a:r>
              <a:rPr lang="en-US" sz="2800" baseline="30000" dirty="0"/>
              <a:t>th</a:t>
            </a:r>
            <a:r>
              <a:rPr lang="en-US" sz="2800" dirty="0"/>
              <a:t> Karen </a:t>
            </a:r>
            <a:r>
              <a:rPr lang="en-US" sz="2800" dirty="0" err="1"/>
              <a:t>Mourglea</a:t>
            </a:r>
            <a:endParaRPr lang="en-US" sz="2800" dirty="0"/>
          </a:p>
          <a:p>
            <a:pPr marL="0" indent="0" algn="ctr">
              <a:buNone/>
            </a:pPr>
            <a:r>
              <a:rPr lang="en-US" sz="2800" dirty="0"/>
              <a:t>Sept. 7</a:t>
            </a:r>
            <a:r>
              <a:rPr lang="en-US" sz="2800" baseline="30000" dirty="0"/>
              <a:t>th</a:t>
            </a:r>
            <a:r>
              <a:rPr lang="en-US" sz="2800" dirty="0"/>
              <a:t> Mary Smith</a:t>
            </a:r>
          </a:p>
          <a:p>
            <a:pPr marL="0" indent="0" algn="ctr">
              <a:buNone/>
            </a:pPr>
            <a:endParaRPr lang="en-US" sz="2800" dirty="0"/>
          </a:p>
          <a:p>
            <a:pPr marL="0" indent="0" algn="ctr">
              <a:buNone/>
            </a:pPr>
            <a:r>
              <a:rPr lang="en-US" sz="2800" dirty="0"/>
              <a:t>Sept 15</a:t>
            </a:r>
            <a:r>
              <a:rPr lang="en-US" sz="2800" baseline="30000" dirty="0"/>
              <a:t>th</a:t>
            </a:r>
            <a:r>
              <a:rPr lang="en-US" sz="2800" dirty="0"/>
              <a:t> Work Day</a:t>
            </a:r>
          </a:p>
          <a:p>
            <a:pPr marL="0" indent="0" algn="ctr">
              <a:buNone/>
            </a:pPr>
            <a:r>
              <a:rPr lang="en-US" sz="2800" dirty="0"/>
              <a:t>Oct. 12-14</a:t>
            </a:r>
            <a:r>
              <a:rPr lang="en-US" sz="2800" baseline="30000" dirty="0"/>
              <a:t>th</a:t>
            </a:r>
            <a:r>
              <a:rPr lang="en-US" sz="2800" dirty="0"/>
              <a:t> Meetings</a:t>
            </a:r>
          </a:p>
          <a:p>
            <a:pPr marL="0" indent="0" algn="ctr">
              <a:buNone/>
            </a:pPr>
            <a:endParaRPr lang="en-US" sz="2800" dirty="0"/>
          </a:p>
        </p:txBody>
      </p:sp>
      <p:sp>
        <p:nvSpPr>
          <p:cNvPr id="6" name="Slide Number Placeholder 5">
            <a:extLst>
              <a:ext uri="{FF2B5EF4-FFF2-40B4-BE49-F238E27FC236}">
                <a16:creationId xmlns:a16="http://schemas.microsoft.com/office/drawing/2014/main" id="{FF883EB5-0015-4804-8C3A-DB72821E2C3C}"/>
              </a:ext>
            </a:extLst>
          </p:cNvPr>
          <p:cNvSpPr>
            <a:spLocks noGrp="1"/>
          </p:cNvSpPr>
          <p:nvPr>
            <p:ph type="sldNum" sz="quarter" idx="12"/>
          </p:nvPr>
        </p:nvSpPr>
        <p:spPr/>
        <p:txBody>
          <a:bodyPr/>
          <a:lstStyle/>
          <a:p>
            <a:fld id="{34FBDB5F-F88B-4ECD-8AC6-E346D095E253}" type="slidenum">
              <a:rPr lang="en-US" smtClean="0"/>
              <a:pPr/>
              <a:t>2</a:t>
            </a:fld>
            <a:endParaRPr lang="en-US"/>
          </a:p>
        </p:txBody>
      </p:sp>
    </p:spTree>
    <p:extLst>
      <p:ext uri="{BB962C8B-B14F-4D97-AF65-F5344CB8AC3E}">
        <p14:creationId xmlns:p14="http://schemas.microsoft.com/office/powerpoint/2010/main" val="2309146366"/>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449F88-CE2B-4B81-85E1-D0EB1778715F}"/>
              </a:ext>
            </a:extLst>
          </p:cNvPr>
          <p:cNvSpPr>
            <a:spLocks noGrp="1"/>
          </p:cNvSpPr>
          <p:nvPr>
            <p:ph type="dt" sz="half" idx="10"/>
          </p:nvPr>
        </p:nvSpPr>
        <p:spPr/>
        <p:txBody>
          <a:bodyPr/>
          <a:lstStyle/>
          <a:p>
            <a:r>
              <a:rPr lang="en-US"/>
              <a:t>9-2-2018</a:t>
            </a:r>
          </a:p>
        </p:txBody>
      </p:sp>
      <p:sp>
        <p:nvSpPr>
          <p:cNvPr id="3" name="Footer Placeholder 2">
            <a:extLst>
              <a:ext uri="{FF2B5EF4-FFF2-40B4-BE49-F238E27FC236}">
                <a16:creationId xmlns:a16="http://schemas.microsoft.com/office/drawing/2014/main" id="{76D2C920-99B3-4607-AC2E-68FCD7C4D2EC}"/>
              </a:ext>
            </a:extLst>
          </p:cNvPr>
          <p:cNvSpPr>
            <a:spLocks noGrp="1"/>
          </p:cNvSpPr>
          <p:nvPr>
            <p:ph type="ftr" sz="quarter" idx="11"/>
          </p:nvPr>
        </p:nvSpPr>
        <p:spPr/>
        <p:txBody>
          <a:bodyPr/>
          <a:lstStyle/>
          <a:p>
            <a:r>
              <a:rPr lang="en-US"/>
              <a:t>Touch Not 4</a:t>
            </a:r>
          </a:p>
        </p:txBody>
      </p:sp>
      <p:sp>
        <p:nvSpPr>
          <p:cNvPr id="4" name="Slide Number Placeholder 3">
            <a:extLst>
              <a:ext uri="{FF2B5EF4-FFF2-40B4-BE49-F238E27FC236}">
                <a16:creationId xmlns:a16="http://schemas.microsoft.com/office/drawing/2014/main" id="{3C7F822B-18BD-41E1-A4D6-786E1A143DBC}"/>
              </a:ext>
            </a:extLst>
          </p:cNvPr>
          <p:cNvSpPr>
            <a:spLocks noGrp="1"/>
          </p:cNvSpPr>
          <p:nvPr>
            <p:ph type="sldNum" sz="quarter" idx="12"/>
          </p:nvPr>
        </p:nvSpPr>
        <p:spPr/>
        <p:txBody>
          <a:bodyPr/>
          <a:lstStyle/>
          <a:p>
            <a:fld id="{34FBDB5F-F88B-4ECD-8AC6-E346D095E253}" type="slidenum">
              <a:rPr lang="en-US" smtClean="0"/>
              <a:pPr/>
              <a:t>20</a:t>
            </a:fld>
            <a:endParaRPr lang="en-US" dirty="0"/>
          </a:p>
        </p:txBody>
      </p:sp>
      <p:sp>
        <p:nvSpPr>
          <p:cNvPr id="5" name="Rectangle 4">
            <a:extLst>
              <a:ext uri="{FF2B5EF4-FFF2-40B4-BE49-F238E27FC236}">
                <a16:creationId xmlns:a16="http://schemas.microsoft.com/office/drawing/2014/main" id="{19862517-58FD-421E-801D-E07029BFE045}"/>
              </a:ext>
            </a:extLst>
          </p:cNvPr>
          <p:cNvSpPr/>
          <p:nvPr/>
        </p:nvSpPr>
        <p:spPr>
          <a:xfrm>
            <a:off x="152400" y="175770"/>
            <a:ext cx="8763000" cy="5139868"/>
          </a:xfrm>
          <a:prstGeom prst="rect">
            <a:avLst/>
          </a:prstGeom>
        </p:spPr>
        <p:txBody>
          <a:bodyPr wrap="square">
            <a:spAutoFit/>
          </a:bodyPr>
          <a:lstStyle/>
          <a:p>
            <a:r>
              <a:rPr lang="en-US" sz="4000" b="1" dirty="0"/>
              <a:t>THE.SECOND.COMING</a:t>
            </a:r>
          </a:p>
          <a:p>
            <a:r>
              <a:rPr lang="en-US" sz="3200" dirty="0"/>
              <a:t>	3 That's our purpose of being here, is to try to do what little that we have a knowledge to do with, to try to help along this pilgrimage just that we're here in the earth, </a:t>
            </a:r>
            <a:r>
              <a:rPr lang="en-US" sz="3200" dirty="0">
                <a:solidFill>
                  <a:srgbClr val="FFFF00"/>
                </a:solidFill>
              </a:rPr>
              <a:t>to make life a little easier to live right and a little harder to do wrong. 	</a:t>
            </a:r>
            <a:r>
              <a:rPr lang="en-US" sz="3200" dirty="0"/>
              <a:t>That's what our purpose is: to see Jesus Christ receive the glory that's due Him among His people. </a:t>
            </a:r>
          </a:p>
          <a:p>
            <a:pPr algn="r"/>
            <a:r>
              <a:rPr lang="en-US" sz="3200" dirty="0"/>
              <a:t>55-0220</a:t>
            </a:r>
          </a:p>
        </p:txBody>
      </p:sp>
    </p:spTree>
    <p:extLst>
      <p:ext uri="{BB962C8B-B14F-4D97-AF65-F5344CB8AC3E}">
        <p14:creationId xmlns:p14="http://schemas.microsoft.com/office/powerpoint/2010/main" val="1308487885"/>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926966-83E0-41DC-95B5-F87E33B3E358}"/>
              </a:ext>
            </a:extLst>
          </p:cNvPr>
          <p:cNvSpPr>
            <a:spLocks noGrp="1"/>
          </p:cNvSpPr>
          <p:nvPr>
            <p:ph type="dt" sz="half" idx="10"/>
          </p:nvPr>
        </p:nvSpPr>
        <p:spPr/>
        <p:txBody>
          <a:bodyPr/>
          <a:lstStyle/>
          <a:p>
            <a:r>
              <a:rPr lang="en-US"/>
              <a:t>9-2-2018</a:t>
            </a:r>
          </a:p>
        </p:txBody>
      </p:sp>
      <p:sp>
        <p:nvSpPr>
          <p:cNvPr id="3" name="Footer Placeholder 2">
            <a:extLst>
              <a:ext uri="{FF2B5EF4-FFF2-40B4-BE49-F238E27FC236}">
                <a16:creationId xmlns:a16="http://schemas.microsoft.com/office/drawing/2014/main" id="{73A6F543-ABAB-4EDB-9778-C1CBACF7D186}"/>
              </a:ext>
            </a:extLst>
          </p:cNvPr>
          <p:cNvSpPr>
            <a:spLocks noGrp="1"/>
          </p:cNvSpPr>
          <p:nvPr>
            <p:ph type="ftr" sz="quarter" idx="11"/>
          </p:nvPr>
        </p:nvSpPr>
        <p:spPr/>
        <p:txBody>
          <a:bodyPr/>
          <a:lstStyle/>
          <a:p>
            <a:r>
              <a:rPr lang="en-US"/>
              <a:t>Touch Not 4</a:t>
            </a:r>
          </a:p>
        </p:txBody>
      </p:sp>
      <p:sp>
        <p:nvSpPr>
          <p:cNvPr id="4" name="Slide Number Placeholder 3">
            <a:extLst>
              <a:ext uri="{FF2B5EF4-FFF2-40B4-BE49-F238E27FC236}">
                <a16:creationId xmlns:a16="http://schemas.microsoft.com/office/drawing/2014/main" id="{4374CF8E-124B-4EB1-B3AD-A632B587F503}"/>
              </a:ext>
            </a:extLst>
          </p:cNvPr>
          <p:cNvSpPr>
            <a:spLocks noGrp="1"/>
          </p:cNvSpPr>
          <p:nvPr>
            <p:ph type="sldNum" sz="quarter" idx="12"/>
          </p:nvPr>
        </p:nvSpPr>
        <p:spPr/>
        <p:txBody>
          <a:bodyPr/>
          <a:lstStyle/>
          <a:p>
            <a:fld id="{34FBDB5F-F88B-4ECD-8AC6-E346D095E253}" type="slidenum">
              <a:rPr lang="en-US" smtClean="0"/>
              <a:pPr/>
              <a:t>21</a:t>
            </a:fld>
            <a:endParaRPr lang="en-US" dirty="0"/>
          </a:p>
        </p:txBody>
      </p:sp>
      <p:sp>
        <p:nvSpPr>
          <p:cNvPr id="5" name="Rectangle 4">
            <a:extLst>
              <a:ext uri="{FF2B5EF4-FFF2-40B4-BE49-F238E27FC236}">
                <a16:creationId xmlns:a16="http://schemas.microsoft.com/office/drawing/2014/main" id="{99028618-EB26-4FD6-AF70-84C11A0298C0}"/>
              </a:ext>
            </a:extLst>
          </p:cNvPr>
          <p:cNvSpPr/>
          <p:nvPr/>
        </p:nvSpPr>
        <p:spPr>
          <a:xfrm>
            <a:off x="152400" y="175770"/>
            <a:ext cx="8839200" cy="5139869"/>
          </a:xfrm>
          <a:prstGeom prst="rect">
            <a:avLst/>
          </a:prstGeom>
        </p:spPr>
        <p:txBody>
          <a:bodyPr wrap="square">
            <a:spAutoFit/>
          </a:bodyPr>
          <a:lstStyle/>
          <a:p>
            <a:r>
              <a:rPr lang="en-US" sz="4000" b="1" dirty="0"/>
              <a:t>GOD.HIDING.HIMSELF.IN.SIMPLICITY</a:t>
            </a:r>
          </a:p>
          <a:p>
            <a:r>
              <a:rPr lang="en-US" sz="3200" dirty="0"/>
              <a:t>	234 Now, an highway of holiness...  People try to make themselves holy. And when you do, it would be like a buzzard trying to put dove feathers in himself to make a dove out of it, when his nature's still a buzzard… and saying, "You see, I'm a beautiful bird." See, it's something manufactured.</a:t>
            </a:r>
          </a:p>
          <a:p>
            <a:r>
              <a:rPr lang="en-US" sz="3200" dirty="0"/>
              <a:t>	But a peacock don't have to worry whether he's going to have peacock feathers or not. </a:t>
            </a:r>
          </a:p>
        </p:txBody>
      </p:sp>
    </p:spTree>
    <p:extLst>
      <p:ext uri="{BB962C8B-B14F-4D97-AF65-F5344CB8AC3E}">
        <p14:creationId xmlns:p14="http://schemas.microsoft.com/office/powerpoint/2010/main" val="2457420532"/>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44CD24-EE76-449D-B6DB-D7BD296DBF3F}"/>
              </a:ext>
            </a:extLst>
          </p:cNvPr>
          <p:cNvSpPr>
            <a:spLocks noGrp="1"/>
          </p:cNvSpPr>
          <p:nvPr>
            <p:ph type="dt" sz="half" idx="10"/>
          </p:nvPr>
        </p:nvSpPr>
        <p:spPr/>
        <p:txBody>
          <a:bodyPr/>
          <a:lstStyle/>
          <a:p>
            <a:r>
              <a:rPr lang="en-US"/>
              <a:t>9-2-2018</a:t>
            </a:r>
          </a:p>
        </p:txBody>
      </p:sp>
      <p:sp>
        <p:nvSpPr>
          <p:cNvPr id="3" name="Footer Placeholder 2">
            <a:extLst>
              <a:ext uri="{FF2B5EF4-FFF2-40B4-BE49-F238E27FC236}">
                <a16:creationId xmlns:a16="http://schemas.microsoft.com/office/drawing/2014/main" id="{0D8C3EE4-4299-436C-93B0-ED02083F9F30}"/>
              </a:ext>
            </a:extLst>
          </p:cNvPr>
          <p:cNvSpPr>
            <a:spLocks noGrp="1"/>
          </p:cNvSpPr>
          <p:nvPr>
            <p:ph type="ftr" sz="quarter" idx="11"/>
          </p:nvPr>
        </p:nvSpPr>
        <p:spPr/>
        <p:txBody>
          <a:bodyPr/>
          <a:lstStyle/>
          <a:p>
            <a:r>
              <a:rPr lang="en-US"/>
              <a:t>Touch Not 4</a:t>
            </a:r>
          </a:p>
        </p:txBody>
      </p:sp>
      <p:sp>
        <p:nvSpPr>
          <p:cNvPr id="4" name="Slide Number Placeholder 3">
            <a:extLst>
              <a:ext uri="{FF2B5EF4-FFF2-40B4-BE49-F238E27FC236}">
                <a16:creationId xmlns:a16="http://schemas.microsoft.com/office/drawing/2014/main" id="{75D3CA2B-2F98-4C1E-A071-F48C9FF9EA9D}"/>
              </a:ext>
            </a:extLst>
          </p:cNvPr>
          <p:cNvSpPr>
            <a:spLocks noGrp="1"/>
          </p:cNvSpPr>
          <p:nvPr>
            <p:ph type="sldNum" sz="quarter" idx="12"/>
          </p:nvPr>
        </p:nvSpPr>
        <p:spPr/>
        <p:txBody>
          <a:bodyPr/>
          <a:lstStyle/>
          <a:p>
            <a:fld id="{34FBDB5F-F88B-4ECD-8AC6-E346D095E253}" type="slidenum">
              <a:rPr lang="en-US" smtClean="0"/>
              <a:pPr/>
              <a:t>22</a:t>
            </a:fld>
            <a:endParaRPr lang="en-US" dirty="0"/>
          </a:p>
        </p:txBody>
      </p:sp>
      <p:sp>
        <p:nvSpPr>
          <p:cNvPr id="5" name="Rectangle 4">
            <a:extLst>
              <a:ext uri="{FF2B5EF4-FFF2-40B4-BE49-F238E27FC236}">
                <a16:creationId xmlns:a16="http://schemas.microsoft.com/office/drawing/2014/main" id="{5FB5F952-8742-4E9F-9F78-6CA5B79BECDE}"/>
              </a:ext>
            </a:extLst>
          </p:cNvPr>
          <p:cNvSpPr/>
          <p:nvPr/>
        </p:nvSpPr>
        <p:spPr>
          <a:xfrm>
            <a:off x="228600" y="175770"/>
            <a:ext cx="8763000" cy="4524315"/>
          </a:xfrm>
          <a:prstGeom prst="rect">
            <a:avLst/>
          </a:prstGeom>
        </p:spPr>
        <p:txBody>
          <a:bodyPr wrap="square">
            <a:spAutoFit/>
          </a:bodyPr>
          <a:lstStyle/>
          <a:p>
            <a:r>
              <a:rPr lang="en-US" sz="3200" dirty="0"/>
              <a:t>	The dove don't have to worry whether he's going to have dove feathers or not. As long as his nature is a dove, he will have dove feathers.</a:t>
            </a:r>
          </a:p>
          <a:p>
            <a:r>
              <a:rPr lang="en-US" sz="3200" dirty="0"/>
              <a:t>	And see, the holiness people begin to say, "The women must wear long hair and long sleeves," and all these things, "and long skirts, and not wear any wedding rings, or jewelry of any type." </a:t>
            </a:r>
            <a:r>
              <a:rPr lang="en-US" sz="3200" dirty="0">
                <a:solidFill>
                  <a:srgbClr val="FFFF00"/>
                </a:solidFill>
              </a:rPr>
              <a:t>See, it become a self-righteous holiness. </a:t>
            </a:r>
          </a:p>
          <a:p>
            <a:pPr algn="r"/>
            <a:r>
              <a:rPr lang="en-US" sz="3200" dirty="0"/>
              <a:t>63-0317</a:t>
            </a:r>
          </a:p>
        </p:txBody>
      </p:sp>
    </p:spTree>
    <p:extLst>
      <p:ext uri="{BB962C8B-B14F-4D97-AF65-F5344CB8AC3E}">
        <p14:creationId xmlns:p14="http://schemas.microsoft.com/office/powerpoint/2010/main" val="3628156305"/>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9-2-2018</a:t>
            </a:r>
          </a:p>
        </p:txBody>
      </p:sp>
      <p:sp>
        <p:nvSpPr>
          <p:cNvPr id="3" name="Footer Placeholder 2"/>
          <p:cNvSpPr>
            <a:spLocks noGrp="1"/>
          </p:cNvSpPr>
          <p:nvPr>
            <p:ph type="ftr" sz="quarter" idx="11"/>
          </p:nvPr>
        </p:nvSpPr>
        <p:spPr/>
        <p:txBody>
          <a:bodyPr/>
          <a:lstStyle/>
          <a:p>
            <a:r>
              <a:rPr lang="en-US"/>
              <a:t>Touch Not 4</a:t>
            </a:r>
          </a:p>
        </p:txBody>
      </p:sp>
      <p:sp>
        <p:nvSpPr>
          <p:cNvPr id="4" name="Slide Number Placeholder 3"/>
          <p:cNvSpPr>
            <a:spLocks noGrp="1"/>
          </p:cNvSpPr>
          <p:nvPr>
            <p:ph type="sldNum" sz="quarter" idx="12"/>
          </p:nvPr>
        </p:nvSpPr>
        <p:spPr/>
        <p:txBody>
          <a:bodyPr/>
          <a:lstStyle/>
          <a:p>
            <a:fld id="{34FBDB5F-F88B-4ECD-8AC6-E346D095E253}" type="slidenum">
              <a:rPr lang="en-US" smtClean="0"/>
              <a:pPr/>
              <a:t>23</a:t>
            </a:fld>
            <a:endParaRPr lang="en-US"/>
          </a:p>
        </p:txBody>
      </p:sp>
      <p:sp>
        <p:nvSpPr>
          <p:cNvPr id="35841" name="Rectangle 1"/>
          <p:cNvSpPr>
            <a:spLocks noChangeArrowheads="1"/>
          </p:cNvSpPr>
          <p:nvPr/>
        </p:nvSpPr>
        <p:spPr bwMode="auto">
          <a:xfrm>
            <a:off x="228600" y="34247"/>
            <a:ext cx="8763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a:ln>
                  <a:noFill/>
                </a:ln>
                <a:solidFill>
                  <a:schemeClr val="tx1"/>
                </a:solidFill>
                <a:effectLst/>
                <a:latin typeface="Cambria" pitchFamily="18" charset="0"/>
                <a:ea typeface="Times New Roman" pitchFamily="18" charset="0"/>
              </a:rPr>
              <a:t>QUEEN.OF.SHEBA</a:t>
            </a:r>
            <a:endParaRPr kumimoji="0" lang="en-US" sz="3200" b="1" i="0" u="none" strike="noStrike" cap="none" normalizeH="0" baseline="0" dirty="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ambria" pitchFamily="18" charset="0"/>
                <a:ea typeface="Times New Roman" pitchFamily="18" charset="0"/>
              </a:rPr>
              <a:t>	9  And then if you say that you're saved and still live for the things of the world, your fruits prove that you're not saved. I believe in holiness... 	But if you just make yourself dress like a holy person or act like a holy person, that doesn't make you a holy person. You'd just be making out that. </a:t>
            </a:r>
            <a:r>
              <a:rPr kumimoji="0" lang="en-US" sz="3200" b="0" i="0" u="none" strike="noStrike" cap="none" normalizeH="0" baseline="0" dirty="0">
                <a:ln>
                  <a:noFill/>
                </a:ln>
                <a:solidFill>
                  <a:srgbClr val="FFFF00"/>
                </a:solidFill>
                <a:effectLst/>
                <a:latin typeface="Cambria" pitchFamily="18" charset="0"/>
                <a:ea typeface="Times New Roman" pitchFamily="18" charset="0"/>
              </a:rPr>
              <a:t>But if the Spirit within you makes you live that way, then you know you're all right. </a:t>
            </a:r>
            <a:r>
              <a:rPr kumimoji="0" lang="en-US" sz="3200" b="0" i="0" u="none" strike="noStrike" cap="none" normalizeH="0" baseline="0" dirty="0">
                <a:ln>
                  <a:noFill/>
                </a:ln>
                <a:solidFill>
                  <a:schemeClr val="tx1"/>
                </a:solidFill>
                <a:effectLst/>
                <a:latin typeface="Cambria" pitchFamily="18" charset="0"/>
                <a:ea typeface="Times New Roman" pitchFamily="18" charset="0"/>
              </a:rPr>
              <a:t>That's how you judge yourself…</a:t>
            </a:r>
          </a:p>
          <a:p>
            <a:pPr lvl="0" algn="r" eaLnBrk="0" fontAlgn="base" hangingPunct="0">
              <a:spcBef>
                <a:spcPct val="0"/>
              </a:spcBef>
              <a:spcAft>
                <a:spcPct val="0"/>
              </a:spcAft>
            </a:pPr>
            <a:r>
              <a:rPr lang="en-US" sz="2400" b="1" dirty="0">
                <a:latin typeface="Cambria" pitchFamily="18" charset="0"/>
                <a:ea typeface="Times New Roman" pitchFamily="18" charset="0"/>
              </a:rPr>
              <a:t>60-0710</a:t>
            </a:r>
            <a:endParaRPr kumimoji="0" lang="en-US" sz="2400" b="0" i="0" u="none" strike="noStrike" cap="none" normalizeH="0" baseline="0" dirty="0">
              <a:ln>
                <a:noFill/>
              </a:ln>
              <a:solidFill>
                <a:schemeClr val="tx1"/>
              </a:solidFill>
              <a:effectLst/>
              <a:latin typeface="Cambria" pitchFamily="18" charset="0"/>
            </a:endParaRPr>
          </a:p>
        </p:txBody>
      </p:sp>
    </p:spTree>
    <p:extLst>
      <p:ext uri="{BB962C8B-B14F-4D97-AF65-F5344CB8AC3E}">
        <p14:creationId xmlns:p14="http://schemas.microsoft.com/office/powerpoint/2010/main" val="1254737445"/>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9-2-2018</a:t>
            </a:r>
          </a:p>
        </p:txBody>
      </p:sp>
      <p:sp>
        <p:nvSpPr>
          <p:cNvPr id="4" name="Footer Placeholder 3"/>
          <p:cNvSpPr>
            <a:spLocks noGrp="1"/>
          </p:cNvSpPr>
          <p:nvPr>
            <p:ph type="ftr" sz="quarter" idx="11"/>
          </p:nvPr>
        </p:nvSpPr>
        <p:spPr/>
        <p:txBody>
          <a:bodyPr/>
          <a:lstStyle/>
          <a:p>
            <a:r>
              <a:rPr lang="en-US"/>
              <a:t>Touch Not 4</a:t>
            </a:r>
          </a:p>
        </p:txBody>
      </p:sp>
      <p:sp>
        <p:nvSpPr>
          <p:cNvPr id="3" name="Slide Number Placeholder 2"/>
          <p:cNvSpPr>
            <a:spLocks noGrp="1"/>
          </p:cNvSpPr>
          <p:nvPr>
            <p:ph type="sldNum" sz="quarter" idx="12"/>
          </p:nvPr>
        </p:nvSpPr>
        <p:spPr/>
        <p:txBody>
          <a:bodyPr/>
          <a:lstStyle/>
          <a:p>
            <a:fld id="{34FBDB5F-F88B-4ECD-8AC6-E346D095E253}" type="slidenum">
              <a:rPr lang="en-US" smtClean="0"/>
              <a:pPr/>
              <a:t>24</a:t>
            </a:fld>
            <a:endParaRPr lang="en-US"/>
          </a:p>
        </p:txBody>
      </p:sp>
      <p:sp>
        <p:nvSpPr>
          <p:cNvPr id="5" name="Rectangle 4"/>
          <p:cNvSpPr/>
          <p:nvPr/>
        </p:nvSpPr>
        <p:spPr>
          <a:xfrm>
            <a:off x="838200" y="533400"/>
            <a:ext cx="7086600" cy="3231654"/>
          </a:xfrm>
          <a:prstGeom prst="rect">
            <a:avLst/>
          </a:prstGeom>
        </p:spPr>
        <p:txBody>
          <a:bodyPr wrap="square">
            <a:spAutoFit/>
          </a:bodyPr>
          <a:lstStyle/>
          <a:p>
            <a:pPr lvl="0" eaLnBrk="0" fontAlgn="base" hangingPunct="0">
              <a:spcBef>
                <a:spcPct val="0"/>
              </a:spcBef>
              <a:spcAft>
                <a:spcPct val="0"/>
              </a:spcAft>
            </a:pPr>
            <a:r>
              <a:rPr lang="en-US" sz="4400" b="1" dirty="0">
                <a:latin typeface="Cambria" pitchFamily="18" charset="0"/>
                <a:ea typeface="Times New Roman" pitchFamily="18" charset="0"/>
              </a:rPr>
              <a:t>PSALMS 141:4</a:t>
            </a:r>
            <a:r>
              <a:rPr lang="en-US" sz="4400" i="1" dirty="0">
                <a:latin typeface="Cambria" pitchFamily="18" charset="0"/>
                <a:ea typeface="Times New Roman" pitchFamily="18" charset="0"/>
              </a:rPr>
              <a:t>  </a:t>
            </a:r>
          </a:p>
          <a:p>
            <a:pPr lvl="0" eaLnBrk="0" fontAlgn="base" hangingPunct="0">
              <a:spcBef>
                <a:spcPct val="0"/>
              </a:spcBef>
              <a:spcAft>
                <a:spcPct val="0"/>
              </a:spcAft>
            </a:pPr>
            <a:r>
              <a:rPr lang="en-US" sz="4000" i="1" dirty="0">
                <a:latin typeface="Cambria" pitchFamily="18" charset="0"/>
                <a:ea typeface="Times New Roman" pitchFamily="18" charset="0"/>
              </a:rPr>
              <a:t>	Incline not my heart to any evil thing, to </a:t>
            </a:r>
            <a:r>
              <a:rPr lang="en-US" sz="4000" i="1" dirty="0" err="1">
                <a:latin typeface="Cambria" pitchFamily="18" charset="0"/>
                <a:ea typeface="Times New Roman" pitchFamily="18" charset="0"/>
              </a:rPr>
              <a:t>practise</a:t>
            </a:r>
            <a:r>
              <a:rPr lang="en-US" sz="4000" i="1" dirty="0">
                <a:latin typeface="Cambria" pitchFamily="18" charset="0"/>
                <a:ea typeface="Times New Roman" pitchFamily="18" charset="0"/>
              </a:rPr>
              <a:t> wicked works with men that work iniquity…</a:t>
            </a:r>
          </a:p>
        </p:txBody>
      </p:sp>
    </p:spTree>
    <p:extLst>
      <p:ext uri="{BB962C8B-B14F-4D97-AF65-F5344CB8AC3E}">
        <p14:creationId xmlns:p14="http://schemas.microsoft.com/office/powerpoint/2010/main" val="3282156448"/>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825AAD-EED8-4F42-A77B-391EA5099948}"/>
              </a:ext>
            </a:extLst>
          </p:cNvPr>
          <p:cNvSpPr>
            <a:spLocks noGrp="1"/>
          </p:cNvSpPr>
          <p:nvPr>
            <p:ph type="dt" sz="half" idx="10"/>
          </p:nvPr>
        </p:nvSpPr>
        <p:spPr/>
        <p:txBody>
          <a:bodyPr/>
          <a:lstStyle/>
          <a:p>
            <a:r>
              <a:rPr lang="en-US"/>
              <a:t>9-2-2018</a:t>
            </a:r>
          </a:p>
        </p:txBody>
      </p:sp>
      <p:sp>
        <p:nvSpPr>
          <p:cNvPr id="3" name="Footer Placeholder 2">
            <a:extLst>
              <a:ext uri="{FF2B5EF4-FFF2-40B4-BE49-F238E27FC236}">
                <a16:creationId xmlns:a16="http://schemas.microsoft.com/office/drawing/2014/main" id="{82571568-7015-4BA5-B278-AEB81E62CD2E}"/>
              </a:ext>
            </a:extLst>
          </p:cNvPr>
          <p:cNvSpPr>
            <a:spLocks noGrp="1"/>
          </p:cNvSpPr>
          <p:nvPr>
            <p:ph type="ftr" sz="quarter" idx="11"/>
          </p:nvPr>
        </p:nvSpPr>
        <p:spPr/>
        <p:txBody>
          <a:bodyPr/>
          <a:lstStyle/>
          <a:p>
            <a:r>
              <a:rPr lang="en-US"/>
              <a:t>Touch Not 4</a:t>
            </a:r>
          </a:p>
        </p:txBody>
      </p:sp>
      <p:sp>
        <p:nvSpPr>
          <p:cNvPr id="4" name="Slide Number Placeholder 3">
            <a:extLst>
              <a:ext uri="{FF2B5EF4-FFF2-40B4-BE49-F238E27FC236}">
                <a16:creationId xmlns:a16="http://schemas.microsoft.com/office/drawing/2014/main" id="{9D520A9D-7DC2-4A78-8466-D27315F5B63E}"/>
              </a:ext>
            </a:extLst>
          </p:cNvPr>
          <p:cNvSpPr>
            <a:spLocks noGrp="1"/>
          </p:cNvSpPr>
          <p:nvPr>
            <p:ph type="sldNum" sz="quarter" idx="12"/>
          </p:nvPr>
        </p:nvSpPr>
        <p:spPr/>
        <p:txBody>
          <a:bodyPr/>
          <a:lstStyle/>
          <a:p>
            <a:fld id="{34FBDB5F-F88B-4ECD-8AC6-E346D095E253}" type="slidenum">
              <a:rPr lang="en-US" smtClean="0"/>
              <a:pPr/>
              <a:t>25</a:t>
            </a:fld>
            <a:endParaRPr lang="en-US" dirty="0"/>
          </a:p>
        </p:txBody>
      </p:sp>
      <p:sp>
        <p:nvSpPr>
          <p:cNvPr id="5" name="Rectangle 4">
            <a:extLst>
              <a:ext uri="{FF2B5EF4-FFF2-40B4-BE49-F238E27FC236}">
                <a16:creationId xmlns:a16="http://schemas.microsoft.com/office/drawing/2014/main" id="{BFE450D9-C51B-4677-A564-E9B46E778391}"/>
              </a:ext>
            </a:extLst>
          </p:cNvPr>
          <p:cNvSpPr/>
          <p:nvPr/>
        </p:nvSpPr>
        <p:spPr>
          <a:xfrm>
            <a:off x="304800" y="228601"/>
            <a:ext cx="8534400" cy="6124754"/>
          </a:xfrm>
          <a:prstGeom prst="rect">
            <a:avLst/>
          </a:prstGeom>
        </p:spPr>
        <p:txBody>
          <a:bodyPr wrap="square">
            <a:spAutoFit/>
          </a:bodyPr>
          <a:lstStyle/>
          <a:p>
            <a:r>
              <a:rPr lang="en-US" sz="4000" b="1" dirty="0"/>
              <a:t>THE.DEITY.OF.JESUS.CHRIST</a:t>
            </a:r>
          </a:p>
          <a:p>
            <a:r>
              <a:rPr lang="en-US" sz="3200" dirty="0"/>
              <a:t>	98 But that is the God, the Creator, living in you, and giving you all the power. And you're in possession of anything that He had. </a:t>
            </a:r>
            <a:r>
              <a:rPr lang="en-US" sz="3200" dirty="0">
                <a:solidFill>
                  <a:srgbClr val="FFFF00"/>
                </a:solidFill>
              </a:rPr>
              <a:t>So is It in you</a:t>
            </a:r>
            <a:r>
              <a:rPr lang="en-US" sz="3200" dirty="0"/>
              <a:t> to abstain from evil, to do good, to shun evil and flee to righteousness, to turn away from temptation. All malice, hatred, strife, envy, and so forth, come away from it, for that'll take Him from your heart, if you will receive Him, embrace Him and love Him, and hold Him in your heart and love Him. </a:t>
            </a:r>
          </a:p>
          <a:p>
            <a:pPr algn="r"/>
            <a:r>
              <a:rPr lang="en-US" sz="3200" dirty="0"/>
              <a:t>49-1225</a:t>
            </a:r>
          </a:p>
        </p:txBody>
      </p:sp>
    </p:spTree>
    <p:extLst>
      <p:ext uri="{BB962C8B-B14F-4D97-AF65-F5344CB8AC3E}">
        <p14:creationId xmlns:p14="http://schemas.microsoft.com/office/powerpoint/2010/main" val="2677300395"/>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9-2-2018</a:t>
            </a:r>
          </a:p>
        </p:txBody>
      </p:sp>
      <p:sp>
        <p:nvSpPr>
          <p:cNvPr id="3" name="Footer Placeholder 2"/>
          <p:cNvSpPr>
            <a:spLocks noGrp="1"/>
          </p:cNvSpPr>
          <p:nvPr>
            <p:ph type="ftr" sz="quarter" idx="11"/>
          </p:nvPr>
        </p:nvSpPr>
        <p:spPr/>
        <p:txBody>
          <a:bodyPr/>
          <a:lstStyle/>
          <a:p>
            <a:r>
              <a:rPr lang="en-US"/>
              <a:t>Touch Not 4</a:t>
            </a:r>
          </a:p>
        </p:txBody>
      </p:sp>
      <p:sp>
        <p:nvSpPr>
          <p:cNvPr id="4" name="Slide Number Placeholder 3"/>
          <p:cNvSpPr>
            <a:spLocks noGrp="1"/>
          </p:cNvSpPr>
          <p:nvPr>
            <p:ph type="sldNum" sz="quarter" idx="12"/>
          </p:nvPr>
        </p:nvSpPr>
        <p:spPr/>
        <p:txBody>
          <a:bodyPr/>
          <a:lstStyle/>
          <a:p>
            <a:fld id="{34FBDB5F-F88B-4ECD-8AC6-E346D095E253}" type="slidenum">
              <a:rPr lang="en-US" smtClean="0"/>
              <a:pPr/>
              <a:t>26</a:t>
            </a:fld>
            <a:endParaRPr lang="en-US"/>
          </a:p>
        </p:txBody>
      </p:sp>
      <p:sp>
        <p:nvSpPr>
          <p:cNvPr id="44033" name="Rectangle 1"/>
          <p:cNvSpPr>
            <a:spLocks noChangeArrowheads="1"/>
          </p:cNvSpPr>
          <p:nvPr/>
        </p:nvSpPr>
        <p:spPr bwMode="auto">
          <a:xfrm>
            <a:off x="152400" y="0"/>
            <a:ext cx="8915400" cy="680186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Times New Roman" pitchFamily="18" charset="0"/>
              </a:rPr>
              <a:t>MARRIAGE.OF.THE.LAMB</a:t>
            </a:r>
            <a:endParaRPr kumimoji="0" lang="en-US" sz="44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a:ln>
                  <a:noFill/>
                </a:ln>
                <a:solidFill>
                  <a:schemeClr val="tx1"/>
                </a:solidFill>
                <a:effectLst/>
                <a:latin typeface="Cambria" pitchFamily="18" charset="0"/>
                <a:ea typeface="Times New Roman" pitchFamily="18" charset="0"/>
              </a:rPr>
              <a:t>	28   </a:t>
            </a:r>
            <a:r>
              <a:rPr kumimoji="0" lang="en-US" sz="3000" b="0" i="0" u="none" strike="noStrike" cap="none" normalizeH="0" baseline="0" dirty="0">
                <a:ln>
                  <a:noFill/>
                </a:ln>
                <a:solidFill>
                  <a:schemeClr val="tx1"/>
                </a:solidFill>
                <a:effectLst/>
                <a:latin typeface="Cambria" pitchFamily="18" charset="0"/>
                <a:ea typeface="Times New Roman" pitchFamily="18" charset="0"/>
              </a:rPr>
              <a:t>If you notice, it said, </a:t>
            </a:r>
            <a:r>
              <a:rPr kumimoji="0" lang="en-US" sz="3000" b="0" i="1" u="none" strike="noStrike" cap="none" normalizeH="0" baseline="0" dirty="0">
                <a:ln>
                  <a:noFill/>
                </a:ln>
                <a:solidFill>
                  <a:schemeClr val="tx1"/>
                </a:solidFill>
                <a:effectLst/>
                <a:latin typeface="Cambria" pitchFamily="18" charset="0"/>
                <a:ea typeface="Times New Roman" pitchFamily="18" charset="0"/>
              </a:rPr>
              <a:t>"She has made herself ready." </a:t>
            </a:r>
            <a:r>
              <a:rPr kumimoji="0" lang="en-US" sz="3000" b="0" i="0" u="none" strike="noStrike" cap="none" normalizeH="0" baseline="0" dirty="0">
                <a:ln>
                  <a:noFill/>
                </a:ln>
                <a:solidFill>
                  <a:schemeClr val="tx1"/>
                </a:solidFill>
                <a:effectLst/>
                <a:latin typeface="Cambria" pitchFamily="18" charset="0"/>
                <a:ea typeface="Times New Roman" pitchFamily="18" charset="0"/>
              </a:rPr>
              <a:t>So many says, "If the Lord will take this evil spirit from me, drinking, gambling, lying, or stealing, I'll serve Him." </a:t>
            </a:r>
            <a:r>
              <a:rPr kumimoji="0" lang="en-US" sz="3000" b="0" i="0" u="none" strike="noStrike" cap="none" normalizeH="0" baseline="0" dirty="0">
                <a:ln>
                  <a:noFill/>
                </a:ln>
                <a:solidFill>
                  <a:srgbClr val="FFFF00"/>
                </a:solidFill>
                <a:effectLst/>
                <a:latin typeface="Cambria" pitchFamily="18" charset="0"/>
                <a:ea typeface="Times New Roman" pitchFamily="18" charset="0"/>
              </a:rPr>
              <a:t>But that's up to you. You got to do something too. </a:t>
            </a:r>
            <a:r>
              <a:rPr kumimoji="0" lang="en-US" sz="3000" b="0" i="0" u="none" strike="noStrike" cap="none" normalizeH="0" baseline="0" dirty="0">
                <a:ln>
                  <a:noFill/>
                </a:ln>
                <a:solidFill>
                  <a:schemeClr val="tx1"/>
                </a:solidFill>
                <a:effectLst/>
                <a:latin typeface="Cambria" pitchFamily="18" charset="0"/>
                <a:ea typeface="Times New Roman" pitchFamily="18" charset="0"/>
              </a:rPr>
              <a:t>"They that overcome shall inherit all things," they that overcome. </a:t>
            </a:r>
            <a:r>
              <a:rPr kumimoji="0" lang="en-US" sz="3000" b="1" i="0" u="none" strike="noStrike" cap="none" normalizeH="0" baseline="0" dirty="0">
                <a:ln>
                  <a:noFill/>
                </a:ln>
                <a:solidFill>
                  <a:schemeClr val="tx1"/>
                </a:solidFill>
                <a:effectLst/>
                <a:latin typeface="Cambria" pitchFamily="18" charset="0"/>
                <a:ea typeface="Times New Roman" pitchFamily="18" charset="0"/>
              </a:rPr>
              <a:t>You have power to do it, but you must be </a:t>
            </a:r>
            <a:r>
              <a:rPr kumimoji="0" lang="en-US" sz="3000" b="1" i="0" u="none" strike="noStrike" cap="none" normalizeH="0" baseline="0" dirty="0">
                <a:ln>
                  <a:noFill/>
                </a:ln>
                <a:solidFill>
                  <a:srgbClr val="FFFF00"/>
                </a:solidFill>
                <a:effectLst/>
                <a:latin typeface="Cambria" pitchFamily="18" charset="0"/>
                <a:ea typeface="Times New Roman" pitchFamily="18" charset="0"/>
              </a:rPr>
              <a:t>willing </a:t>
            </a:r>
            <a:r>
              <a:rPr kumimoji="0" lang="en-US" sz="3000" b="1" i="0" u="none" strike="noStrike" cap="none" normalizeH="0" baseline="0" dirty="0">
                <a:ln>
                  <a:noFill/>
                </a:ln>
                <a:solidFill>
                  <a:schemeClr val="tx1"/>
                </a:solidFill>
                <a:effectLst/>
                <a:latin typeface="Cambria" pitchFamily="18" charset="0"/>
                <a:ea typeface="Times New Roman" pitchFamily="18" charset="0"/>
              </a:rPr>
              <a:t>to lay it down. She has made herself ready</a:t>
            </a:r>
            <a:r>
              <a:rPr kumimoji="0" lang="en-US" sz="3000" b="0" i="0" u="none" strike="noStrike" cap="none" normalizeH="0" baseline="0" dirty="0">
                <a:ln>
                  <a:noFill/>
                </a:ln>
                <a:solidFill>
                  <a:schemeClr val="tx1"/>
                </a:solidFill>
                <a:effectLst/>
                <a:latin typeface="Cambria" pitchFamily="18"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3000" dirty="0">
                <a:latin typeface="Cambria" pitchFamily="18" charset="0"/>
                <a:ea typeface="Times New Roman" pitchFamily="18" charset="0"/>
              </a:rPr>
              <a:t>	</a:t>
            </a:r>
            <a:r>
              <a:rPr kumimoji="0" lang="en-US" sz="3000" b="0" i="0" u="none" strike="noStrike" cap="none" normalizeH="0" baseline="0" dirty="0">
                <a:ln>
                  <a:noFill/>
                </a:ln>
                <a:solidFill>
                  <a:schemeClr val="tx1"/>
                </a:solidFill>
                <a:effectLst/>
                <a:latin typeface="Cambria" pitchFamily="18" charset="0"/>
                <a:ea typeface="Times New Roman" pitchFamily="18" charset="0"/>
              </a:rPr>
              <a:t>God could not push us through a little pipe, pull us out on the other end, and then say, </a:t>
            </a:r>
            <a:r>
              <a:rPr kumimoji="0" lang="en-US" sz="3000" b="0" i="1" u="none" strike="noStrike" cap="none" normalizeH="0" baseline="0" dirty="0">
                <a:ln>
                  <a:noFill/>
                </a:ln>
                <a:solidFill>
                  <a:schemeClr val="tx1"/>
                </a:solidFill>
                <a:effectLst/>
                <a:latin typeface="Cambria" pitchFamily="18" charset="0"/>
                <a:ea typeface="Times New Roman" pitchFamily="18" charset="0"/>
              </a:rPr>
              <a:t>"Blessed is he that </a:t>
            </a:r>
            <a:r>
              <a:rPr kumimoji="0" lang="en-US" sz="3000" b="0" i="1" u="none" strike="noStrike" cap="none" normalizeH="0" baseline="0" dirty="0" err="1">
                <a:ln>
                  <a:noFill/>
                </a:ln>
                <a:solidFill>
                  <a:schemeClr val="tx1"/>
                </a:solidFill>
                <a:effectLst/>
                <a:latin typeface="Cambria" pitchFamily="18" charset="0"/>
                <a:ea typeface="Times New Roman" pitchFamily="18" charset="0"/>
              </a:rPr>
              <a:t>overcometh</a:t>
            </a:r>
            <a:r>
              <a:rPr kumimoji="0" lang="en-US" sz="3000" b="0" i="1" u="none" strike="noStrike" cap="none" normalizeH="0" baseline="0" dirty="0">
                <a:ln>
                  <a:noFill/>
                </a:ln>
                <a:solidFill>
                  <a:schemeClr val="tx1"/>
                </a:solidFill>
                <a:effectLst/>
                <a:latin typeface="Cambria" pitchFamily="18" charset="0"/>
                <a:ea typeface="Times New Roman" pitchFamily="18" charset="0"/>
              </a:rPr>
              <a:t>." </a:t>
            </a:r>
            <a:r>
              <a:rPr kumimoji="0" lang="en-US" sz="3000" b="0" i="0" u="none" strike="noStrike" cap="none" normalizeH="0" baseline="0" dirty="0">
                <a:ln>
                  <a:noFill/>
                </a:ln>
                <a:solidFill>
                  <a:schemeClr val="tx1"/>
                </a:solidFill>
                <a:effectLst/>
                <a:latin typeface="Cambria" pitchFamily="18" charset="0"/>
                <a:ea typeface="Times New Roman" pitchFamily="18" charset="0"/>
              </a:rPr>
              <a:t>He just pushed you through. </a:t>
            </a:r>
            <a:r>
              <a:rPr kumimoji="0" lang="en-US" sz="3000" b="0" i="0" u="none" strike="noStrike" cap="none" normalizeH="0" baseline="0" dirty="0">
                <a:ln>
                  <a:noFill/>
                </a:ln>
                <a:solidFill>
                  <a:srgbClr val="FFFF00"/>
                </a:solidFill>
                <a:effectLst/>
                <a:latin typeface="Cambria" pitchFamily="18" charset="0"/>
                <a:ea typeface="Times New Roman" pitchFamily="18" charset="0"/>
              </a:rPr>
              <a:t>But you've got to make decisions for yourself… 									</a:t>
            </a:r>
            <a:r>
              <a:rPr lang="en-US" sz="3200" dirty="0">
                <a:latin typeface="Cambria" pitchFamily="18" charset="0"/>
                <a:ea typeface="Times New Roman" pitchFamily="18" charset="0"/>
              </a:rPr>
              <a:t>62-0121</a:t>
            </a:r>
            <a:endParaRPr kumimoji="0" lang="en-US" sz="320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2777117024"/>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9-2-2018</a:t>
            </a:r>
          </a:p>
        </p:txBody>
      </p:sp>
      <p:sp>
        <p:nvSpPr>
          <p:cNvPr id="3" name="Footer Placeholder 2"/>
          <p:cNvSpPr>
            <a:spLocks noGrp="1"/>
          </p:cNvSpPr>
          <p:nvPr>
            <p:ph type="ftr" sz="quarter" idx="11"/>
          </p:nvPr>
        </p:nvSpPr>
        <p:spPr/>
        <p:txBody>
          <a:bodyPr/>
          <a:lstStyle/>
          <a:p>
            <a:r>
              <a:rPr lang="en-US"/>
              <a:t>Touch Not 4</a:t>
            </a:r>
          </a:p>
        </p:txBody>
      </p:sp>
      <p:sp>
        <p:nvSpPr>
          <p:cNvPr id="4" name="Slide Number Placeholder 3"/>
          <p:cNvSpPr>
            <a:spLocks noGrp="1"/>
          </p:cNvSpPr>
          <p:nvPr>
            <p:ph type="sldNum" sz="quarter" idx="12"/>
          </p:nvPr>
        </p:nvSpPr>
        <p:spPr/>
        <p:txBody>
          <a:bodyPr/>
          <a:lstStyle/>
          <a:p>
            <a:fld id="{34FBDB5F-F88B-4ECD-8AC6-E346D095E253}" type="slidenum">
              <a:rPr lang="en-US" smtClean="0"/>
              <a:pPr/>
              <a:t>27</a:t>
            </a:fld>
            <a:endParaRPr lang="en-US"/>
          </a:p>
        </p:txBody>
      </p:sp>
      <p:sp>
        <p:nvSpPr>
          <p:cNvPr id="2049" name="Rectangle 1"/>
          <p:cNvSpPr>
            <a:spLocks noChangeArrowheads="1"/>
          </p:cNvSpPr>
          <p:nvPr/>
        </p:nvSpPr>
        <p:spPr bwMode="auto">
          <a:xfrm>
            <a:off x="228600" y="76200"/>
            <a:ext cx="86868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Cambria" pitchFamily="18" charset="0"/>
                <a:ea typeface="Times New Roman" pitchFamily="18" charset="0"/>
              </a:rPr>
              <a:t>II CORINTHIANS 7:1</a:t>
            </a:r>
            <a:r>
              <a:rPr kumimoji="0" lang="en-US" sz="4000" b="0" i="1" u="none" strike="noStrike" cap="none" normalizeH="0" baseline="0" dirty="0">
                <a:ln>
                  <a:noFill/>
                </a:ln>
                <a:solidFill>
                  <a:schemeClr val="tx1"/>
                </a:solidFill>
                <a:effectLst/>
                <a:latin typeface="Cambria" pitchFamily="18" charset="0"/>
                <a:ea typeface="Times New Roman" pitchFamily="18" charset="0"/>
              </a:rPr>
              <a:t> </a:t>
            </a:r>
            <a:endParaRPr kumimoji="0" lang="en-US" sz="4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a:ln>
                  <a:noFill/>
                </a:ln>
                <a:solidFill>
                  <a:schemeClr val="tx1"/>
                </a:solidFill>
                <a:effectLst/>
                <a:latin typeface="Cambria" pitchFamily="18" charset="0"/>
                <a:ea typeface="Times New Roman" pitchFamily="18" charset="0"/>
              </a:rPr>
              <a:t>	Having therefore these promises, dearly beloved, </a:t>
            </a:r>
            <a:r>
              <a:rPr kumimoji="0" lang="en-US" sz="2800" b="1" i="1" u="none" strike="noStrike" cap="none" normalizeH="0" baseline="0" dirty="0">
                <a:ln>
                  <a:noFill/>
                </a:ln>
                <a:solidFill>
                  <a:schemeClr val="tx1"/>
                </a:solidFill>
                <a:effectLst/>
                <a:latin typeface="Cambria" pitchFamily="18" charset="0"/>
                <a:ea typeface="Times New Roman" pitchFamily="18" charset="0"/>
              </a:rPr>
              <a:t>let us cleanse ourselves from all filthiness of the flesh and spirit, </a:t>
            </a:r>
            <a:r>
              <a:rPr kumimoji="0" lang="en-US" sz="2800" b="0" i="1" u="none" strike="noStrike" cap="none" normalizeH="0" baseline="0" dirty="0">
                <a:ln>
                  <a:noFill/>
                </a:ln>
                <a:solidFill>
                  <a:schemeClr val="tx1"/>
                </a:solidFill>
                <a:effectLst/>
                <a:latin typeface="Cambria" pitchFamily="18" charset="0"/>
                <a:ea typeface="Times New Roman" pitchFamily="18" charset="0"/>
              </a:rPr>
              <a:t>perfecting holiness in the fear of God.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a:ln>
                  <a:noFill/>
                </a:ln>
                <a:solidFill>
                  <a:schemeClr val="tx1"/>
                </a:solidFill>
                <a:effectLst/>
                <a:latin typeface="Cambria" pitchFamily="18" charset="0"/>
                <a:ea typeface="Times New Roman" pitchFamily="18" charset="0"/>
              </a:rPr>
              <a:t>ROMANS 13:12-14</a:t>
            </a:r>
            <a:r>
              <a:rPr kumimoji="0" lang="en-US" sz="3600" b="1" i="1" u="none" strike="noStrike" cap="none" normalizeH="0" baseline="0" dirty="0">
                <a:ln>
                  <a:noFill/>
                </a:ln>
                <a:solidFill>
                  <a:schemeClr val="tx1"/>
                </a:solidFill>
                <a:effectLst/>
                <a:latin typeface="Cambria" pitchFamily="18" charset="0"/>
                <a:ea typeface="Times New Roman" pitchFamily="18" charset="0"/>
              </a:rPr>
              <a:t> </a:t>
            </a:r>
            <a:endParaRPr kumimoji="0" lang="en-US" sz="36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a:ln>
                  <a:noFill/>
                </a:ln>
                <a:solidFill>
                  <a:schemeClr val="tx1"/>
                </a:solidFill>
                <a:effectLst/>
                <a:latin typeface="Cambria" pitchFamily="18" charset="0"/>
                <a:ea typeface="Times New Roman" pitchFamily="18" charset="0"/>
              </a:rPr>
              <a:t>	12 The night is far spent, the day is at hand: let us therefore cast off the works of darkness, and let us put on the </a:t>
            </a:r>
            <a:r>
              <a:rPr kumimoji="0" lang="en-US" sz="2800" b="0" i="1" u="none" strike="noStrike" cap="none" normalizeH="0" baseline="0" dirty="0" err="1">
                <a:ln>
                  <a:noFill/>
                </a:ln>
                <a:solidFill>
                  <a:schemeClr val="tx1"/>
                </a:solidFill>
                <a:effectLst/>
                <a:latin typeface="Cambria" pitchFamily="18" charset="0"/>
                <a:ea typeface="Times New Roman" pitchFamily="18" charset="0"/>
              </a:rPr>
              <a:t>armour</a:t>
            </a:r>
            <a:r>
              <a:rPr kumimoji="0" lang="en-US" sz="2800" b="0" i="1" u="none" strike="noStrike" cap="none" normalizeH="0" baseline="0" dirty="0">
                <a:ln>
                  <a:noFill/>
                </a:ln>
                <a:solidFill>
                  <a:schemeClr val="tx1"/>
                </a:solidFill>
                <a:effectLst/>
                <a:latin typeface="Cambria" pitchFamily="18" charset="0"/>
                <a:ea typeface="Times New Roman" pitchFamily="18" charset="0"/>
              </a:rPr>
              <a:t> of light. 13 Let us walk honestly, as in the day; not in rioting and drunkenness, not in chambering and wantonness, not in strife and envying. 14 But put ye on the Lord Jesus Christ, and </a:t>
            </a:r>
            <a:r>
              <a:rPr kumimoji="0" lang="en-US" sz="2800" b="1" i="1" u="none" strike="noStrike" cap="none" normalizeH="0" baseline="0" dirty="0">
                <a:ln>
                  <a:noFill/>
                </a:ln>
                <a:solidFill>
                  <a:schemeClr val="tx1"/>
                </a:solidFill>
                <a:effectLst/>
                <a:latin typeface="Cambria" pitchFamily="18" charset="0"/>
                <a:ea typeface="Times New Roman" pitchFamily="18" charset="0"/>
              </a:rPr>
              <a:t>make not provision for the flesh, </a:t>
            </a:r>
            <a:r>
              <a:rPr kumimoji="0" lang="en-US" sz="2800" b="0" i="1" u="none" strike="noStrike" cap="none" normalizeH="0" baseline="0" dirty="0">
                <a:ln>
                  <a:noFill/>
                </a:ln>
                <a:solidFill>
                  <a:schemeClr val="tx1"/>
                </a:solidFill>
                <a:effectLst/>
                <a:latin typeface="Cambria" pitchFamily="18" charset="0"/>
                <a:ea typeface="Times New Roman" pitchFamily="18" charset="0"/>
              </a:rPr>
              <a:t>to </a:t>
            </a:r>
            <a:r>
              <a:rPr kumimoji="0" lang="en-US" sz="2800" b="0" i="1" u="none" strike="noStrike" cap="none" normalizeH="0" baseline="0" dirty="0" err="1">
                <a:ln>
                  <a:noFill/>
                </a:ln>
                <a:solidFill>
                  <a:schemeClr val="tx1"/>
                </a:solidFill>
                <a:effectLst/>
                <a:latin typeface="Cambria" pitchFamily="18" charset="0"/>
                <a:ea typeface="Times New Roman" pitchFamily="18" charset="0"/>
              </a:rPr>
              <a:t>fulfil</a:t>
            </a:r>
            <a:r>
              <a:rPr kumimoji="0" lang="en-US" sz="2800" b="0" i="1" u="none" strike="noStrike" cap="none" normalizeH="0" baseline="0" dirty="0">
                <a:ln>
                  <a:noFill/>
                </a:ln>
                <a:solidFill>
                  <a:schemeClr val="tx1"/>
                </a:solidFill>
                <a:effectLst/>
                <a:latin typeface="Cambria" pitchFamily="18" charset="0"/>
                <a:ea typeface="Times New Roman" pitchFamily="18" charset="0"/>
              </a:rPr>
              <a:t> the lusts thereof. </a:t>
            </a:r>
            <a:endParaRPr kumimoji="0" lang="en-US" sz="28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39305639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
                                            <p:txEl>
                                              <p:pRg st="3" end="3"/>
                                            </p:txEl>
                                          </p:spTgt>
                                        </p:tgtEl>
                                        <p:attrNameLst>
                                          <p:attrName>style.visibility</p:attrName>
                                        </p:attrNameLst>
                                      </p:cBhvr>
                                      <p:to>
                                        <p:strVal val="visible"/>
                                      </p:to>
                                    </p:set>
                                    <p:animEffect transition="in" filter="fade">
                                      <p:cBhvr>
                                        <p:cTn id="7" dur="500"/>
                                        <p:tgtEl>
                                          <p:spTgt spid="2049">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9">
                                            <p:txEl>
                                              <p:pRg st="4" end="4"/>
                                            </p:txEl>
                                          </p:spTgt>
                                        </p:tgtEl>
                                        <p:attrNameLst>
                                          <p:attrName>style.visibility</p:attrName>
                                        </p:attrNameLst>
                                      </p:cBhvr>
                                      <p:to>
                                        <p:strVal val="visible"/>
                                      </p:to>
                                    </p:set>
                                    <p:animEffect transition="in" filter="fade">
                                      <p:cBhvr>
                                        <p:cTn id="10" dur="500"/>
                                        <p:tgtEl>
                                          <p:spTgt spid="20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9-2-2018</a:t>
            </a:r>
          </a:p>
        </p:txBody>
      </p:sp>
      <p:sp>
        <p:nvSpPr>
          <p:cNvPr id="3" name="Footer Placeholder 2"/>
          <p:cNvSpPr>
            <a:spLocks noGrp="1"/>
          </p:cNvSpPr>
          <p:nvPr>
            <p:ph type="ftr" sz="quarter" idx="11"/>
          </p:nvPr>
        </p:nvSpPr>
        <p:spPr/>
        <p:txBody>
          <a:bodyPr/>
          <a:lstStyle/>
          <a:p>
            <a:r>
              <a:rPr lang="en-US"/>
              <a:t>Touch Not 4</a:t>
            </a:r>
          </a:p>
        </p:txBody>
      </p:sp>
      <p:sp>
        <p:nvSpPr>
          <p:cNvPr id="4" name="Slide Number Placeholder 3"/>
          <p:cNvSpPr>
            <a:spLocks noGrp="1"/>
          </p:cNvSpPr>
          <p:nvPr>
            <p:ph type="sldNum" sz="quarter" idx="12"/>
          </p:nvPr>
        </p:nvSpPr>
        <p:spPr/>
        <p:txBody>
          <a:bodyPr/>
          <a:lstStyle/>
          <a:p>
            <a:fld id="{34FBDB5F-F88B-4ECD-8AC6-E346D095E253}" type="slidenum">
              <a:rPr lang="en-US" smtClean="0"/>
              <a:pPr/>
              <a:t>28</a:t>
            </a:fld>
            <a:endParaRPr lang="en-US"/>
          </a:p>
        </p:txBody>
      </p:sp>
      <p:sp>
        <p:nvSpPr>
          <p:cNvPr id="5" name="Rectangle 4"/>
          <p:cNvSpPr/>
          <p:nvPr/>
        </p:nvSpPr>
        <p:spPr>
          <a:xfrm>
            <a:off x="266700" y="20320"/>
            <a:ext cx="8610600" cy="5016758"/>
          </a:xfrm>
          <a:prstGeom prst="rect">
            <a:avLst/>
          </a:prstGeom>
        </p:spPr>
        <p:txBody>
          <a:bodyPr wrap="square">
            <a:spAutoFit/>
          </a:bodyPr>
          <a:lstStyle/>
          <a:p>
            <a:r>
              <a:rPr lang="en-US" sz="6000" dirty="0"/>
              <a:t>Example No. 2</a:t>
            </a:r>
          </a:p>
          <a:p>
            <a:r>
              <a:rPr lang="en-US" sz="6000" dirty="0">
                <a:solidFill>
                  <a:srgbClr val="FFFF00"/>
                </a:solidFill>
              </a:rPr>
              <a:t>“peer pressure” (n)</a:t>
            </a:r>
          </a:p>
          <a:p>
            <a:r>
              <a:rPr lang="en-US" sz="4000" dirty="0"/>
              <a:t>		Social pressure by members of one's peer group to take a certain action, adopt certain values, or otherwise conform in order to be accepted. </a:t>
            </a:r>
          </a:p>
        </p:txBody>
      </p:sp>
    </p:spTree>
    <p:extLst>
      <p:ext uri="{BB962C8B-B14F-4D97-AF65-F5344CB8AC3E}">
        <p14:creationId xmlns:p14="http://schemas.microsoft.com/office/powerpoint/2010/main" val="576458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9-2-2018</a:t>
            </a:r>
            <a:endParaRPr lang="en-US" dirty="0"/>
          </a:p>
        </p:txBody>
      </p:sp>
      <p:sp>
        <p:nvSpPr>
          <p:cNvPr id="3" name="Footer Placeholder 2"/>
          <p:cNvSpPr>
            <a:spLocks noGrp="1"/>
          </p:cNvSpPr>
          <p:nvPr>
            <p:ph type="ftr" sz="quarter" idx="11"/>
          </p:nvPr>
        </p:nvSpPr>
        <p:spPr/>
        <p:txBody>
          <a:bodyPr/>
          <a:lstStyle/>
          <a:p>
            <a:r>
              <a:rPr lang="en-US"/>
              <a:t>Touch Not 4</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sp>
        <p:nvSpPr>
          <p:cNvPr id="5" name="Rectangle 4"/>
          <p:cNvSpPr/>
          <p:nvPr/>
        </p:nvSpPr>
        <p:spPr>
          <a:xfrm>
            <a:off x="118872" y="18288"/>
            <a:ext cx="9025128" cy="6063198"/>
          </a:xfrm>
          <a:prstGeom prst="rect">
            <a:avLst/>
          </a:prstGeom>
          <a:solidFill>
            <a:schemeClr val="bg1"/>
          </a:solidFill>
        </p:spPr>
        <p:txBody>
          <a:bodyPr wrap="square">
            <a:spAutoFit/>
          </a:bodyPr>
          <a:lstStyle/>
          <a:p>
            <a:r>
              <a:rPr lang="en-US" sz="4000" b="1" spc="-300" dirty="0"/>
              <a:t>WHERE.HAS.THY.STRENGTH.GONE.SAMSON</a:t>
            </a:r>
            <a:endParaRPr lang="en-US" sz="3600" dirty="0"/>
          </a:p>
          <a:p>
            <a:r>
              <a:rPr lang="en-US" sz="3200" dirty="0"/>
              <a:t>  	6 Samson got into bad company. </a:t>
            </a:r>
            <a:r>
              <a:rPr lang="en-US" sz="3200" dirty="0">
                <a:solidFill>
                  <a:srgbClr val="FFFF00"/>
                </a:solidFill>
              </a:rPr>
              <a:t>And you always can remember that when you are in bad company, you are out of the will of the Lord. </a:t>
            </a:r>
          </a:p>
          <a:p>
            <a:r>
              <a:rPr lang="en-US" sz="3200" dirty="0">
                <a:solidFill>
                  <a:srgbClr val="FFFF00"/>
                </a:solidFill>
              </a:rPr>
              <a:t>	</a:t>
            </a:r>
            <a:r>
              <a:rPr lang="en-US" sz="3200" dirty="0"/>
              <a:t>My own southern mammy used to tell me, "</a:t>
            </a:r>
            <a:r>
              <a:rPr lang="en-US" sz="3200" i="1" dirty="0"/>
              <a:t>If you lay down with a dog that's got fleas, you'll get up with the fleas." </a:t>
            </a:r>
            <a:r>
              <a:rPr lang="en-US" sz="3200" dirty="0"/>
              <a:t>You just can't associate yourself with the things of the world and  expect to stay spiritual and humble before the Lord. </a:t>
            </a:r>
            <a:r>
              <a:rPr lang="en-US" sz="3200" dirty="0">
                <a:solidFill>
                  <a:srgbClr val="FFFF00"/>
                </a:solidFill>
              </a:rPr>
              <a:t>You're known by your company.</a:t>
            </a:r>
            <a:r>
              <a:rPr lang="en-US" sz="3200" dirty="0"/>
              <a:t> There's an old saying, </a:t>
            </a:r>
            <a:r>
              <a:rPr lang="en-US" sz="3200" i="1" dirty="0"/>
              <a:t>"Show me your company, I'll tell you who you are.“</a:t>
            </a:r>
            <a:r>
              <a:rPr lang="en-US" sz="3200" dirty="0"/>
              <a:t>	</a:t>
            </a:r>
            <a:r>
              <a:rPr lang="en-US" sz="2800" dirty="0"/>
              <a:t>																59-0702</a:t>
            </a:r>
          </a:p>
        </p:txBody>
      </p:sp>
    </p:spTree>
    <p:extLst>
      <p:ext uri="{BB962C8B-B14F-4D97-AF65-F5344CB8AC3E}">
        <p14:creationId xmlns:p14="http://schemas.microsoft.com/office/powerpoint/2010/main" val="92823631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218888-C3AA-4F80-87CF-926837149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71" y="92622"/>
            <a:ext cx="9925671" cy="6612978"/>
          </a:xfrm>
          <a:prstGeom prst="rect">
            <a:avLst/>
          </a:prstGeom>
        </p:spPr>
      </p:pic>
      <p:sp>
        <p:nvSpPr>
          <p:cNvPr id="3" name="Content Placeholder 2">
            <a:extLst>
              <a:ext uri="{FF2B5EF4-FFF2-40B4-BE49-F238E27FC236}">
                <a16:creationId xmlns:a16="http://schemas.microsoft.com/office/drawing/2014/main" id="{B074580A-0A42-4AF6-8620-CC57DC8254FF}"/>
              </a:ext>
            </a:extLst>
          </p:cNvPr>
          <p:cNvSpPr>
            <a:spLocks noGrp="1"/>
          </p:cNvSpPr>
          <p:nvPr>
            <p:ph idx="1"/>
          </p:nvPr>
        </p:nvSpPr>
        <p:spPr>
          <a:xfrm>
            <a:off x="533400" y="652297"/>
            <a:ext cx="6251303" cy="3450613"/>
          </a:xfrm>
        </p:spPr>
        <p:txBody>
          <a:bodyPr>
            <a:normAutofit/>
          </a:bodyPr>
          <a:lstStyle/>
          <a:p>
            <a:r>
              <a:rPr lang="en-US" sz="4000" b="1" dirty="0" err="1">
                <a:solidFill>
                  <a:schemeClr val="bg1"/>
                </a:solidFill>
              </a:rPr>
              <a:t>Manyara</a:t>
            </a:r>
            <a:r>
              <a:rPr lang="en-US" sz="4000" b="1" dirty="0">
                <a:solidFill>
                  <a:schemeClr val="bg1"/>
                </a:solidFill>
              </a:rPr>
              <a:t> Region</a:t>
            </a:r>
          </a:p>
        </p:txBody>
      </p:sp>
      <p:sp>
        <p:nvSpPr>
          <p:cNvPr id="4" name="Date Placeholder 3">
            <a:extLst>
              <a:ext uri="{FF2B5EF4-FFF2-40B4-BE49-F238E27FC236}">
                <a16:creationId xmlns:a16="http://schemas.microsoft.com/office/drawing/2014/main" id="{16848341-BDD8-4E88-BDE2-E6721156FE3F}"/>
              </a:ext>
            </a:extLst>
          </p:cNvPr>
          <p:cNvSpPr>
            <a:spLocks noGrp="1"/>
          </p:cNvSpPr>
          <p:nvPr>
            <p:ph type="dt" sz="half" idx="10"/>
          </p:nvPr>
        </p:nvSpPr>
        <p:spPr/>
        <p:txBody>
          <a:bodyPr/>
          <a:lstStyle/>
          <a:p>
            <a:r>
              <a:rPr lang="en-US"/>
              <a:t>9-2-2018</a:t>
            </a:r>
          </a:p>
        </p:txBody>
      </p:sp>
      <p:sp>
        <p:nvSpPr>
          <p:cNvPr id="5" name="Footer Placeholder 4">
            <a:extLst>
              <a:ext uri="{FF2B5EF4-FFF2-40B4-BE49-F238E27FC236}">
                <a16:creationId xmlns:a16="http://schemas.microsoft.com/office/drawing/2014/main" id="{D5200B61-5CF9-47A1-9A4A-0D3105E51376}"/>
              </a:ext>
            </a:extLst>
          </p:cNvPr>
          <p:cNvSpPr>
            <a:spLocks noGrp="1"/>
          </p:cNvSpPr>
          <p:nvPr>
            <p:ph type="ftr" sz="quarter" idx="11"/>
          </p:nvPr>
        </p:nvSpPr>
        <p:spPr/>
        <p:txBody>
          <a:bodyPr/>
          <a:lstStyle/>
          <a:p>
            <a:r>
              <a:rPr lang="en-US"/>
              <a:t>Touch Not 4</a:t>
            </a:r>
          </a:p>
        </p:txBody>
      </p:sp>
      <p:sp>
        <p:nvSpPr>
          <p:cNvPr id="6" name="Slide Number Placeholder 5">
            <a:extLst>
              <a:ext uri="{FF2B5EF4-FFF2-40B4-BE49-F238E27FC236}">
                <a16:creationId xmlns:a16="http://schemas.microsoft.com/office/drawing/2014/main" id="{0B75341E-1B52-44DA-935C-4D322A81C11D}"/>
              </a:ext>
            </a:extLst>
          </p:cNvPr>
          <p:cNvSpPr>
            <a:spLocks noGrp="1"/>
          </p:cNvSpPr>
          <p:nvPr>
            <p:ph type="sldNum" sz="quarter" idx="12"/>
          </p:nvPr>
        </p:nvSpPr>
        <p:spPr/>
        <p:txBody>
          <a:bodyPr/>
          <a:lstStyle/>
          <a:p>
            <a:fld id="{34FBDB5F-F88B-4ECD-8AC6-E346D095E253}" type="slidenum">
              <a:rPr lang="en-US" smtClean="0"/>
              <a:pPr/>
              <a:t>3</a:t>
            </a:fld>
            <a:endParaRPr lang="en-US"/>
          </a:p>
        </p:txBody>
      </p:sp>
      <p:pic>
        <p:nvPicPr>
          <p:cNvPr id="7" name="Picture 6">
            <a:extLst>
              <a:ext uri="{FF2B5EF4-FFF2-40B4-BE49-F238E27FC236}">
                <a16:creationId xmlns:a16="http://schemas.microsoft.com/office/drawing/2014/main" id="{A875CEB0-A473-452C-9C1B-CF3CAA6EA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341" y="62999"/>
            <a:ext cx="3857625" cy="6858000"/>
          </a:xfrm>
          <a:prstGeom prst="rect">
            <a:avLst/>
          </a:prstGeom>
        </p:spPr>
      </p:pic>
      <p:sp>
        <p:nvSpPr>
          <p:cNvPr id="8" name="Rectangle 7">
            <a:extLst>
              <a:ext uri="{FF2B5EF4-FFF2-40B4-BE49-F238E27FC236}">
                <a16:creationId xmlns:a16="http://schemas.microsoft.com/office/drawing/2014/main" id="{3FBE8224-0B83-4EB2-821B-DA59F3A2C66E}"/>
              </a:ext>
            </a:extLst>
          </p:cNvPr>
          <p:cNvSpPr/>
          <p:nvPr/>
        </p:nvSpPr>
        <p:spPr>
          <a:xfrm>
            <a:off x="5591446" y="390687"/>
            <a:ext cx="3385414" cy="523220"/>
          </a:xfrm>
          <a:prstGeom prst="rect">
            <a:avLst/>
          </a:prstGeom>
        </p:spPr>
        <p:txBody>
          <a:bodyPr wrap="none">
            <a:spAutoFit/>
          </a:bodyPr>
          <a:lstStyle/>
          <a:p>
            <a:r>
              <a:rPr lang="en-US" sz="2800" dirty="0"/>
              <a:t> Bro. </a:t>
            </a:r>
            <a:r>
              <a:rPr lang="en-US" sz="2800" dirty="0" err="1"/>
              <a:t>Elibariki</a:t>
            </a:r>
            <a:r>
              <a:rPr lang="en-US" sz="2800" dirty="0"/>
              <a:t> </a:t>
            </a:r>
            <a:r>
              <a:rPr lang="en-US" sz="2800" dirty="0" err="1"/>
              <a:t>Mollel</a:t>
            </a:r>
            <a:endParaRPr lang="en-US" sz="2800" dirty="0"/>
          </a:p>
        </p:txBody>
      </p:sp>
    </p:spTree>
    <p:extLst>
      <p:ext uri="{BB962C8B-B14F-4D97-AF65-F5344CB8AC3E}">
        <p14:creationId xmlns:p14="http://schemas.microsoft.com/office/powerpoint/2010/main" val="24106874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712CEA-828A-4228-A6C8-256912007666}"/>
              </a:ext>
            </a:extLst>
          </p:cNvPr>
          <p:cNvSpPr>
            <a:spLocks noGrp="1"/>
          </p:cNvSpPr>
          <p:nvPr>
            <p:ph type="dt" sz="half" idx="10"/>
          </p:nvPr>
        </p:nvSpPr>
        <p:spPr/>
        <p:txBody>
          <a:bodyPr/>
          <a:lstStyle/>
          <a:p>
            <a:r>
              <a:rPr lang="en-US"/>
              <a:t>9-2-2018</a:t>
            </a:r>
          </a:p>
        </p:txBody>
      </p:sp>
      <p:sp>
        <p:nvSpPr>
          <p:cNvPr id="3" name="Footer Placeholder 2">
            <a:extLst>
              <a:ext uri="{FF2B5EF4-FFF2-40B4-BE49-F238E27FC236}">
                <a16:creationId xmlns:a16="http://schemas.microsoft.com/office/drawing/2014/main" id="{120B8A34-6D86-48B3-A8A5-5EFCD3130F45}"/>
              </a:ext>
            </a:extLst>
          </p:cNvPr>
          <p:cNvSpPr>
            <a:spLocks noGrp="1"/>
          </p:cNvSpPr>
          <p:nvPr>
            <p:ph type="ftr" sz="quarter" idx="11"/>
          </p:nvPr>
        </p:nvSpPr>
        <p:spPr/>
        <p:txBody>
          <a:bodyPr/>
          <a:lstStyle/>
          <a:p>
            <a:r>
              <a:rPr lang="en-US"/>
              <a:t>Touch Not 4</a:t>
            </a:r>
          </a:p>
        </p:txBody>
      </p:sp>
      <p:sp>
        <p:nvSpPr>
          <p:cNvPr id="4" name="Slide Number Placeholder 3">
            <a:extLst>
              <a:ext uri="{FF2B5EF4-FFF2-40B4-BE49-F238E27FC236}">
                <a16:creationId xmlns:a16="http://schemas.microsoft.com/office/drawing/2014/main" id="{153BC28A-9192-401F-813C-F8BB67BAA6BB}"/>
              </a:ext>
            </a:extLst>
          </p:cNvPr>
          <p:cNvSpPr>
            <a:spLocks noGrp="1"/>
          </p:cNvSpPr>
          <p:nvPr>
            <p:ph type="sldNum" sz="quarter" idx="12"/>
          </p:nvPr>
        </p:nvSpPr>
        <p:spPr/>
        <p:txBody>
          <a:bodyPr/>
          <a:lstStyle/>
          <a:p>
            <a:fld id="{34FBDB5F-F88B-4ECD-8AC6-E346D095E253}" type="slidenum">
              <a:rPr lang="en-US" smtClean="0"/>
              <a:pPr/>
              <a:t>30</a:t>
            </a:fld>
            <a:endParaRPr lang="en-US" dirty="0"/>
          </a:p>
        </p:txBody>
      </p:sp>
      <p:sp>
        <p:nvSpPr>
          <p:cNvPr id="5" name="Rectangle 4">
            <a:extLst>
              <a:ext uri="{FF2B5EF4-FFF2-40B4-BE49-F238E27FC236}">
                <a16:creationId xmlns:a16="http://schemas.microsoft.com/office/drawing/2014/main" id="{998730CA-8BD4-474A-AFF2-FE065010A006}"/>
              </a:ext>
            </a:extLst>
          </p:cNvPr>
          <p:cNvSpPr/>
          <p:nvPr/>
        </p:nvSpPr>
        <p:spPr>
          <a:xfrm>
            <a:off x="152400" y="175770"/>
            <a:ext cx="8839200" cy="4832092"/>
          </a:xfrm>
          <a:prstGeom prst="rect">
            <a:avLst/>
          </a:prstGeom>
        </p:spPr>
        <p:txBody>
          <a:bodyPr wrap="square">
            <a:spAutoFit/>
          </a:bodyPr>
          <a:lstStyle/>
          <a:p>
            <a:r>
              <a:rPr lang="en-US" sz="2800" b="1" dirty="0"/>
              <a:t>I PETER 4:1-4</a:t>
            </a:r>
          </a:p>
          <a:p>
            <a:r>
              <a:rPr lang="en-US" sz="2800" i="1" dirty="0"/>
              <a:t>	Forasmuch then as Christ hath suffered for us in the flesh, arm yourselves likewise with the same mind: for he that hath suffered in the flesh hath ceased from sin; 2 That he no longer should live the rest of his time in the flesh to the lusts of men, but to the will of God.  3 For the time past of our life may suffice us to have wrought the will of the Gentiles, when we walked in lasciviousness, lusts, excess of wine, </a:t>
            </a:r>
            <a:r>
              <a:rPr lang="en-US" sz="2800" i="1" dirty="0" err="1"/>
              <a:t>revellings</a:t>
            </a:r>
            <a:r>
              <a:rPr lang="en-US" sz="2800" i="1" dirty="0"/>
              <a:t>, </a:t>
            </a:r>
            <a:r>
              <a:rPr lang="en-US" sz="2800" i="1" dirty="0" err="1"/>
              <a:t>banquetings</a:t>
            </a:r>
            <a:r>
              <a:rPr lang="en-US" sz="2800" i="1" dirty="0"/>
              <a:t>, and abominable idolatries: 4 Wherein they think it strange that ye run not with them to the same excess of riot, speaking evil of you: </a:t>
            </a:r>
          </a:p>
        </p:txBody>
      </p:sp>
    </p:spTree>
    <p:extLst>
      <p:ext uri="{BB962C8B-B14F-4D97-AF65-F5344CB8AC3E}">
        <p14:creationId xmlns:p14="http://schemas.microsoft.com/office/powerpoint/2010/main" val="18587505"/>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061" y="0"/>
            <a:ext cx="8741664" cy="4524315"/>
          </a:xfrm>
          <a:prstGeom prst="rect">
            <a:avLst/>
          </a:prstGeom>
          <a:solidFill>
            <a:schemeClr val="bg1"/>
          </a:solidFill>
        </p:spPr>
        <p:txBody>
          <a:bodyPr wrap="square">
            <a:spAutoFit/>
          </a:bodyPr>
          <a:lstStyle/>
          <a:p>
            <a:r>
              <a:rPr lang="en-US" sz="4400" b="1" dirty="0"/>
              <a:t>LED.BY.THE.SPIRIT.OF.GOD</a:t>
            </a:r>
          </a:p>
          <a:p>
            <a:r>
              <a:rPr lang="en-US" sz="3600" dirty="0"/>
              <a:t>  	42 Usually if a man's going to be a believer, he's got to separate himself from his </a:t>
            </a:r>
            <a:r>
              <a:rPr lang="en-US" sz="3600" dirty="0">
                <a:solidFill>
                  <a:srgbClr val="FFFF00"/>
                </a:solidFill>
              </a:rPr>
              <a:t>worldly friends, </a:t>
            </a:r>
            <a:r>
              <a:rPr lang="en-US" sz="3600" dirty="0"/>
              <a:t>all the people. Yoke yourself out up from amongst unbelievers. They'll only call you back into the world again. </a:t>
            </a:r>
            <a:r>
              <a:rPr lang="en-US" sz="3600" dirty="0">
                <a:solidFill>
                  <a:srgbClr val="FFFF00"/>
                </a:solidFill>
              </a:rPr>
              <a:t>Environment</a:t>
            </a:r>
            <a:r>
              <a:rPr lang="en-US" sz="3600" dirty="0"/>
              <a:t> has a lot to do with it.</a:t>
            </a:r>
          </a:p>
          <a:p>
            <a:pPr algn="r"/>
            <a:r>
              <a:rPr lang="en-US" sz="2800" dirty="0"/>
              <a:t>56-0723</a:t>
            </a:r>
          </a:p>
        </p:txBody>
      </p:sp>
      <p:sp>
        <p:nvSpPr>
          <p:cNvPr id="3" name="Date Placeholder 2"/>
          <p:cNvSpPr>
            <a:spLocks noGrp="1"/>
          </p:cNvSpPr>
          <p:nvPr>
            <p:ph type="dt" sz="half" idx="10"/>
          </p:nvPr>
        </p:nvSpPr>
        <p:spPr/>
        <p:txBody>
          <a:bodyPr/>
          <a:lstStyle/>
          <a:p>
            <a:r>
              <a:rPr lang="en-US"/>
              <a:t>9-2-2018</a:t>
            </a:r>
            <a:endParaRPr lang="en-US" dirty="0"/>
          </a:p>
        </p:txBody>
      </p:sp>
      <p:sp>
        <p:nvSpPr>
          <p:cNvPr id="4" name="Footer Placeholder 3"/>
          <p:cNvSpPr>
            <a:spLocks noGrp="1"/>
          </p:cNvSpPr>
          <p:nvPr>
            <p:ph type="ftr" sz="quarter" idx="11"/>
          </p:nvPr>
        </p:nvSpPr>
        <p:spPr/>
        <p:txBody>
          <a:bodyPr/>
          <a:lstStyle/>
          <a:p>
            <a:r>
              <a:rPr lang="en-US"/>
              <a:t>Touch Not 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593603497"/>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9-2-2018</a:t>
            </a:r>
            <a:endParaRPr lang="en-US" dirty="0"/>
          </a:p>
        </p:txBody>
      </p:sp>
      <p:sp>
        <p:nvSpPr>
          <p:cNvPr id="3" name="Footer Placeholder 2"/>
          <p:cNvSpPr>
            <a:spLocks noGrp="1"/>
          </p:cNvSpPr>
          <p:nvPr>
            <p:ph type="ftr" sz="quarter" idx="11"/>
          </p:nvPr>
        </p:nvSpPr>
        <p:spPr/>
        <p:txBody>
          <a:bodyPr/>
          <a:lstStyle/>
          <a:p>
            <a:r>
              <a:rPr lang="en-US"/>
              <a:t>Touch Not 4</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32</a:t>
            </a:fld>
            <a:endParaRPr lang="en-US" dirty="0"/>
          </a:p>
        </p:txBody>
      </p:sp>
      <p:sp>
        <p:nvSpPr>
          <p:cNvPr id="5" name="Rectangle 4"/>
          <p:cNvSpPr/>
          <p:nvPr/>
        </p:nvSpPr>
        <p:spPr>
          <a:xfrm>
            <a:off x="491345" y="175770"/>
            <a:ext cx="7772400" cy="1815882"/>
          </a:xfrm>
          <a:prstGeom prst="rect">
            <a:avLst/>
          </a:prstGeom>
        </p:spPr>
        <p:txBody>
          <a:bodyPr wrap="square">
            <a:spAutoFit/>
          </a:bodyPr>
          <a:lstStyle/>
          <a:p>
            <a:pPr algn="ctr"/>
            <a:r>
              <a:rPr lang="en-US" sz="4000" b="1" dirty="0"/>
              <a:t>PROVERBS 27:19</a:t>
            </a:r>
          </a:p>
          <a:p>
            <a:pPr algn="ctr"/>
            <a:r>
              <a:rPr lang="en-US" sz="3200" dirty="0"/>
              <a:t>	</a:t>
            </a:r>
            <a:r>
              <a:rPr lang="en-US" sz="3200" i="1" dirty="0"/>
              <a:t> </a:t>
            </a:r>
            <a:r>
              <a:rPr lang="en-US" sz="3600" i="1" dirty="0"/>
              <a:t>As in water face </a:t>
            </a:r>
            <a:r>
              <a:rPr lang="en-US" sz="3600" i="1" dirty="0" err="1"/>
              <a:t>answereth</a:t>
            </a:r>
            <a:r>
              <a:rPr lang="en-US" sz="3600" i="1" dirty="0"/>
              <a:t> to face, so the heart of man to man.</a:t>
            </a:r>
            <a:endParaRPr lang="en-US" sz="3200" i="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340" y="1939246"/>
            <a:ext cx="4315968" cy="4918754"/>
          </a:xfrm>
          <a:prstGeom prst="rect">
            <a:avLst/>
          </a:prstGeom>
        </p:spPr>
      </p:pic>
      <p:sp>
        <p:nvSpPr>
          <p:cNvPr id="6" name="TextBox 5">
            <a:extLst>
              <a:ext uri="{FF2B5EF4-FFF2-40B4-BE49-F238E27FC236}">
                <a16:creationId xmlns:a16="http://schemas.microsoft.com/office/drawing/2014/main" id="{B8D0149A-C290-43D6-B950-46E556B0EA2A}"/>
              </a:ext>
            </a:extLst>
          </p:cNvPr>
          <p:cNvSpPr txBox="1"/>
          <p:nvPr/>
        </p:nvSpPr>
        <p:spPr>
          <a:xfrm>
            <a:off x="1066800" y="4114800"/>
            <a:ext cx="1199174" cy="646331"/>
          </a:xfrm>
          <a:prstGeom prst="rect">
            <a:avLst/>
          </a:prstGeom>
          <a:noFill/>
        </p:spPr>
        <p:txBody>
          <a:bodyPr wrap="none" rtlCol="0">
            <a:spAutoFit/>
          </a:bodyPr>
          <a:lstStyle/>
          <a:p>
            <a:r>
              <a:rPr lang="en-US" dirty="0"/>
              <a:t>Narcissus:</a:t>
            </a:r>
          </a:p>
          <a:p>
            <a:endParaRPr lang="en-US" dirty="0"/>
          </a:p>
        </p:txBody>
      </p:sp>
    </p:spTree>
    <p:extLst>
      <p:ext uri="{BB962C8B-B14F-4D97-AF65-F5344CB8AC3E}">
        <p14:creationId xmlns:p14="http://schemas.microsoft.com/office/powerpoint/2010/main" val="942491382"/>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9-2-2018</a:t>
            </a:r>
          </a:p>
        </p:txBody>
      </p:sp>
      <p:sp>
        <p:nvSpPr>
          <p:cNvPr id="6" name="Slide Number Placeholder 5"/>
          <p:cNvSpPr>
            <a:spLocks noGrp="1"/>
          </p:cNvSpPr>
          <p:nvPr>
            <p:ph type="sldNum" sz="quarter" idx="11"/>
          </p:nvPr>
        </p:nvSpPr>
        <p:spPr/>
        <p:txBody>
          <a:bodyPr/>
          <a:lstStyle/>
          <a:p>
            <a:pPr>
              <a:defRPr/>
            </a:pPr>
            <a:fld id="{61895502-144C-4044-A9FF-8778C8A27D37}" type="slidenum">
              <a:rPr lang="en-US" smtClean="0"/>
              <a:pPr>
                <a:defRPr/>
              </a:pPr>
              <a:t>33</a:t>
            </a:fld>
            <a:endParaRPr lang="en-US"/>
          </a:p>
        </p:txBody>
      </p:sp>
      <p:sp>
        <p:nvSpPr>
          <p:cNvPr id="5" name="Rectangle 4"/>
          <p:cNvSpPr/>
          <p:nvPr/>
        </p:nvSpPr>
        <p:spPr>
          <a:xfrm>
            <a:off x="190500" y="190500"/>
            <a:ext cx="8636000" cy="4801294"/>
          </a:xfrm>
          <a:prstGeom prst="rect">
            <a:avLst/>
          </a:prstGeom>
        </p:spPr>
        <p:txBody>
          <a:bodyPr wrap="square" lIns="76182" tIns="38090" rIns="76182" bIns="38090">
            <a:spAutoFit/>
          </a:bodyPr>
          <a:lstStyle/>
          <a:p>
            <a:r>
              <a:rPr lang="en-US" sz="3700" b="1" dirty="0"/>
              <a:t>TOTAL.SEPARATION  64-0121</a:t>
            </a:r>
          </a:p>
          <a:p>
            <a:r>
              <a:rPr lang="en-US" sz="3000" dirty="0"/>
              <a:t>	27   I believe, tonight, that every man and woman, every boy and girl, that's born of the Spirit of God, is a </a:t>
            </a:r>
            <a:r>
              <a:rPr lang="en-US" sz="3000" dirty="0" err="1"/>
              <a:t>Nazarite</a:t>
            </a:r>
            <a:r>
              <a:rPr lang="en-US" sz="3000" dirty="0"/>
              <a:t> unto the Lord; because they have separated them things, themselves, from the cares of the world and whatever the world has got to say.</a:t>
            </a:r>
          </a:p>
          <a:p>
            <a:r>
              <a:rPr lang="en-US" sz="3000" dirty="0"/>
              <a:t>	29 </a:t>
            </a:r>
            <a:r>
              <a:rPr lang="en-US" sz="3000" dirty="0">
                <a:solidFill>
                  <a:srgbClr val="FFFF00"/>
                </a:solidFill>
              </a:rPr>
              <a:t>God has one way of bringing Light to you: that's when you're ready to separate yourself from all the things of the world, and all the cares of the world, and cling only to God's promised Word.</a:t>
            </a:r>
          </a:p>
        </p:txBody>
      </p:sp>
      <p:sp>
        <p:nvSpPr>
          <p:cNvPr id="4" name="Footer Placeholder 3">
            <a:extLst>
              <a:ext uri="{FF2B5EF4-FFF2-40B4-BE49-F238E27FC236}">
                <a16:creationId xmlns:a16="http://schemas.microsoft.com/office/drawing/2014/main" id="{8162404A-C2B5-41A3-B2B6-2BC98B4C4705}"/>
              </a:ext>
            </a:extLst>
          </p:cNvPr>
          <p:cNvSpPr>
            <a:spLocks noGrp="1"/>
          </p:cNvSpPr>
          <p:nvPr>
            <p:ph type="ftr" sz="quarter" idx="11"/>
          </p:nvPr>
        </p:nvSpPr>
        <p:spPr/>
        <p:txBody>
          <a:bodyPr/>
          <a:lstStyle/>
          <a:p>
            <a:r>
              <a:rPr lang="en-US"/>
              <a:t>Touch Not 4</a:t>
            </a:r>
          </a:p>
        </p:txBody>
      </p:sp>
    </p:spTree>
    <p:extLst>
      <p:ext uri="{BB962C8B-B14F-4D97-AF65-F5344CB8AC3E}">
        <p14:creationId xmlns:p14="http://schemas.microsoft.com/office/powerpoint/2010/main" val="974520808"/>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 y="118806"/>
            <a:ext cx="8903208" cy="4985980"/>
          </a:xfrm>
          <a:prstGeom prst="rect">
            <a:avLst/>
          </a:prstGeom>
          <a:solidFill>
            <a:schemeClr val="bg1"/>
          </a:solidFill>
        </p:spPr>
        <p:txBody>
          <a:bodyPr wrap="square">
            <a:spAutoFit/>
          </a:bodyPr>
          <a:lstStyle/>
          <a:p>
            <a:r>
              <a:rPr lang="en-US" sz="4400" b="1" dirty="0"/>
              <a:t>GOD.KEEPS.HIS.WORD</a:t>
            </a:r>
          </a:p>
          <a:p>
            <a:r>
              <a:rPr lang="en-US" sz="3600" dirty="0"/>
              <a:t>	</a:t>
            </a:r>
            <a:r>
              <a:rPr lang="en-US" sz="3400" dirty="0"/>
              <a:t>35 Listen. Oil and water don't mix. </a:t>
            </a:r>
            <a:r>
              <a:rPr lang="en-US" sz="3400" dirty="0">
                <a:solidFill>
                  <a:srgbClr val="FFFF00"/>
                </a:solidFill>
              </a:rPr>
              <a:t>And many time, a many a good life has been completely wrecked by your associates. </a:t>
            </a:r>
            <a:r>
              <a:rPr lang="en-US" sz="3400" dirty="0"/>
              <a:t>Show me your company, I'll tell you who you are. Associate with people who believe God.	</a:t>
            </a:r>
          </a:p>
          <a:p>
            <a:r>
              <a:rPr lang="en-US" sz="3400" dirty="0"/>
              <a:t>	36 Don't let your children... If he runs across the street to little Oswald over here, he's a nice little boy; but be careful who little Oswald is. </a:t>
            </a:r>
          </a:p>
        </p:txBody>
      </p:sp>
      <p:sp>
        <p:nvSpPr>
          <p:cNvPr id="3" name="Date Placeholder 2"/>
          <p:cNvSpPr>
            <a:spLocks noGrp="1"/>
          </p:cNvSpPr>
          <p:nvPr>
            <p:ph type="dt" sz="half" idx="10"/>
          </p:nvPr>
        </p:nvSpPr>
        <p:spPr/>
        <p:txBody>
          <a:bodyPr/>
          <a:lstStyle/>
          <a:p>
            <a:r>
              <a:rPr lang="en-US"/>
              <a:t>9-2-2018</a:t>
            </a:r>
            <a:endParaRPr lang="en-US" dirty="0"/>
          </a:p>
        </p:txBody>
      </p:sp>
      <p:sp>
        <p:nvSpPr>
          <p:cNvPr id="4" name="Footer Placeholder 3"/>
          <p:cNvSpPr>
            <a:spLocks noGrp="1"/>
          </p:cNvSpPr>
          <p:nvPr>
            <p:ph type="ftr" sz="quarter" idx="11"/>
          </p:nvPr>
        </p:nvSpPr>
        <p:spPr/>
        <p:txBody>
          <a:bodyPr/>
          <a:lstStyle/>
          <a:p>
            <a:r>
              <a:rPr lang="en-US"/>
              <a:t>Touch Not 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460136228"/>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DAAFC4-5D74-48BA-A59C-C2A5EB72CF52}"/>
              </a:ext>
            </a:extLst>
          </p:cNvPr>
          <p:cNvSpPr>
            <a:spLocks noGrp="1"/>
          </p:cNvSpPr>
          <p:nvPr>
            <p:ph type="dt" sz="half" idx="10"/>
          </p:nvPr>
        </p:nvSpPr>
        <p:spPr/>
        <p:txBody>
          <a:bodyPr/>
          <a:lstStyle/>
          <a:p>
            <a:r>
              <a:rPr lang="en-US"/>
              <a:t>9-2-2018</a:t>
            </a:r>
          </a:p>
        </p:txBody>
      </p:sp>
      <p:sp>
        <p:nvSpPr>
          <p:cNvPr id="3" name="Footer Placeholder 2">
            <a:extLst>
              <a:ext uri="{FF2B5EF4-FFF2-40B4-BE49-F238E27FC236}">
                <a16:creationId xmlns:a16="http://schemas.microsoft.com/office/drawing/2014/main" id="{C1B41008-5642-4B9D-AAE2-36BE92FEAD3C}"/>
              </a:ext>
            </a:extLst>
          </p:cNvPr>
          <p:cNvSpPr>
            <a:spLocks noGrp="1"/>
          </p:cNvSpPr>
          <p:nvPr>
            <p:ph type="ftr" sz="quarter" idx="11"/>
          </p:nvPr>
        </p:nvSpPr>
        <p:spPr/>
        <p:txBody>
          <a:bodyPr/>
          <a:lstStyle/>
          <a:p>
            <a:r>
              <a:rPr lang="en-US"/>
              <a:t>Touch Not 4</a:t>
            </a:r>
          </a:p>
        </p:txBody>
      </p:sp>
      <p:sp>
        <p:nvSpPr>
          <p:cNvPr id="4" name="Slide Number Placeholder 3">
            <a:extLst>
              <a:ext uri="{FF2B5EF4-FFF2-40B4-BE49-F238E27FC236}">
                <a16:creationId xmlns:a16="http://schemas.microsoft.com/office/drawing/2014/main" id="{429D5311-C1F1-41AE-BCD5-FB86AB27140E}"/>
              </a:ext>
            </a:extLst>
          </p:cNvPr>
          <p:cNvSpPr>
            <a:spLocks noGrp="1"/>
          </p:cNvSpPr>
          <p:nvPr>
            <p:ph type="sldNum" sz="quarter" idx="12"/>
          </p:nvPr>
        </p:nvSpPr>
        <p:spPr/>
        <p:txBody>
          <a:bodyPr/>
          <a:lstStyle/>
          <a:p>
            <a:fld id="{34FBDB5F-F88B-4ECD-8AC6-E346D095E253}" type="slidenum">
              <a:rPr lang="en-US" smtClean="0"/>
              <a:pPr/>
              <a:t>35</a:t>
            </a:fld>
            <a:endParaRPr lang="en-US" dirty="0"/>
          </a:p>
        </p:txBody>
      </p:sp>
      <p:sp>
        <p:nvSpPr>
          <p:cNvPr id="5" name="Rectangle 4">
            <a:extLst>
              <a:ext uri="{FF2B5EF4-FFF2-40B4-BE49-F238E27FC236}">
                <a16:creationId xmlns:a16="http://schemas.microsoft.com/office/drawing/2014/main" id="{3C0A174C-B4EF-441D-ABE5-1A02FC0737B5}"/>
              </a:ext>
            </a:extLst>
          </p:cNvPr>
          <p:cNvSpPr/>
          <p:nvPr/>
        </p:nvSpPr>
        <p:spPr>
          <a:xfrm>
            <a:off x="0" y="35560"/>
            <a:ext cx="9220200" cy="6832640"/>
          </a:xfrm>
          <a:prstGeom prst="rect">
            <a:avLst/>
          </a:prstGeom>
          <a:solidFill>
            <a:schemeClr val="bg1"/>
          </a:solidFill>
        </p:spPr>
        <p:txBody>
          <a:bodyPr wrap="square">
            <a:spAutoFit/>
          </a:bodyPr>
          <a:lstStyle/>
          <a:p>
            <a:r>
              <a:rPr lang="en-US" sz="4800" dirty="0">
                <a:solidFill>
                  <a:srgbClr val="FFFF00"/>
                </a:solidFill>
              </a:rPr>
              <a:t>Characteristics of Narcissism</a:t>
            </a:r>
          </a:p>
          <a:p>
            <a:pPr lvl="1">
              <a:buFont typeface="Arial" panose="020B0604020202020204" pitchFamily="34" charset="0"/>
              <a:buChar char="•"/>
            </a:pPr>
            <a:r>
              <a:rPr lang="en-US" sz="3000" dirty="0"/>
              <a:t>Inability to view the world from the perspective 	of other people;</a:t>
            </a:r>
          </a:p>
          <a:p>
            <a:pPr lvl="1">
              <a:buFont typeface="Arial" panose="020B0604020202020204" pitchFamily="34" charset="0"/>
              <a:buChar char="•"/>
            </a:pPr>
            <a:r>
              <a:rPr lang="en-US" sz="3000" dirty="0"/>
              <a:t>Difficulty with empathy;</a:t>
            </a:r>
          </a:p>
          <a:p>
            <a:pPr lvl="1">
              <a:buFont typeface="Arial" panose="020B0604020202020204" pitchFamily="34" charset="0"/>
              <a:buChar char="•"/>
            </a:pPr>
            <a:r>
              <a:rPr lang="en-US" sz="3000" dirty="0"/>
              <a:t>Hypersensitivity to insults or imagined insult </a:t>
            </a:r>
          </a:p>
          <a:p>
            <a:pPr lvl="1">
              <a:buFont typeface="Arial" panose="020B0604020202020204" pitchFamily="34" charset="0"/>
              <a:buChar char="•"/>
            </a:pPr>
            <a:r>
              <a:rPr lang="en-US" sz="3000" dirty="0"/>
              <a:t>Flattery towards people who admire and affirm 	them, Detesting those who don’t;</a:t>
            </a:r>
          </a:p>
          <a:p>
            <a:pPr lvl="1">
              <a:buFont typeface="Arial" panose="020B0604020202020204" pitchFamily="34" charset="0"/>
              <a:buChar char="•"/>
            </a:pPr>
            <a:r>
              <a:rPr lang="en-US" sz="3000" dirty="0"/>
              <a:t>Using other people without considering the cost 	of doing so;</a:t>
            </a:r>
          </a:p>
          <a:p>
            <a:pPr lvl="1">
              <a:buFont typeface="Arial" panose="020B0604020202020204" pitchFamily="34" charset="0"/>
              <a:buChar char="•"/>
            </a:pPr>
            <a:r>
              <a:rPr lang="en-US" sz="3000" dirty="0"/>
              <a:t>Pretending to be more important than they 	actually are;</a:t>
            </a:r>
          </a:p>
          <a:p>
            <a:pPr lvl="1">
              <a:buFont typeface="Arial" panose="020B0604020202020204" pitchFamily="34" charset="0"/>
              <a:buChar char="•"/>
            </a:pPr>
            <a:r>
              <a:rPr lang="en-US" sz="3000" dirty="0"/>
              <a:t>Bragging persistently and exaggerating their 	achievements;</a:t>
            </a:r>
          </a:p>
          <a:p>
            <a:pPr lvl="1">
              <a:buFont typeface="Arial" panose="020B0604020202020204" pitchFamily="34" charset="0"/>
              <a:buChar char="•"/>
            </a:pPr>
            <a:r>
              <a:rPr lang="en-US" sz="3000" dirty="0"/>
              <a:t>Claiming to be an "expert" at many things.</a:t>
            </a:r>
          </a:p>
        </p:txBody>
      </p:sp>
    </p:spTree>
    <p:extLst>
      <p:ext uri="{BB962C8B-B14F-4D97-AF65-F5344CB8AC3E}">
        <p14:creationId xmlns:p14="http://schemas.microsoft.com/office/powerpoint/2010/main" val="1989799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fade">
                                      <p:cBhvr>
                                        <p:cTn id="13" dur="500"/>
                                        <p:tgtEl>
                                          <p:spTgt spid="5">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 calcmode="lin" valueType="num">
                                      <p:cBhvr additive="base">
                                        <p:cTn id="1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7" end="7"/>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 calcmode="lin" valueType="num">
                                      <p:cBhvr additive="base">
                                        <p:cTn id="2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9-2-2018</a:t>
            </a:r>
          </a:p>
        </p:txBody>
      </p:sp>
      <p:sp>
        <p:nvSpPr>
          <p:cNvPr id="3" name="Footer Placeholder 2"/>
          <p:cNvSpPr>
            <a:spLocks noGrp="1"/>
          </p:cNvSpPr>
          <p:nvPr>
            <p:ph type="ftr" sz="quarter" idx="11"/>
          </p:nvPr>
        </p:nvSpPr>
        <p:spPr/>
        <p:txBody>
          <a:bodyPr/>
          <a:lstStyle/>
          <a:p>
            <a:r>
              <a:rPr lang="en-US"/>
              <a:t>Touch Not 4</a:t>
            </a:r>
          </a:p>
        </p:txBody>
      </p:sp>
      <p:sp>
        <p:nvSpPr>
          <p:cNvPr id="4" name="Slide Number Placeholder 3"/>
          <p:cNvSpPr>
            <a:spLocks noGrp="1"/>
          </p:cNvSpPr>
          <p:nvPr>
            <p:ph type="sldNum" sz="quarter" idx="12"/>
          </p:nvPr>
        </p:nvSpPr>
        <p:spPr/>
        <p:txBody>
          <a:bodyPr/>
          <a:lstStyle/>
          <a:p>
            <a:fld id="{34FBDB5F-F88B-4ECD-8AC6-E346D095E253}" type="slidenum">
              <a:rPr lang="en-US" smtClean="0"/>
              <a:pPr/>
              <a:t>36</a:t>
            </a:fld>
            <a:endParaRPr lang="en-US"/>
          </a:p>
        </p:txBody>
      </p:sp>
      <p:sp>
        <p:nvSpPr>
          <p:cNvPr id="70657" name="Rectangle 1"/>
          <p:cNvSpPr>
            <a:spLocks noChangeArrowheads="1"/>
          </p:cNvSpPr>
          <p:nvPr/>
        </p:nvSpPr>
        <p:spPr bwMode="auto">
          <a:xfrm>
            <a:off x="152400" y="76200"/>
            <a:ext cx="87630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Times New Roman" pitchFamily="18" charset="0"/>
              </a:rPr>
              <a:t>INFLUENCE</a:t>
            </a:r>
            <a:endParaRPr kumimoji="0" lang="en-US" sz="2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Cambria" pitchFamily="18" charset="0"/>
                <a:ea typeface="Times New Roman" pitchFamily="18"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rPr>
              <a:t>211  </a:t>
            </a:r>
            <a:r>
              <a:rPr kumimoji="0" lang="en-US" sz="3200" i="0" u="none" strike="noStrike" cap="none" normalizeH="0" baseline="0" dirty="0">
                <a:ln>
                  <a:noFill/>
                </a:ln>
                <a:solidFill>
                  <a:schemeClr val="tx1"/>
                </a:solidFill>
                <a:effectLst/>
                <a:latin typeface="Cambria" pitchFamily="18" charset="0"/>
                <a:ea typeface="Times New Roman" pitchFamily="18" charset="0"/>
              </a:rPr>
              <a:t>There's no holiness with us. We can't be holy; holiness is of God. </a:t>
            </a:r>
            <a:r>
              <a:rPr kumimoji="0" lang="en-US" sz="3200" b="0" i="0" u="none" strike="noStrike" cap="none" normalizeH="0" baseline="0" dirty="0">
                <a:ln>
                  <a:noFill/>
                </a:ln>
                <a:solidFill>
                  <a:schemeClr val="tx1"/>
                </a:solidFill>
                <a:effectLst/>
                <a:latin typeface="Cambria" pitchFamily="18" charset="0"/>
                <a:ea typeface="Times New Roman" pitchFamily="18" charset="0"/>
              </a:rPr>
              <a:t>It </a:t>
            </a:r>
            <a:r>
              <a:rPr kumimoji="0" lang="en-US" sz="3200" b="0" i="0" u="none" strike="noStrike" cap="none" normalizeH="0" baseline="0" dirty="0" err="1">
                <a:ln>
                  <a:noFill/>
                </a:ln>
                <a:solidFill>
                  <a:schemeClr val="tx1"/>
                </a:solidFill>
                <a:effectLst/>
                <a:latin typeface="Cambria" pitchFamily="18" charset="0"/>
                <a:ea typeface="Times New Roman" pitchFamily="18" charset="0"/>
              </a:rPr>
              <a:t>ain't</a:t>
            </a:r>
            <a:r>
              <a:rPr kumimoji="0" lang="en-US" sz="3200" b="0" i="0" u="none" strike="noStrike" cap="none" normalizeH="0" baseline="0" dirty="0">
                <a:ln>
                  <a:noFill/>
                </a:ln>
                <a:solidFill>
                  <a:schemeClr val="tx1"/>
                </a:solidFill>
                <a:effectLst/>
                <a:latin typeface="Cambria" pitchFamily="18" charset="0"/>
                <a:ea typeface="Times New Roman" pitchFamily="18" charset="0"/>
              </a:rPr>
              <a:t> a holy church, it's a holy God. Not holy people; a holy God. It's God in the people… it was a holy God there, the Presence of God, what made it holy. </a:t>
            </a:r>
          </a:p>
          <a:p>
            <a:pPr marL="0" marR="0" lvl="0" indent="0" algn="l" defTabSz="914400" rtl="0" eaLnBrk="0" fontAlgn="base" latinLnBrk="0" hangingPunct="0">
              <a:lnSpc>
                <a:spcPct val="100000"/>
              </a:lnSpc>
              <a:spcBef>
                <a:spcPct val="0"/>
              </a:spcBef>
              <a:spcAft>
                <a:spcPct val="0"/>
              </a:spcAft>
              <a:buClrTx/>
              <a:buSzTx/>
              <a:buFontTx/>
              <a:buNone/>
              <a:tabLst/>
            </a:pPr>
            <a:r>
              <a:rPr lang="en-US" sz="3200" dirty="0">
                <a:latin typeface="Cambria" pitchFamily="18" charset="0"/>
                <a:ea typeface="Times New Roman" pitchFamily="18" charset="0"/>
              </a:rPr>
              <a:t>	</a:t>
            </a:r>
            <a:r>
              <a:rPr kumimoji="0" lang="en-US" sz="3200" b="1" i="0" u="none" strike="noStrike" cap="none" normalizeH="0" baseline="0" dirty="0">
                <a:ln>
                  <a:noFill/>
                </a:ln>
                <a:solidFill>
                  <a:srgbClr val="FFFF00"/>
                </a:solidFill>
                <a:effectLst/>
                <a:latin typeface="Cambria" pitchFamily="18" charset="0"/>
                <a:ea typeface="Times New Roman" pitchFamily="18" charset="0"/>
              </a:rPr>
              <a:t>It's the Presence of God in our midst now that brings holiness, not my holiness, not yours, but His holiness</a:t>
            </a:r>
            <a:r>
              <a:rPr kumimoji="0" lang="mr-IN" sz="3200" b="0" i="0" u="none" strike="noStrike" cap="none" normalizeH="0" baseline="0" dirty="0">
                <a:ln>
                  <a:noFill/>
                </a:ln>
                <a:solidFill>
                  <a:srgbClr val="FFFF00"/>
                </a:solidFill>
                <a:effectLst/>
                <a:latin typeface="Cambria" pitchFamily="18" charset="0"/>
                <a:ea typeface="Times New Roman" pitchFamily="18" charset="0"/>
              </a:rPr>
              <a:t>…</a:t>
            </a:r>
            <a:r>
              <a:rPr kumimoji="0" lang="en-US" sz="3200" b="0" i="0" u="none" strike="noStrike" cap="none" normalizeH="0" baseline="0" dirty="0">
                <a:ln>
                  <a:noFill/>
                </a:ln>
                <a:solidFill>
                  <a:srgbClr val="FFFF00"/>
                </a:solidFill>
                <a:effectLst/>
                <a:latin typeface="Cambria" pitchFamily="18" charset="0"/>
                <a:ea typeface="Times New Roman" pitchFamily="18"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rPr>
              <a:t>We ought to humble ourselves, cover ourselves in reverence, humility, and say, </a:t>
            </a:r>
            <a:r>
              <a:rPr kumimoji="0" lang="en-US" sz="3200" b="0" i="1" u="none" strike="noStrike" cap="none" normalizeH="0" baseline="0" dirty="0">
                <a:ln>
                  <a:noFill/>
                </a:ln>
                <a:solidFill>
                  <a:schemeClr val="tx1"/>
                </a:solidFill>
                <a:effectLst/>
                <a:latin typeface="Cambria" pitchFamily="18" charset="0"/>
                <a:ea typeface="Times New Roman" pitchFamily="18" charset="0"/>
              </a:rPr>
              <a:t>"Lord Jesus, receive me into Your Kingdom." </a:t>
            </a:r>
            <a:r>
              <a:rPr kumimoji="0" lang="en-US" sz="3200" b="1" i="0" u="none" strike="noStrike" cap="none" normalizeH="0" baseline="0" dirty="0">
                <a:ln>
                  <a:noFill/>
                </a:ln>
                <a:solidFill>
                  <a:schemeClr val="tx1"/>
                </a:solidFill>
                <a:effectLst/>
                <a:latin typeface="Cambria" pitchFamily="18" charset="0"/>
                <a:ea typeface="Times New Roman" pitchFamily="18" charset="0"/>
              </a:rPr>
              <a:t>His holiness, not ours</a:t>
            </a:r>
            <a:r>
              <a:rPr kumimoji="0" lang="en-US" sz="3200" b="0" i="0" u="none" strike="noStrike" cap="none" normalizeH="0" baseline="0" dirty="0">
                <a:ln>
                  <a:noFill/>
                </a:ln>
                <a:solidFill>
                  <a:schemeClr val="tx1"/>
                </a:solidFill>
                <a:effectLst/>
                <a:latin typeface="Cambria" pitchFamily="18" charset="0"/>
                <a:ea typeface="Times New Roman" pitchFamily="18" charset="0"/>
              </a:rPr>
              <a:t>. </a:t>
            </a:r>
          </a:p>
          <a:p>
            <a:pPr lvl="0" algn="r" eaLnBrk="0" fontAlgn="base" hangingPunct="0">
              <a:spcBef>
                <a:spcPct val="0"/>
              </a:spcBef>
              <a:spcAft>
                <a:spcPct val="0"/>
              </a:spcAft>
            </a:pPr>
            <a:r>
              <a:rPr lang="en-US" sz="2800" dirty="0">
                <a:latin typeface="Cambria" pitchFamily="18" charset="0"/>
                <a:ea typeface="Times New Roman" pitchFamily="18" charset="0"/>
              </a:rPr>
              <a:t>63-1114</a:t>
            </a:r>
            <a:endParaRPr kumimoji="0" lang="en-US" sz="400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26300563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657">
                                            <p:txEl>
                                              <p:pRg st="0" end="0"/>
                                            </p:txEl>
                                          </p:spTgt>
                                        </p:tgtEl>
                                        <p:attrNameLst>
                                          <p:attrName>style.visibility</p:attrName>
                                        </p:attrNameLst>
                                      </p:cBhvr>
                                      <p:to>
                                        <p:strVal val="visible"/>
                                      </p:to>
                                    </p:set>
                                    <p:anim calcmode="lin" valueType="num">
                                      <p:cBhvr additive="base">
                                        <p:cTn id="7" dur="2000" fill="hold"/>
                                        <p:tgtEl>
                                          <p:spTgt spid="7065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065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657">
                                            <p:txEl>
                                              <p:pRg st="1" end="1"/>
                                            </p:txEl>
                                          </p:spTgt>
                                        </p:tgtEl>
                                        <p:attrNameLst>
                                          <p:attrName>style.visibility</p:attrName>
                                        </p:attrNameLst>
                                      </p:cBhvr>
                                      <p:to>
                                        <p:strVal val="visible"/>
                                      </p:to>
                                    </p:set>
                                    <p:anim calcmode="lin" valueType="num">
                                      <p:cBhvr additive="base">
                                        <p:cTn id="11" dur="2000" fill="hold"/>
                                        <p:tgtEl>
                                          <p:spTgt spid="70657">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7065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0657">
                                            <p:txEl>
                                              <p:pRg st="2" end="2"/>
                                            </p:txEl>
                                          </p:spTgt>
                                        </p:tgtEl>
                                        <p:attrNameLst>
                                          <p:attrName>style.visibility</p:attrName>
                                        </p:attrNameLst>
                                      </p:cBhvr>
                                      <p:to>
                                        <p:strVal val="visible"/>
                                      </p:to>
                                    </p:set>
                                    <p:anim calcmode="lin" valueType="num">
                                      <p:cBhvr additive="base">
                                        <p:cTn id="15" dur="2000" fill="hold"/>
                                        <p:tgtEl>
                                          <p:spTgt spid="70657">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7065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0657">
                                            <p:txEl>
                                              <p:pRg st="3" end="3"/>
                                            </p:txEl>
                                          </p:spTgt>
                                        </p:tgtEl>
                                        <p:attrNameLst>
                                          <p:attrName>style.visibility</p:attrName>
                                        </p:attrNameLst>
                                      </p:cBhvr>
                                      <p:to>
                                        <p:strVal val="visible"/>
                                      </p:to>
                                    </p:set>
                                    <p:anim calcmode="lin" valueType="num">
                                      <p:cBhvr additive="base">
                                        <p:cTn id="19" dur="2000" fill="hold"/>
                                        <p:tgtEl>
                                          <p:spTgt spid="70657">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065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228600" y="175771"/>
            <a:ext cx="8686799" cy="5740013"/>
          </a:xfrm>
          <a:prstGeom prst="rect">
            <a:avLst/>
          </a:prstGeom>
          <a:noFill/>
          <a:ln w="9525">
            <a:noFill/>
            <a:miter lim="800000"/>
            <a:headEnd/>
            <a:tailEnd/>
          </a:ln>
        </p:spPr>
        <p:txBody>
          <a:bodyPr wrap="square" lIns="76182" tIns="38090" rIns="76182" bIns="38090">
            <a:spAutoFit/>
          </a:bodyPr>
          <a:lstStyle/>
          <a:p>
            <a:pPr indent="380910"/>
            <a:r>
              <a:rPr lang="en-US" sz="4000" b="1" dirty="0">
                <a:latin typeface="Cambria" pitchFamily="18" charset="0"/>
                <a:cs typeface="Times New Roman" pitchFamily="18" charset="0"/>
              </a:rPr>
              <a:t>CHURCH.AGE.BOOK</a:t>
            </a:r>
            <a:endParaRPr lang="en-US" sz="4000" dirty="0"/>
          </a:p>
          <a:p>
            <a:pPr indent="380910" eaLnBrk="0" hangingPunct="0"/>
            <a:r>
              <a:rPr lang="en-US" sz="3200" dirty="0">
                <a:latin typeface="Cambria" pitchFamily="18" charset="0"/>
                <a:cs typeface="Times New Roman" pitchFamily="18" charset="0"/>
              </a:rPr>
              <a:t>		292-1 It is not joining a church that counts. </a:t>
            </a:r>
            <a:r>
              <a:rPr lang="en-US" sz="3200" dirty="0">
                <a:solidFill>
                  <a:srgbClr val="FFFF00"/>
                </a:solidFill>
                <a:latin typeface="Cambria" pitchFamily="18" charset="0"/>
                <a:cs typeface="Times New Roman" pitchFamily="18" charset="0"/>
              </a:rPr>
              <a:t>The life is not in the church. </a:t>
            </a:r>
            <a:r>
              <a:rPr lang="en-US" sz="3200" b="1" dirty="0">
                <a:solidFill>
                  <a:srgbClr val="FFFF00"/>
                </a:solidFill>
                <a:latin typeface="Cambria" pitchFamily="18" charset="0"/>
                <a:cs typeface="Times New Roman" pitchFamily="18" charset="0"/>
              </a:rPr>
              <a:t>The life is in Christ</a:t>
            </a:r>
            <a:r>
              <a:rPr lang="en-US" sz="3200" dirty="0">
                <a:solidFill>
                  <a:srgbClr val="FFFF00"/>
                </a:solidFill>
                <a:latin typeface="Cambria" pitchFamily="18" charset="0"/>
                <a:cs typeface="Times New Roman" pitchFamily="18" charset="0"/>
              </a:rPr>
              <a:t>. </a:t>
            </a:r>
          </a:p>
          <a:p>
            <a:pPr indent="380910" eaLnBrk="0" hangingPunct="0"/>
            <a:r>
              <a:rPr lang="en-US" sz="3200" dirty="0">
                <a:solidFill>
                  <a:srgbClr val="FFFF00"/>
                </a:solidFill>
                <a:latin typeface="Cambria" pitchFamily="18" charset="0"/>
                <a:cs typeface="Times New Roman" pitchFamily="18" charset="0"/>
              </a:rPr>
              <a:t>		</a:t>
            </a:r>
            <a:r>
              <a:rPr lang="en-US" sz="3200" i="1" dirty="0">
                <a:latin typeface="Cambria" pitchFamily="18" charset="0"/>
                <a:cs typeface="Times New Roman" pitchFamily="18" charset="0"/>
              </a:rPr>
              <a:t>"This is the record that God hath given us eternal life and this life is in His Son. He that hath the Son hath life, and he that hath not the Son hath not life." 	</a:t>
            </a:r>
          </a:p>
          <a:p>
            <a:pPr indent="380910" eaLnBrk="0" hangingPunct="0"/>
            <a:r>
              <a:rPr lang="en-US" sz="3200" b="1" dirty="0">
                <a:latin typeface="Cambria" pitchFamily="18" charset="0"/>
                <a:cs typeface="Times New Roman" pitchFamily="18" charset="0"/>
              </a:rPr>
              <a:t>		Man is made holy by the Spirit</a:t>
            </a:r>
            <a:r>
              <a:rPr lang="en-US" sz="3200" dirty="0">
                <a:latin typeface="Cambria" pitchFamily="18" charset="0"/>
                <a:cs typeface="Times New Roman" pitchFamily="18" charset="0"/>
              </a:rPr>
              <a:t>. It is the Spirit of Holiness that raised Jesus from the dead that in-dwells us and makes us holy with His holiness.</a:t>
            </a:r>
            <a:endParaRPr lang="en-US" sz="3200" dirty="0"/>
          </a:p>
        </p:txBody>
      </p:sp>
      <p:sp>
        <p:nvSpPr>
          <p:cNvPr id="29699" name="Date Placeholder 2"/>
          <p:cNvSpPr>
            <a:spLocks noGrp="1"/>
          </p:cNvSpPr>
          <p:nvPr>
            <p:ph type="dt" sz="half" idx="10"/>
          </p:nvPr>
        </p:nvSpPr>
        <p:spPr/>
        <p:txBody>
          <a:bodyPr/>
          <a:lstStyle/>
          <a:p>
            <a:pPr>
              <a:defRPr/>
            </a:pPr>
            <a:r>
              <a:rPr lang="en-US"/>
              <a:t>9-2-2018</a:t>
            </a:r>
          </a:p>
        </p:txBody>
      </p:sp>
      <p:sp>
        <p:nvSpPr>
          <p:cNvPr id="29701" name="Footer Placeholder 5"/>
          <p:cNvSpPr>
            <a:spLocks noGrp="1"/>
          </p:cNvSpPr>
          <p:nvPr>
            <p:ph type="ftr" sz="quarter" idx="11"/>
          </p:nvPr>
        </p:nvSpPr>
        <p:spPr/>
        <p:txBody>
          <a:bodyPr/>
          <a:lstStyle/>
          <a:p>
            <a:pPr>
              <a:defRPr/>
            </a:pPr>
            <a:r>
              <a:rPr lang="en-US"/>
              <a:t>Touch Not 4</a:t>
            </a:r>
          </a:p>
        </p:txBody>
      </p:sp>
      <p:sp>
        <p:nvSpPr>
          <p:cNvPr id="2" name="Slide Number Placeholder 1"/>
          <p:cNvSpPr>
            <a:spLocks noGrp="1"/>
          </p:cNvSpPr>
          <p:nvPr>
            <p:ph type="sldNum" sz="quarter" idx="12"/>
          </p:nvPr>
        </p:nvSpPr>
        <p:spPr/>
        <p:txBody>
          <a:bodyPr/>
          <a:lstStyle/>
          <a:p>
            <a:pPr>
              <a:defRPr/>
            </a:pPr>
            <a:fld id="{61895502-144C-4044-A9FF-8778C8A27D37}" type="slidenum">
              <a:rPr lang="en-US" smtClean="0"/>
              <a:pPr>
                <a:defRPr/>
              </a:pPr>
              <a:t>37</a:t>
            </a:fld>
            <a:endParaRPr lang="en-US"/>
          </a:p>
        </p:txBody>
      </p:sp>
    </p:spTree>
    <p:extLst>
      <p:ext uri="{BB962C8B-B14F-4D97-AF65-F5344CB8AC3E}">
        <p14:creationId xmlns:p14="http://schemas.microsoft.com/office/powerpoint/2010/main" val="654194840"/>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2743200" cy="1470025"/>
          </a:xfrm>
        </p:spPr>
        <p:txBody>
          <a:bodyPr>
            <a:normAutofit/>
          </a:bodyPr>
          <a:lstStyle/>
          <a:p>
            <a:pPr algn="r"/>
            <a:r>
              <a:rPr lang="en-US" dirty="0">
                <a:latin typeface="Cambria" pitchFamily="18" charset="0"/>
              </a:rPr>
              <a:t>The</a:t>
            </a:r>
            <a:br>
              <a:rPr lang="en-US" dirty="0">
                <a:latin typeface="Cambria" pitchFamily="18" charset="0"/>
              </a:rPr>
            </a:br>
            <a:r>
              <a:rPr lang="en-US" sz="4800" dirty="0">
                <a:latin typeface="Cambria" pitchFamily="18" charset="0"/>
              </a:rPr>
              <a:t> </a:t>
            </a:r>
            <a:r>
              <a:rPr lang="en-US" sz="4000" dirty="0">
                <a:latin typeface="Cambria" pitchFamily="18" charset="0"/>
              </a:rPr>
              <a:t>Journey</a:t>
            </a:r>
            <a:endParaRPr lang="en-US" sz="4800" i="1" dirty="0">
              <a:latin typeface="Cambria"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56902"/>
            <a:ext cx="5732756" cy="6372497"/>
          </a:xfrm>
          <a:prstGeom prst="rect">
            <a:avLst/>
          </a:prstGeom>
          <a:noFill/>
          <a:ln>
            <a:noFill/>
          </a:ln>
          <a:effectLst>
            <a:glow rad="228600">
              <a:schemeClr val="accent6">
                <a:satMod val="175000"/>
                <a:alpha val="40000"/>
              </a:schemeClr>
            </a:glow>
          </a:effectLst>
        </p:spPr>
      </p:pic>
    </p:spTree>
    <p:extLst>
      <p:ext uri="{BB962C8B-B14F-4D97-AF65-F5344CB8AC3E}">
        <p14:creationId xmlns:p14="http://schemas.microsoft.com/office/powerpoint/2010/main" val="1785677789"/>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756A5F-0FC6-4945-82F3-661691D02980}"/>
              </a:ext>
            </a:extLst>
          </p:cNvPr>
          <p:cNvSpPr>
            <a:spLocks noGrp="1"/>
          </p:cNvSpPr>
          <p:nvPr>
            <p:ph type="dt" sz="half" idx="10"/>
          </p:nvPr>
        </p:nvSpPr>
        <p:spPr/>
        <p:txBody>
          <a:bodyPr/>
          <a:lstStyle/>
          <a:p>
            <a:r>
              <a:rPr lang="en-US"/>
              <a:t>9-2-2018</a:t>
            </a:r>
          </a:p>
        </p:txBody>
      </p:sp>
      <p:sp>
        <p:nvSpPr>
          <p:cNvPr id="3" name="Footer Placeholder 2">
            <a:extLst>
              <a:ext uri="{FF2B5EF4-FFF2-40B4-BE49-F238E27FC236}">
                <a16:creationId xmlns:a16="http://schemas.microsoft.com/office/drawing/2014/main" id="{E7EA3DA7-26FE-49EA-81A5-180D727E126E}"/>
              </a:ext>
            </a:extLst>
          </p:cNvPr>
          <p:cNvSpPr>
            <a:spLocks noGrp="1"/>
          </p:cNvSpPr>
          <p:nvPr>
            <p:ph type="ftr" sz="quarter" idx="11"/>
          </p:nvPr>
        </p:nvSpPr>
        <p:spPr/>
        <p:txBody>
          <a:bodyPr/>
          <a:lstStyle/>
          <a:p>
            <a:r>
              <a:rPr lang="en-US"/>
              <a:t>Touch Not 4</a:t>
            </a:r>
          </a:p>
        </p:txBody>
      </p:sp>
      <p:sp>
        <p:nvSpPr>
          <p:cNvPr id="4" name="Slide Number Placeholder 3">
            <a:extLst>
              <a:ext uri="{FF2B5EF4-FFF2-40B4-BE49-F238E27FC236}">
                <a16:creationId xmlns:a16="http://schemas.microsoft.com/office/drawing/2014/main" id="{92E34E89-8067-415C-B79E-047C63CC488D}"/>
              </a:ext>
            </a:extLst>
          </p:cNvPr>
          <p:cNvSpPr>
            <a:spLocks noGrp="1"/>
          </p:cNvSpPr>
          <p:nvPr>
            <p:ph type="sldNum" sz="quarter" idx="12"/>
          </p:nvPr>
        </p:nvSpPr>
        <p:spPr/>
        <p:txBody>
          <a:bodyPr/>
          <a:lstStyle/>
          <a:p>
            <a:fld id="{34FBDB5F-F88B-4ECD-8AC6-E346D095E253}" type="slidenum">
              <a:rPr lang="en-US" smtClean="0"/>
              <a:pPr/>
              <a:t>39</a:t>
            </a:fld>
            <a:endParaRPr lang="en-US" dirty="0"/>
          </a:p>
        </p:txBody>
      </p:sp>
      <p:sp>
        <p:nvSpPr>
          <p:cNvPr id="5" name="Rectangle 4">
            <a:extLst>
              <a:ext uri="{FF2B5EF4-FFF2-40B4-BE49-F238E27FC236}">
                <a16:creationId xmlns:a16="http://schemas.microsoft.com/office/drawing/2014/main" id="{7202E926-DF0C-4144-8D38-2BF53EA0545C}"/>
              </a:ext>
            </a:extLst>
          </p:cNvPr>
          <p:cNvSpPr/>
          <p:nvPr/>
        </p:nvSpPr>
        <p:spPr>
          <a:xfrm>
            <a:off x="228600" y="175770"/>
            <a:ext cx="8763000" cy="5632311"/>
          </a:xfrm>
          <a:prstGeom prst="rect">
            <a:avLst/>
          </a:prstGeom>
        </p:spPr>
        <p:txBody>
          <a:bodyPr wrap="square">
            <a:spAutoFit/>
          </a:bodyPr>
          <a:lstStyle/>
          <a:p>
            <a:r>
              <a:rPr lang="en-US" sz="4000" b="1" dirty="0"/>
              <a:t>HEAR.YE.HIM</a:t>
            </a:r>
          </a:p>
          <a:p>
            <a:r>
              <a:rPr lang="en-US" sz="3200" dirty="0"/>
              <a:t>	20 (Mt. Transfiguration) Peter said, "</a:t>
            </a:r>
            <a:r>
              <a:rPr lang="en-US" sz="3200" i="1" dirty="0"/>
              <a:t>When we were in the holy mount..." </a:t>
            </a:r>
            <a:r>
              <a:rPr lang="en-US" sz="3200" dirty="0"/>
              <a:t>Not that the mount was holy, it was the holy God that met them on the mount: not the holy mountain, but the holy God.</a:t>
            </a:r>
          </a:p>
          <a:p>
            <a:r>
              <a:rPr lang="en-US" sz="3200" dirty="0"/>
              <a:t>	People today sometimes call the church, "</a:t>
            </a:r>
            <a:r>
              <a:rPr lang="en-US" sz="3200" i="1" dirty="0"/>
              <a:t>Well, they believe in holiness."</a:t>
            </a:r>
            <a:r>
              <a:rPr lang="en-US" sz="3200" i="1" dirty="0">
                <a:solidFill>
                  <a:srgbClr val="FFFF00"/>
                </a:solidFill>
              </a:rPr>
              <a:t> </a:t>
            </a:r>
            <a:r>
              <a:rPr lang="en-US" sz="3200" dirty="0">
                <a:solidFill>
                  <a:srgbClr val="FFFF00"/>
                </a:solidFill>
              </a:rPr>
              <a:t>It isn't the holiness people. It's the holy God that dwells among the holy people. </a:t>
            </a:r>
            <a:r>
              <a:rPr lang="en-US" sz="3200" dirty="0"/>
              <a:t>It isn't holy people; it's a holy God that they are representing on the earth.</a:t>
            </a:r>
          </a:p>
          <a:p>
            <a:pPr algn="r"/>
            <a:r>
              <a:rPr lang="en-US" sz="3200" dirty="0"/>
              <a:t>57-0322</a:t>
            </a:r>
          </a:p>
        </p:txBody>
      </p:sp>
    </p:spTree>
    <p:extLst>
      <p:ext uri="{BB962C8B-B14F-4D97-AF65-F5344CB8AC3E}">
        <p14:creationId xmlns:p14="http://schemas.microsoft.com/office/powerpoint/2010/main" val="341726436"/>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992E1B-AAEE-4435-8F48-8C88BE55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D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elated image">
            <a:extLst>
              <a:ext uri="{FF2B5EF4-FFF2-40B4-BE49-F238E27FC236}">
                <a16:creationId xmlns:a16="http://schemas.microsoft.com/office/drawing/2014/main" id="{0349196D-7BC5-48F3-8EB9-98BD8D81CE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2EB7F0A1-F088-4CDB-BB1E-7CFC1257BCD4}"/>
              </a:ext>
            </a:extLst>
          </p:cNvPr>
          <p:cNvSpPr>
            <a:spLocks noGrp="1"/>
          </p:cNvSpPr>
          <p:nvPr>
            <p:ph type="sldNum" sz="quarter" idx="12"/>
          </p:nvPr>
        </p:nvSpPr>
        <p:spPr>
          <a:xfrm>
            <a:off x="360045" y="6342663"/>
            <a:ext cx="608264" cy="503578"/>
          </a:xfrm>
        </p:spPr>
        <p:txBody>
          <a:bodyPr anchor="ctr">
            <a:normAutofit/>
          </a:bodyPr>
          <a:lstStyle/>
          <a:p>
            <a:pPr>
              <a:spcAft>
                <a:spcPts val="600"/>
              </a:spcAft>
            </a:pPr>
            <a:fld id="{34FBDB5F-F88B-4ECD-8AC6-E346D095E253}" type="slidenum">
              <a:rPr lang="en-US" sz="1700">
                <a:solidFill>
                  <a:srgbClr val="FFFFFF"/>
                </a:solidFill>
              </a:rPr>
              <a:pPr>
                <a:spcAft>
                  <a:spcPts val="600"/>
                </a:spcAft>
              </a:pPr>
              <a:t>4</a:t>
            </a:fld>
            <a:endParaRPr lang="en-US" sz="1700">
              <a:solidFill>
                <a:srgbClr val="FFFFFF"/>
              </a:solidFill>
            </a:endParaRPr>
          </a:p>
        </p:txBody>
      </p:sp>
      <p:sp>
        <p:nvSpPr>
          <p:cNvPr id="73" name="Rectangle 72">
            <a:extLst>
              <a:ext uri="{FF2B5EF4-FFF2-40B4-BE49-F238E27FC236}">
                <a16:creationId xmlns:a16="http://schemas.microsoft.com/office/drawing/2014/main" id="{476C2E52-E592-4F3F-BC13-5BD8518E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B7A8CA28-AAE0-4A0B-AE2D-FA5C8D741F93}"/>
              </a:ext>
            </a:extLst>
          </p:cNvPr>
          <p:cNvSpPr>
            <a:spLocks noGrp="1"/>
          </p:cNvSpPr>
          <p:nvPr>
            <p:ph type="ftr" sz="quarter" idx="11"/>
          </p:nvPr>
        </p:nvSpPr>
        <p:spPr>
          <a:xfrm>
            <a:off x="1088684" y="6439852"/>
            <a:ext cx="4454127" cy="309201"/>
          </a:xfrm>
        </p:spPr>
        <p:txBody>
          <a:bodyPr>
            <a:normAutofit/>
          </a:bodyPr>
          <a:lstStyle/>
          <a:p>
            <a:pPr>
              <a:spcAft>
                <a:spcPts val="600"/>
              </a:spcAft>
            </a:pPr>
            <a:r>
              <a:rPr lang="en-US">
                <a:solidFill>
                  <a:srgbClr val="FFFFFF"/>
                </a:solidFill>
              </a:rPr>
              <a:t>Touch Not 4</a:t>
            </a:r>
          </a:p>
        </p:txBody>
      </p:sp>
      <p:sp>
        <p:nvSpPr>
          <p:cNvPr id="4" name="Date Placeholder 3">
            <a:extLst>
              <a:ext uri="{FF2B5EF4-FFF2-40B4-BE49-F238E27FC236}">
                <a16:creationId xmlns:a16="http://schemas.microsoft.com/office/drawing/2014/main" id="{18B0BDE7-C7AF-4E1A-B135-C6E89A5CA1C4}"/>
              </a:ext>
            </a:extLst>
          </p:cNvPr>
          <p:cNvSpPr>
            <a:spLocks noGrp="1"/>
          </p:cNvSpPr>
          <p:nvPr>
            <p:ph type="dt" sz="half" idx="10"/>
          </p:nvPr>
        </p:nvSpPr>
        <p:spPr>
          <a:xfrm>
            <a:off x="5665603" y="6439852"/>
            <a:ext cx="2625536" cy="309201"/>
          </a:xfrm>
        </p:spPr>
        <p:txBody>
          <a:bodyPr>
            <a:normAutofit/>
          </a:bodyPr>
          <a:lstStyle/>
          <a:p>
            <a:pPr>
              <a:spcAft>
                <a:spcPts val="600"/>
              </a:spcAft>
            </a:pPr>
            <a:r>
              <a:rPr lang="en-US">
                <a:solidFill>
                  <a:srgbClr val="FFFFFF"/>
                </a:solidFill>
              </a:rPr>
              <a:t>9-2-2018</a:t>
            </a:r>
          </a:p>
        </p:txBody>
      </p:sp>
    </p:spTree>
    <p:extLst>
      <p:ext uri="{BB962C8B-B14F-4D97-AF65-F5344CB8AC3E}">
        <p14:creationId xmlns:p14="http://schemas.microsoft.com/office/powerpoint/2010/main" val="272649837"/>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9-2-2018</a:t>
            </a:r>
          </a:p>
        </p:txBody>
      </p:sp>
      <p:sp>
        <p:nvSpPr>
          <p:cNvPr id="3" name="Footer Placeholder 2"/>
          <p:cNvSpPr>
            <a:spLocks noGrp="1"/>
          </p:cNvSpPr>
          <p:nvPr>
            <p:ph type="ftr" sz="quarter" idx="11"/>
          </p:nvPr>
        </p:nvSpPr>
        <p:spPr/>
        <p:txBody>
          <a:bodyPr/>
          <a:lstStyle/>
          <a:p>
            <a:r>
              <a:rPr lang="en-US"/>
              <a:t>Touch Not 4</a:t>
            </a:r>
          </a:p>
        </p:txBody>
      </p:sp>
      <p:sp>
        <p:nvSpPr>
          <p:cNvPr id="4" name="Slide Number Placeholder 3"/>
          <p:cNvSpPr>
            <a:spLocks noGrp="1"/>
          </p:cNvSpPr>
          <p:nvPr>
            <p:ph type="sldNum" sz="quarter" idx="12"/>
          </p:nvPr>
        </p:nvSpPr>
        <p:spPr/>
        <p:txBody>
          <a:bodyPr/>
          <a:lstStyle/>
          <a:p>
            <a:fld id="{E8A1210A-6DAE-4200-8390-87731FB810F1}" type="slidenum">
              <a:rPr lang="en-US" smtClean="0"/>
              <a:pPr/>
              <a:t>40</a:t>
            </a:fld>
            <a:endParaRPr lang="en-US"/>
          </a:p>
        </p:txBody>
      </p:sp>
      <p:sp>
        <p:nvSpPr>
          <p:cNvPr id="5" name="Rectangle 4"/>
          <p:cNvSpPr/>
          <p:nvPr/>
        </p:nvSpPr>
        <p:spPr>
          <a:xfrm>
            <a:off x="838200" y="533401"/>
            <a:ext cx="7467600" cy="4708981"/>
          </a:xfrm>
          <a:prstGeom prst="rect">
            <a:avLst/>
          </a:prstGeom>
        </p:spPr>
        <p:txBody>
          <a:bodyPr wrap="square">
            <a:spAutoFit/>
          </a:bodyPr>
          <a:lstStyle/>
          <a:p>
            <a:r>
              <a:rPr lang="en-US" sz="4400" b="1" dirty="0"/>
              <a:t>PSALM 37:23-25</a:t>
            </a:r>
          </a:p>
          <a:p>
            <a:r>
              <a:rPr lang="en-US" sz="3200" i="1" dirty="0"/>
              <a:t>	23  The steps of a good man are </a:t>
            </a:r>
            <a:r>
              <a:rPr lang="en-US" sz="3200" i="1" dirty="0">
                <a:solidFill>
                  <a:srgbClr val="FFFF00"/>
                </a:solidFill>
              </a:rPr>
              <a:t>ordered by the LORD</a:t>
            </a:r>
            <a:r>
              <a:rPr lang="en-US" sz="3200" i="1" dirty="0"/>
              <a:t>: and he </a:t>
            </a:r>
            <a:r>
              <a:rPr lang="en-US" sz="3200" i="1" dirty="0" err="1"/>
              <a:t>delighteth</a:t>
            </a:r>
            <a:r>
              <a:rPr lang="en-US" sz="3200" i="1" dirty="0"/>
              <a:t> in his way. 24 Though he fall, he shall not be utterly cast down: for the LORD </a:t>
            </a:r>
            <a:r>
              <a:rPr lang="en-US" sz="3200" i="1" dirty="0" err="1"/>
              <a:t>upholdeth</a:t>
            </a:r>
            <a:r>
              <a:rPr lang="en-US" sz="3200" i="1" dirty="0"/>
              <a:t> him with his hand. 25  I have been young, and now am old; yet have I not seen the righteous forsaken, nor his seed begging bread.</a:t>
            </a:r>
          </a:p>
        </p:txBody>
      </p:sp>
    </p:spTree>
    <p:extLst>
      <p:ext uri="{BB962C8B-B14F-4D97-AF65-F5344CB8AC3E}">
        <p14:creationId xmlns:p14="http://schemas.microsoft.com/office/powerpoint/2010/main" val="639964576"/>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9-2-2018</a:t>
            </a:r>
          </a:p>
        </p:txBody>
      </p:sp>
      <p:sp>
        <p:nvSpPr>
          <p:cNvPr id="3" name="Footer Placeholder 2"/>
          <p:cNvSpPr>
            <a:spLocks noGrp="1"/>
          </p:cNvSpPr>
          <p:nvPr>
            <p:ph type="ftr" sz="quarter" idx="11"/>
          </p:nvPr>
        </p:nvSpPr>
        <p:spPr/>
        <p:txBody>
          <a:bodyPr/>
          <a:lstStyle/>
          <a:p>
            <a:r>
              <a:rPr lang="en-US"/>
              <a:t>Touch Not 4</a:t>
            </a:r>
          </a:p>
        </p:txBody>
      </p:sp>
      <p:sp>
        <p:nvSpPr>
          <p:cNvPr id="4" name="Slide Number Placeholder 3"/>
          <p:cNvSpPr>
            <a:spLocks noGrp="1"/>
          </p:cNvSpPr>
          <p:nvPr>
            <p:ph type="sldNum" sz="quarter" idx="12"/>
          </p:nvPr>
        </p:nvSpPr>
        <p:spPr/>
        <p:txBody>
          <a:bodyPr/>
          <a:lstStyle/>
          <a:p>
            <a:fld id="{E8A1210A-6DAE-4200-8390-87731FB810F1}" type="slidenum">
              <a:rPr lang="en-US" smtClean="0"/>
              <a:pPr/>
              <a:t>41</a:t>
            </a:fld>
            <a:endParaRPr lang="en-US"/>
          </a:p>
        </p:txBody>
      </p:sp>
      <p:sp>
        <p:nvSpPr>
          <p:cNvPr id="5" name="Rectangle 4"/>
          <p:cNvSpPr/>
          <p:nvPr/>
        </p:nvSpPr>
        <p:spPr>
          <a:xfrm>
            <a:off x="228600" y="76200"/>
            <a:ext cx="8686800" cy="5201424"/>
          </a:xfrm>
          <a:prstGeom prst="rect">
            <a:avLst/>
          </a:prstGeom>
        </p:spPr>
        <p:txBody>
          <a:bodyPr wrap="square">
            <a:spAutoFit/>
          </a:bodyPr>
          <a:lstStyle/>
          <a:p>
            <a:r>
              <a:rPr lang="en-US" sz="4400" b="1" dirty="0">
                <a:solidFill>
                  <a:srgbClr val="FFFF00"/>
                </a:solidFill>
              </a:rPr>
              <a:t>(Example) </a:t>
            </a:r>
            <a:r>
              <a:rPr lang="en-US" sz="4400" b="1" dirty="0"/>
              <a:t>GENESIS 41:30</a:t>
            </a:r>
          </a:p>
          <a:p>
            <a:r>
              <a:rPr lang="en-US" sz="3200" i="1" dirty="0"/>
              <a:t>	30  And there shall arise after them seven years of famine; and all the plenty shall be forgotten in the land of Egypt; and the famine shall consume the land; 31 And the plenty shall not be known in the land by reason of that famine following; for it shall be very grievous. 32 And for that the dream was doubled unto Pharaoh twice; it is because </a:t>
            </a:r>
            <a:r>
              <a:rPr lang="en-US" sz="3200" i="1" dirty="0">
                <a:solidFill>
                  <a:srgbClr val="FFFF00"/>
                </a:solidFill>
              </a:rPr>
              <a:t>the thing is established by God, and God will shortly bring it to pass.</a:t>
            </a:r>
          </a:p>
        </p:txBody>
      </p:sp>
    </p:spTree>
    <p:extLst>
      <p:ext uri="{BB962C8B-B14F-4D97-AF65-F5344CB8AC3E}">
        <p14:creationId xmlns:p14="http://schemas.microsoft.com/office/powerpoint/2010/main" val="763626421"/>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D744D-357C-4E23-9FFF-F26624C054DC}"/>
              </a:ext>
            </a:extLst>
          </p:cNvPr>
          <p:cNvSpPr>
            <a:spLocks noGrp="1"/>
          </p:cNvSpPr>
          <p:nvPr>
            <p:ph type="dt" sz="half" idx="10"/>
          </p:nvPr>
        </p:nvSpPr>
        <p:spPr/>
        <p:txBody>
          <a:bodyPr/>
          <a:lstStyle/>
          <a:p>
            <a:r>
              <a:rPr lang="en-US"/>
              <a:t>9-2-2018</a:t>
            </a:r>
          </a:p>
        </p:txBody>
      </p:sp>
      <p:sp>
        <p:nvSpPr>
          <p:cNvPr id="3" name="Footer Placeholder 2">
            <a:extLst>
              <a:ext uri="{FF2B5EF4-FFF2-40B4-BE49-F238E27FC236}">
                <a16:creationId xmlns:a16="http://schemas.microsoft.com/office/drawing/2014/main" id="{E09F4BA8-C477-4225-A0DF-857ED61EA9B9}"/>
              </a:ext>
            </a:extLst>
          </p:cNvPr>
          <p:cNvSpPr>
            <a:spLocks noGrp="1"/>
          </p:cNvSpPr>
          <p:nvPr>
            <p:ph type="ftr" sz="quarter" idx="11"/>
          </p:nvPr>
        </p:nvSpPr>
        <p:spPr/>
        <p:txBody>
          <a:bodyPr/>
          <a:lstStyle/>
          <a:p>
            <a:r>
              <a:rPr lang="en-US"/>
              <a:t>Touch Not 4</a:t>
            </a:r>
          </a:p>
        </p:txBody>
      </p:sp>
      <p:sp>
        <p:nvSpPr>
          <p:cNvPr id="4" name="Slide Number Placeholder 3">
            <a:extLst>
              <a:ext uri="{FF2B5EF4-FFF2-40B4-BE49-F238E27FC236}">
                <a16:creationId xmlns:a16="http://schemas.microsoft.com/office/drawing/2014/main" id="{FF15F64A-DE8B-46B1-AB06-784A41EAD186}"/>
              </a:ext>
            </a:extLst>
          </p:cNvPr>
          <p:cNvSpPr>
            <a:spLocks noGrp="1"/>
          </p:cNvSpPr>
          <p:nvPr>
            <p:ph type="sldNum" sz="quarter" idx="12"/>
          </p:nvPr>
        </p:nvSpPr>
        <p:spPr/>
        <p:txBody>
          <a:bodyPr/>
          <a:lstStyle/>
          <a:p>
            <a:fld id="{34FBDB5F-F88B-4ECD-8AC6-E346D095E253}" type="slidenum">
              <a:rPr lang="en-US" smtClean="0"/>
              <a:pPr/>
              <a:t>42</a:t>
            </a:fld>
            <a:endParaRPr lang="en-US" dirty="0"/>
          </a:p>
        </p:txBody>
      </p:sp>
      <p:sp>
        <p:nvSpPr>
          <p:cNvPr id="5" name="Rectangle 4">
            <a:extLst>
              <a:ext uri="{FF2B5EF4-FFF2-40B4-BE49-F238E27FC236}">
                <a16:creationId xmlns:a16="http://schemas.microsoft.com/office/drawing/2014/main" id="{28B303D8-D3D5-4F9C-8056-A3FA0B73C273}"/>
              </a:ext>
            </a:extLst>
          </p:cNvPr>
          <p:cNvSpPr/>
          <p:nvPr/>
        </p:nvSpPr>
        <p:spPr>
          <a:xfrm>
            <a:off x="228600" y="175770"/>
            <a:ext cx="8763000" cy="5816977"/>
          </a:xfrm>
          <a:prstGeom prst="rect">
            <a:avLst/>
          </a:prstGeom>
        </p:spPr>
        <p:txBody>
          <a:bodyPr wrap="square">
            <a:spAutoFit/>
          </a:bodyPr>
          <a:lstStyle/>
          <a:p>
            <a:r>
              <a:rPr lang="en-US" sz="3600" b="1" dirty="0"/>
              <a:t>LOOK.AWAY.TO.JESUS</a:t>
            </a:r>
          </a:p>
          <a:p>
            <a:r>
              <a:rPr lang="en-US" sz="2800" dirty="0"/>
              <a:t>	250  If you're looking for the fulfillment of the promise of today, you'll see it. But, if you're looking for some intellectual, something that they've always looked for, some great founder, historian, you'll fail to see It. But when you look at Him through the Word, the Word declares Who He is.</a:t>
            </a:r>
          </a:p>
          <a:p>
            <a:r>
              <a:rPr lang="en-US" sz="2800" dirty="0"/>
              <a:t>	251 He challenged the people of His day to do the same. They couldn't see Him. He said, "</a:t>
            </a:r>
            <a:r>
              <a:rPr lang="en-US" sz="2800" i="1" dirty="0"/>
              <a:t>You blind leaders of the blind. You claim Moses to be your prophet. If you would a-</a:t>
            </a:r>
            <a:r>
              <a:rPr lang="en-US" sz="2800" i="1" dirty="0" err="1"/>
              <a:t>knowed</a:t>
            </a:r>
            <a:r>
              <a:rPr lang="en-US" sz="2800" i="1" dirty="0"/>
              <a:t> Moses, you would know Me. Moses wrote about Me." </a:t>
            </a:r>
            <a:r>
              <a:rPr lang="en-US" sz="2800" dirty="0"/>
              <a:t>And they were too blind to see It. </a:t>
            </a:r>
          </a:p>
          <a:p>
            <a:pPr algn="r"/>
            <a:r>
              <a:rPr lang="en-US" sz="2800" dirty="0"/>
              <a:t>63-1229</a:t>
            </a:r>
          </a:p>
        </p:txBody>
      </p:sp>
    </p:spTree>
    <p:extLst>
      <p:ext uri="{BB962C8B-B14F-4D97-AF65-F5344CB8AC3E}">
        <p14:creationId xmlns:p14="http://schemas.microsoft.com/office/powerpoint/2010/main" val="724710748"/>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D82A32-0D25-4C1E-B954-AFC2BA47251D}"/>
              </a:ext>
            </a:extLst>
          </p:cNvPr>
          <p:cNvSpPr>
            <a:spLocks noGrp="1"/>
          </p:cNvSpPr>
          <p:nvPr>
            <p:ph type="dt" sz="half" idx="10"/>
          </p:nvPr>
        </p:nvSpPr>
        <p:spPr/>
        <p:txBody>
          <a:bodyPr/>
          <a:lstStyle/>
          <a:p>
            <a:r>
              <a:rPr lang="en-US"/>
              <a:t>9-2-2018</a:t>
            </a:r>
          </a:p>
        </p:txBody>
      </p:sp>
      <p:sp>
        <p:nvSpPr>
          <p:cNvPr id="3" name="Footer Placeholder 2">
            <a:extLst>
              <a:ext uri="{FF2B5EF4-FFF2-40B4-BE49-F238E27FC236}">
                <a16:creationId xmlns:a16="http://schemas.microsoft.com/office/drawing/2014/main" id="{3296D2DD-08A5-41BD-9B1F-42D768DBD876}"/>
              </a:ext>
            </a:extLst>
          </p:cNvPr>
          <p:cNvSpPr>
            <a:spLocks noGrp="1"/>
          </p:cNvSpPr>
          <p:nvPr>
            <p:ph type="ftr" sz="quarter" idx="11"/>
          </p:nvPr>
        </p:nvSpPr>
        <p:spPr/>
        <p:txBody>
          <a:bodyPr/>
          <a:lstStyle/>
          <a:p>
            <a:r>
              <a:rPr lang="en-US"/>
              <a:t>Touch Not 4</a:t>
            </a:r>
          </a:p>
        </p:txBody>
      </p:sp>
      <p:sp>
        <p:nvSpPr>
          <p:cNvPr id="4" name="Slide Number Placeholder 3">
            <a:extLst>
              <a:ext uri="{FF2B5EF4-FFF2-40B4-BE49-F238E27FC236}">
                <a16:creationId xmlns:a16="http://schemas.microsoft.com/office/drawing/2014/main" id="{497BB8BA-4D0A-4759-9763-8105D76B76A6}"/>
              </a:ext>
            </a:extLst>
          </p:cNvPr>
          <p:cNvSpPr>
            <a:spLocks noGrp="1"/>
          </p:cNvSpPr>
          <p:nvPr>
            <p:ph type="sldNum" sz="quarter" idx="12"/>
          </p:nvPr>
        </p:nvSpPr>
        <p:spPr/>
        <p:txBody>
          <a:bodyPr/>
          <a:lstStyle/>
          <a:p>
            <a:fld id="{34FBDB5F-F88B-4ECD-8AC6-E346D095E253}" type="slidenum">
              <a:rPr lang="en-US" smtClean="0"/>
              <a:pPr/>
              <a:t>43</a:t>
            </a:fld>
            <a:endParaRPr lang="en-US" dirty="0"/>
          </a:p>
        </p:txBody>
      </p:sp>
      <p:sp>
        <p:nvSpPr>
          <p:cNvPr id="5" name="Rectangle 4">
            <a:extLst>
              <a:ext uri="{FF2B5EF4-FFF2-40B4-BE49-F238E27FC236}">
                <a16:creationId xmlns:a16="http://schemas.microsoft.com/office/drawing/2014/main" id="{4E9867A8-6F9F-49E6-877A-4B25785DA0F6}"/>
              </a:ext>
            </a:extLst>
          </p:cNvPr>
          <p:cNvSpPr/>
          <p:nvPr/>
        </p:nvSpPr>
        <p:spPr>
          <a:xfrm>
            <a:off x="304800" y="175770"/>
            <a:ext cx="8534400" cy="5201424"/>
          </a:xfrm>
          <a:prstGeom prst="rect">
            <a:avLst/>
          </a:prstGeom>
        </p:spPr>
        <p:txBody>
          <a:bodyPr wrap="square">
            <a:spAutoFit/>
          </a:bodyPr>
          <a:lstStyle/>
          <a:p>
            <a:r>
              <a:rPr lang="en-US" sz="4400" b="1" dirty="0"/>
              <a:t>PARADOX</a:t>
            </a:r>
          </a:p>
          <a:p>
            <a:r>
              <a:rPr lang="en-US" sz="3200" dirty="0"/>
              <a:t>	41 Paul turned to the Gentiles, away from the Jews, God's heritage. A time come where he had to do it. They talked against him; but he made that famous word, "</a:t>
            </a:r>
            <a:r>
              <a:rPr lang="en-US" sz="3200" i="1" dirty="0"/>
              <a:t>I was not disobedient to the Heavenly vision."</a:t>
            </a:r>
          </a:p>
          <a:p>
            <a:r>
              <a:rPr lang="en-US" sz="3200" dirty="0"/>
              <a:t>	42 And may I say that same thing, brother, the vision of today, the vision of the promise of today, the Holy Spirit in the land today.</a:t>
            </a:r>
          </a:p>
          <a:p>
            <a:pPr algn="r"/>
            <a:r>
              <a:rPr lang="en-US" sz="3200" dirty="0"/>
              <a:t>64-0206</a:t>
            </a:r>
          </a:p>
        </p:txBody>
      </p:sp>
    </p:spTree>
    <p:extLst>
      <p:ext uri="{BB962C8B-B14F-4D97-AF65-F5344CB8AC3E}">
        <p14:creationId xmlns:p14="http://schemas.microsoft.com/office/powerpoint/2010/main" val="2572346035"/>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992E1B-AAEE-4435-8F48-8C88BE55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D5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lated image">
            <a:extLst>
              <a:ext uri="{FF2B5EF4-FFF2-40B4-BE49-F238E27FC236}">
                <a16:creationId xmlns:a16="http://schemas.microsoft.com/office/drawing/2014/main" id="{F9C7E890-BAE7-4E16-969F-BD2DC87C06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3CCBE0D-5095-4FE3-B9D2-F7C3471839AA}"/>
              </a:ext>
            </a:extLst>
          </p:cNvPr>
          <p:cNvSpPr>
            <a:spLocks noGrp="1"/>
          </p:cNvSpPr>
          <p:nvPr>
            <p:ph type="sldNum" sz="quarter" idx="12"/>
          </p:nvPr>
        </p:nvSpPr>
        <p:spPr>
          <a:xfrm>
            <a:off x="360045" y="6342663"/>
            <a:ext cx="608264" cy="503578"/>
          </a:xfrm>
        </p:spPr>
        <p:txBody>
          <a:bodyPr anchor="ctr">
            <a:normAutofit/>
          </a:bodyPr>
          <a:lstStyle/>
          <a:p>
            <a:pPr>
              <a:spcAft>
                <a:spcPts val="600"/>
              </a:spcAft>
            </a:pPr>
            <a:fld id="{34FBDB5F-F88B-4ECD-8AC6-E346D095E253}" type="slidenum">
              <a:rPr lang="en-US" sz="1700">
                <a:solidFill>
                  <a:srgbClr val="FFFFFF"/>
                </a:solidFill>
              </a:rPr>
              <a:pPr>
                <a:spcAft>
                  <a:spcPts val="600"/>
                </a:spcAft>
              </a:pPr>
              <a:t>44</a:t>
            </a:fld>
            <a:endParaRPr lang="en-US" sz="1700">
              <a:solidFill>
                <a:srgbClr val="FFFFFF"/>
              </a:solidFill>
            </a:endParaRPr>
          </a:p>
        </p:txBody>
      </p:sp>
      <p:sp>
        <p:nvSpPr>
          <p:cNvPr id="73" name="Rectangle 72">
            <a:extLst>
              <a:ext uri="{FF2B5EF4-FFF2-40B4-BE49-F238E27FC236}">
                <a16:creationId xmlns:a16="http://schemas.microsoft.com/office/drawing/2014/main" id="{476C2E52-E592-4F3F-BC13-5BD8518E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D81FC21F-C2AD-4956-BE04-40808F780AAB}"/>
              </a:ext>
            </a:extLst>
          </p:cNvPr>
          <p:cNvSpPr>
            <a:spLocks noGrp="1"/>
          </p:cNvSpPr>
          <p:nvPr>
            <p:ph type="ftr" sz="quarter" idx="11"/>
          </p:nvPr>
        </p:nvSpPr>
        <p:spPr>
          <a:xfrm>
            <a:off x="1088684" y="6439852"/>
            <a:ext cx="4454127" cy="309201"/>
          </a:xfrm>
        </p:spPr>
        <p:txBody>
          <a:bodyPr>
            <a:normAutofit/>
          </a:bodyPr>
          <a:lstStyle/>
          <a:p>
            <a:pPr>
              <a:spcAft>
                <a:spcPts val="600"/>
              </a:spcAft>
            </a:pPr>
            <a:r>
              <a:rPr lang="en-US">
                <a:solidFill>
                  <a:srgbClr val="FFFFFF"/>
                </a:solidFill>
              </a:rPr>
              <a:t>Touch Not 4</a:t>
            </a:r>
          </a:p>
        </p:txBody>
      </p:sp>
      <p:sp>
        <p:nvSpPr>
          <p:cNvPr id="2" name="Date Placeholder 1">
            <a:extLst>
              <a:ext uri="{FF2B5EF4-FFF2-40B4-BE49-F238E27FC236}">
                <a16:creationId xmlns:a16="http://schemas.microsoft.com/office/drawing/2014/main" id="{2FCF62DA-CE20-4FB2-B0BF-4B5EF5323961}"/>
              </a:ext>
            </a:extLst>
          </p:cNvPr>
          <p:cNvSpPr>
            <a:spLocks noGrp="1"/>
          </p:cNvSpPr>
          <p:nvPr>
            <p:ph type="dt" sz="half" idx="10"/>
          </p:nvPr>
        </p:nvSpPr>
        <p:spPr>
          <a:xfrm>
            <a:off x="5665603" y="6439852"/>
            <a:ext cx="2625536" cy="309201"/>
          </a:xfrm>
        </p:spPr>
        <p:txBody>
          <a:bodyPr>
            <a:normAutofit/>
          </a:bodyPr>
          <a:lstStyle/>
          <a:p>
            <a:pPr>
              <a:spcAft>
                <a:spcPts val="600"/>
              </a:spcAft>
            </a:pPr>
            <a:r>
              <a:rPr lang="en-US">
                <a:solidFill>
                  <a:srgbClr val="FFFFFF"/>
                </a:solidFill>
              </a:rPr>
              <a:t>9-2-2018</a:t>
            </a:r>
          </a:p>
        </p:txBody>
      </p:sp>
    </p:spTree>
    <p:extLst>
      <p:ext uri="{BB962C8B-B14F-4D97-AF65-F5344CB8AC3E}">
        <p14:creationId xmlns:p14="http://schemas.microsoft.com/office/powerpoint/2010/main" val="2485053278"/>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1B8BD-3104-448F-BE68-4D04E4011992}"/>
              </a:ext>
            </a:extLst>
          </p:cNvPr>
          <p:cNvSpPr>
            <a:spLocks noGrp="1"/>
          </p:cNvSpPr>
          <p:nvPr>
            <p:ph type="dt" sz="half" idx="10"/>
          </p:nvPr>
        </p:nvSpPr>
        <p:spPr/>
        <p:txBody>
          <a:bodyPr/>
          <a:lstStyle/>
          <a:p>
            <a:r>
              <a:rPr lang="en-US"/>
              <a:t>9-2-2018</a:t>
            </a:r>
          </a:p>
        </p:txBody>
      </p:sp>
      <p:sp>
        <p:nvSpPr>
          <p:cNvPr id="3" name="Footer Placeholder 2">
            <a:extLst>
              <a:ext uri="{FF2B5EF4-FFF2-40B4-BE49-F238E27FC236}">
                <a16:creationId xmlns:a16="http://schemas.microsoft.com/office/drawing/2014/main" id="{5850A9B4-BC31-4691-8252-E6851993D204}"/>
              </a:ext>
            </a:extLst>
          </p:cNvPr>
          <p:cNvSpPr>
            <a:spLocks noGrp="1"/>
          </p:cNvSpPr>
          <p:nvPr>
            <p:ph type="ftr" sz="quarter" idx="11"/>
          </p:nvPr>
        </p:nvSpPr>
        <p:spPr/>
        <p:txBody>
          <a:bodyPr/>
          <a:lstStyle/>
          <a:p>
            <a:r>
              <a:rPr lang="en-US"/>
              <a:t>Touch Not 4</a:t>
            </a:r>
          </a:p>
        </p:txBody>
      </p:sp>
      <p:sp>
        <p:nvSpPr>
          <p:cNvPr id="4" name="Slide Number Placeholder 3">
            <a:extLst>
              <a:ext uri="{FF2B5EF4-FFF2-40B4-BE49-F238E27FC236}">
                <a16:creationId xmlns:a16="http://schemas.microsoft.com/office/drawing/2014/main" id="{31BA51D0-DEC1-489D-9736-D685812BE2E9}"/>
              </a:ext>
            </a:extLst>
          </p:cNvPr>
          <p:cNvSpPr>
            <a:spLocks noGrp="1"/>
          </p:cNvSpPr>
          <p:nvPr>
            <p:ph type="sldNum" sz="quarter" idx="12"/>
          </p:nvPr>
        </p:nvSpPr>
        <p:spPr/>
        <p:txBody>
          <a:bodyPr/>
          <a:lstStyle/>
          <a:p>
            <a:fld id="{34FBDB5F-F88B-4ECD-8AC6-E346D095E253}" type="slidenum">
              <a:rPr lang="en-US" smtClean="0"/>
              <a:pPr/>
              <a:t>45</a:t>
            </a:fld>
            <a:endParaRPr lang="en-US" dirty="0"/>
          </a:p>
        </p:txBody>
      </p:sp>
      <p:sp>
        <p:nvSpPr>
          <p:cNvPr id="5" name="Rectangle 4">
            <a:extLst>
              <a:ext uri="{FF2B5EF4-FFF2-40B4-BE49-F238E27FC236}">
                <a16:creationId xmlns:a16="http://schemas.microsoft.com/office/drawing/2014/main" id="{F18BBF81-85D8-4CAC-BF7F-19FF1E3CECAE}"/>
              </a:ext>
            </a:extLst>
          </p:cNvPr>
          <p:cNvSpPr/>
          <p:nvPr/>
        </p:nvSpPr>
        <p:spPr>
          <a:xfrm>
            <a:off x="152400" y="61377"/>
            <a:ext cx="8839200" cy="6063198"/>
          </a:xfrm>
          <a:prstGeom prst="rect">
            <a:avLst/>
          </a:prstGeom>
        </p:spPr>
        <p:txBody>
          <a:bodyPr wrap="square">
            <a:spAutoFit/>
          </a:bodyPr>
          <a:lstStyle/>
          <a:p>
            <a:r>
              <a:rPr lang="en-US" sz="4000" b="1" dirty="0"/>
              <a:t>THE.VOICE.OF.THE.SIGN</a:t>
            </a:r>
          </a:p>
          <a:p>
            <a:r>
              <a:rPr lang="en-US" sz="3200" dirty="0"/>
              <a:t>	50 Notice, He is going to speak by His promised Word, something that He said He is going to do. Notice, "</a:t>
            </a:r>
            <a:r>
              <a:rPr lang="en-US" sz="3200" i="1" dirty="0"/>
              <a:t>I have heard, and I remember My promise. I heard their cries in Egypt; I remember what I promised Abraham."</a:t>
            </a:r>
          </a:p>
          <a:p>
            <a:r>
              <a:rPr lang="en-US" sz="3200" dirty="0"/>
              <a:t>	51 See what He is going to do? He attracted his attention, now he has got His Word, He is going to give It to the prophet, Moses. Because, that was, is, and ever is, His way of speaking. </a:t>
            </a:r>
            <a:r>
              <a:rPr lang="en-US" sz="3200" i="1" dirty="0"/>
              <a:t>"The Word comes to the prophet.</a:t>
            </a:r>
            <a:r>
              <a:rPr lang="en-US" sz="3200" dirty="0"/>
              <a:t>“</a:t>
            </a:r>
          </a:p>
          <a:p>
            <a:pPr algn="r"/>
            <a:r>
              <a:rPr lang="en-US" sz="2800" dirty="0"/>
              <a:t>64-0214</a:t>
            </a:r>
          </a:p>
        </p:txBody>
      </p:sp>
    </p:spTree>
    <p:extLst>
      <p:ext uri="{BB962C8B-B14F-4D97-AF65-F5344CB8AC3E}">
        <p14:creationId xmlns:p14="http://schemas.microsoft.com/office/powerpoint/2010/main" val="1179965006"/>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5843F-A9C4-4B5C-80D9-F8B24F420DDA}"/>
              </a:ext>
            </a:extLst>
          </p:cNvPr>
          <p:cNvSpPr>
            <a:spLocks noGrp="1"/>
          </p:cNvSpPr>
          <p:nvPr>
            <p:ph type="dt" sz="half" idx="10"/>
          </p:nvPr>
        </p:nvSpPr>
        <p:spPr/>
        <p:txBody>
          <a:bodyPr/>
          <a:lstStyle/>
          <a:p>
            <a:r>
              <a:rPr lang="en-US"/>
              <a:t>9-2-2018</a:t>
            </a:r>
          </a:p>
        </p:txBody>
      </p:sp>
      <p:sp>
        <p:nvSpPr>
          <p:cNvPr id="3" name="Footer Placeholder 2">
            <a:extLst>
              <a:ext uri="{FF2B5EF4-FFF2-40B4-BE49-F238E27FC236}">
                <a16:creationId xmlns:a16="http://schemas.microsoft.com/office/drawing/2014/main" id="{B862A8AF-B925-49DA-AE80-533F032FB785}"/>
              </a:ext>
            </a:extLst>
          </p:cNvPr>
          <p:cNvSpPr>
            <a:spLocks noGrp="1"/>
          </p:cNvSpPr>
          <p:nvPr>
            <p:ph type="ftr" sz="quarter" idx="11"/>
          </p:nvPr>
        </p:nvSpPr>
        <p:spPr/>
        <p:txBody>
          <a:bodyPr/>
          <a:lstStyle/>
          <a:p>
            <a:r>
              <a:rPr lang="en-US"/>
              <a:t>Touch Not 4</a:t>
            </a:r>
          </a:p>
        </p:txBody>
      </p:sp>
      <p:sp>
        <p:nvSpPr>
          <p:cNvPr id="4" name="Slide Number Placeholder 3">
            <a:extLst>
              <a:ext uri="{FF2B5EF4-FFF2-40B4-BE49-F238E27FC236}">
                <a16:creationId xmlns:a16="http://schemas.microsoft.com/office/drawing/2014/main" id="{845A0154-9F8E-4D29-8866-D43C46A3A17F}"/>
              </a:ext>
            </a:extLst>
          </p:cNvPr>
          <p:cNvSpPr>
            <a:spLocks noGrp="1"/>
          </p:cNvSpPr>
          <p:nvPr>
            <p:ph type="sldNum" sz="quarter" idx="12"/>
          </p:nvPr>
        </p:nvSpPr>
        <p:spPr/>
        <p:txBody>
          <a:bodyPr/>
          <a:lstStyle/>
          <a:p>
            <a:fld id="{34FBDB5F-F88B-4ECD-8AC6-E346D095E253}" type="slidenum">
              <a:rPr lang="en-US" smtClean="0"/>
              <a:pPr/>
              <a:t>46</a:t>
            </a:fld>
            <a:endParaRPr lang="en-US" dirty="0"/>
          </a:p>
        </p:txBody>
      </p:sp>
      <p:sp>
        <p:nvSpPr>
          <p:cNvPr id="5" name="Rectangle 4">
            <a:extLst>
              <a:ext uri="{FF2B5EF4-FFF2-40B4-BE49-F238E27FC236}">
                <a16:creationId xmlns:a16="http://schemas.microsoft.com/office/drawing/2014/main" id="{BCABFAD0-62C1-4595-9864-4584B26F150F}"/>
              </a:ext>
            </a:extLst>
          </p:cNvPr>
          <p:cNvSpPr/>
          <p:nvPr/>
        </p:nvSpPr>
        <p:spPr>
          <a:xfrm>
            <a:off x="152400" y="86439"/>
            <a:ext cx="8839200" cy="6124754"/>
          </a:xfrm>
          <a:prstGeom prst="rect">
            <a:avLst/>
          </a:prstGeom>
        </p:spPr>
        <p:txBody>
          <a:bodyPr wrap="square">
            <a:spAutoFit/>
          </a:bodyPr>
          <a:lstStyle/>
          <a:p>
            <a:r>
              <a:rPr lang="en-US" sz="4000" b="1" dirty="0"/>
              <a:t>TRYING.TO.DO.GOD.A.SERVICE</a:t>
            </a:r>
          </a:p>
          <a:p>
            <a:r>
              <a:rPr lang="en-US" sz="3200" dirty="0"/>
              <a:t>	155  Notice what David was trying to do, too. He was trying to bring the ark to the city of David, his own denomination. Look when the Lord first spoke down here on the river, "</a:t>
            </a:r>
            <a:r>
              <a:rPr lang="en-US" sz="3200" i="1" dirty="0"/>
              <a:t>As John the Baptist was sent to forerun the first coming...“ </a:t>
            </a:r>
            <a:r>
              <a:rPr lang="en-US" sz="3200" dirty="0"/>
              <a:t>Brother, the Assemblies couldn't stand for that, neither could all of them. They had to have one somewhere. Ah, they all had to do it, see, just exactly. All of them had to bring it to their own house.</a:t>
            </a:r>
          </a:p>
          <a:p>
            <a:r>
              <a:rPr lang="en-US" sz="3200" dirty="0"/>
              <a:t>	157 Wanted to bring it to the city of David. Why? There was no place ready for it. </a:t>
            </a:r>
            <a:endParaRPr lang="en-US" sz="2000" dirty="0"/>
          </a:p>
        </p:txBody>
      </p:sp>
    </p:spTree>
    <p:extLst>
      <p:ext uri="{BB962C8B-B14F-4D97-AF65-F5344CB8AC3E}">
        <p14:creationId xmlns:p14="http://schemas.microsoft.com/office/powerpoint/2010/main" val="1290297252"/>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C35F51-E242-4922-B0F6-168E6F5E6610}"/>
              </a:ext>
            </a:extLst>
          </p:cNvPr>
          <p:cNvSpPr>
            <a:spLocks noGrp="1"/>
          </p:cNvSpPr>
          <p:nvPr>
            <p:ph type="dt" sz="half" idx="10"/>
          </p:nvPr>
        </p:nvSpPr>
        <p:spPr/>
        <p:txBody>
          <a:bodyPr/>
          <a:lstStyle/>
          <a:p>
            <a:r>
              <a:rPr lang="en-US"/>
              <a:t>9-2-2018</a:t>
            </a:r>
          </a:p>
        </p:txBody>
      </p:sp>
      <p:sp>
        <p:nvSpPr>
          <p:cNvPr id="3" name="Footer Placeholder 2">
            <a:extLst>
              <a:ext uri="{FF2B5EF4-FFF2-40B4-BE49-F238E27FC236}">
                <a16:creationId xmlns:a16="http://schemas.microsoft.com/office/drawing/2014/main" id="{68F266C0-5D40-4512-8356-04430EF3841A}"/>
              </a:ext>
            </a:extLst>
          </p:cNvPr>
          <p:cNvSpPr>
            <a:spLocks noGrp="1"/>
          </p:cNvSpPr>
          <p:nvPr>
            <p:ph type="ftr" sz="quarter" idx="11"/>
          </p:nvPr>
        </p:nvSpPr>
        <p:spPr/>
        <p:txBody>
          <a:bodyPr/>
          <a:lstStyle/>
          <a:p>
            <a:r>
              <a:rPr lang="en-US"/>
              <a:t>Touch Not 4</a:t>
            </a:r>
          </a:p>
        </p:txBody>
      </p:sp>
      <p:sp>
        <p:nvSpPr>
          <p:cNvPr id="4" name="Slide Number Placeholder 3">
            <a:extLst>
              <a:ext uri="{FF2B5EF4-FFF2-40B4-BE49-F238E27FC236}">
                <a16:creationId xmlns:a16="http://schemas.microsoft.com/office/drawing/2014/main" id="{AD55AA05-2F1C-4BDD-8825-EAC9B11804A0}"/>
              </a:ext>
            </a:extLst>
          </p:cNvPr>
          <p:cNvSpPr>
            <a:spLocks noGrp="1"/>
          </p:cNvSpPr>
          <p:nvPr>
            <p:ph type="sldNum" sz="quarter" idx="12"/>
          </p:nvPr>
        </p:nvSpPr>
        <p:spPr/>
        <p:txBody>
          <a:bodyPr/>
          <a:lstStyle/>
          <a:p>
            <a:fld id="{34FBDB5F-F88B-4ECD-8AC6-E346D095E253}" type="slidenum">
              <a:rPr lang="en-US" smtClean="0"/>
              <a:pPr/>
              <a:t>47</a:t>
            </a:fld>
            <a:endParaRPr lang="en-US" dirty="0"/>
          </a:p>
        </p:txBody>
      </p:sp>
      <p:sp>
        <p:nvSpPr>
          <p:cNvPr id="5" name="Rectangle 4">
            <a:extLst>
              <a:ext uri="{FF2B5EF4-FFF2-40B4-BE49-F238E27FC236}">
                <a16:creationId xmlns:a16="http://schemas.microsoft.com/office/drawing/2014/main" id="{C895555A-B925-414B-AD4A-3A631C805DEB}"/>
              </a:ext>
            </a:extLst>
          </p:cNvPr>
          <p:cNvSpPr/>
          <p:nvPr/>
        </p:nvSpPr>
        <p:spPr>
          <a:xfrm>
            <a:off x="228600" y="0"/>
            <a:ext cx="8839200" cy="6494085"/>
          </a:xfrm>
          <a:prstGeom prst="rect">
            <a:avLst/>
          </a:prstGeom>
        </p:spPr>
        <p:txBody>
          <a:bodyPr wrap="square">
            <a:spAutoFit/>
          </a:bodyPr>
          <a:lstStyle/>
          <a:p>
            <a:r>
              <a:rPr lang="en-US" sz="3200" dirty="0"/>
              <a:t>	And that's the reason you can't bring the Message to a denomination. The Word, the Ark, Christ… you can't bring It to your organization. </a:t>
            </a:r>
            <a:endParaRPr lang="en-US" sz="2000" dirty="0"/>
          </a:p>
          <a:p>
            <a:r>
              <a:rPr lang="en-US" sz="3200" dirty="0"/>
              <a:t>They'll never believe It, because there is no room for It. Don't the Bible say He was outside the church of the Laodicean Age, trying to get in?</a:t>
            </a:r>
          </a:p>
          <a:p>
            <a:r>
              <a:rPr lang="en-US" sz="3200" dirty="0"/>
              <a:t>	There was no place in the city of David, no matter how loyal, and how great it was. It was going to be at Jerusalem. That's where it went later, when the prophet told them what to do with it. So David had to bring it to his own city. No place ready for it.</a:t>
            </a:r>
          </a:p>
          <a:p>
            <a:pPr algn="r"/>
            <a:r>
              <a:rPr lang="en-US" sz="3200" dirty="0"/>
              <a:t>65-0718</a:t>
            </a:r>
          </a:p>
        </p:txBody>
      </p:sp>
    </p:spTree>
    <p:extLst>
      <p:ext uri="{BB962C8B-B14F-4D97-AF65-F5344CB8AC3E}">
        <p14:creationId xmlns:p14="http://schemas.microsoft.com/office/powerpoint/2010/main" val="2323820244"/>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03F4B05-D71E-4656-8AC4-9CC5429FC493}"/>
              </a:ext>
            </a:extLst>
          </p:cNvPr>
          <p:cNvSpPr>
            <a:spLocks noGrp="1"/>
          </p:cNvSpPr>
          <p:nvPr>
            <p:ph type="dt" sz="half" idx="10"/>
          </p:nvPr>
        </p:nvSpPr>
        <p:spPr/>
        <p:txBody>
          <a:bodyPr/>
          <a:lstStyle/>
          <a:p>
            <a:r>
              <a:rPr lang="en-US"/>
              <a:t>9-2-2018</a:t>
            </a:r>
          </a:p>
        </p:txBody>
      </p:sp>
      <p:sp>
        <p:nvSpPr>
          <p:cNvPr id="5" name="Footer Placeholder 4">
            <a:extLst>
              <a:ext uri="{FF2B5EF4-FFF2-40B4-BE49-F238E27FC236}">
                <a16:creationId xmlns:a16="http://schemas.microsoft.com/office/drawing/2014/main" id="{917CB3F3-8E25-4C89-AB01-C678C5BE7438}"/>
              </a:ext>
            </a:extLst>
          </p:cNvPr>
          <p:cNvSpPr>
            <a:spLocks noGrp="1"/>
          </p:cNvSpPr>
          <p:nvPr>
            <p:ph type="ftr" sz="quarter" idx="11"/>
          </p:nvPr>
        </p:nvSpPr>
        <p:spPr/>
        <p:txBody>
          <a:bodyPr/>
          <a:lstStyle/>
          <a:p>
            <a:r>
              <a:rPr lang="en-US"/>
              <a:t>Touch Not 4</a:t>
            </a:r>
          </a:p>
        </p:txBody>
      </p:sp>
      <p:sp>
        <p:nvSpPr>
          <p:cNvPr id="6" name="Slide Number Placeholder 5">
            <a:extLst>
              <a:ext uri="{FF2B5EF4-FFF2-40B4-BE49-F238E27FC236}">
                <a16:creationId xmlns:a16="http://schemas.microsoft.com/office/drawing/2014/main" id="{18EBAC1D-9867-4ADF-B7C7-9F1890B1B0D2}"/>
              </a:ext>
            </a:extLst>
          </p:cNvPr>
          <p:cNvSpPr>
            <a:spLocks noGrp="1"/>
          </p:cNvSpPr>
          <p:nvPr>
            <p:ph type="sldNum" sz="quarter" idx="12"/>
          </p:nvPr>
        </p:nvSpPr>
        <p:spPr/>
        <p:txBody>
          <a:bodyPr/>
          <a:lstStyle/>
          <a:p>
            <a:fld id="{34FBDB5F-F88B-4ECD-8AC6-E346D095E253}" type="slidenum">
              <a:rPr lang="en-US" smtClean="0"/>
              <a:pPr/>
              <a:t>5</a:t>
            </a:fld>
            <a:endParaRPr lang="en-US"/>
          </a:p>
        </p:txBody>
      </p:sp>
      <p:pic>
        <p:nvPicPr>
          <p:cNvPr id="3074" name="Picture 2" descr="Image result for tanzania manyara">
            <a:extLst>
              <a:ext uri="{FF2B5EF4-FFF2-40B4-BE49-F238E27FC236}">
                <a16:creationId xmlns:a16="http://schemas.microsoft.com/office/drawing/2014/main" id="{EAB4260F-F86B-42EE-98C9-45929E0DC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7350"/>
            <a:ext cx="7565306" cy="668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12388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992E1B-AAEE-4435-8F48-8C88BE55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56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lated image">
            <a:extLst>
              <a:ext uri="{FF2B5EF4-FFF2-40B4-BE49-F238E27FC236}">
                <a16:creationId xmlns:a16="http://schemas.microsoft.com/office/drawing/2014/main" id="{3A1D6637-A279-4537-8C88-A36486624EE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9" r="944" b="1"/>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C48FEBB3-0BD1-43D2-B8FE-A5E64289F8C5}"/>
              </a:ext>
            </a:extLst>
          </p:cNvPr>
          <p:cNvSpPr>
            <a:spLocks noGrp="1"/>
          </p:cNvSpPr>
          <p:nvPr>
            <p:ph type="sldNum" sz="quarter" idx="12"/>
          </p:nvPr>
        </p:nvSpPr>
        <p:spPr>
          <a:xfrm>
            <a:off x="360045" y="6342663"/>
            <a:ext cx="608264" cy="503578"/>
          </a:xfrm>
        </p:spPr>
        <p:txBody>
          <a:bodyPr anchor="ctr">
            <a:normAutofit/>
          </a:bodyPr>
          <a:lstStyle/>
          <a:p>
            <a:pPr>
              <a:spcAft>
                <a:spcPts val="600"/>
              </a:spcAft>
            </a:pPr>
            <a:fld id="{34FBDB5F-F88B-4ECD-8AC6-E346D095E253}" type="slidenum">
              <a:rPr lang="en-US" sz="1700">
                <a:solidFill>
                  <a:srgbClr val="FFFFFF"/>
                </a:solidFill>
              </a:rPr>
              <a:pPr>
                <a:spcAft>
                  <a:spcPts val="600"/>
                </a:spcAft>
              </a:pPr>
              <a:t>6</a:t>
            </a:fld>
            <a:endParaRPr lang="en-US" sz="1700">
              <a:solidFill>
                <a:srgbClr val="FFFFFF"/>
              </a:solidFill>
            </a:endParaRPr>
          </a:p>
        </p:txBody>
      </p:sp>
      <p:sp>
        <p:nvSpPr>
          <p:cNvPr id="73" name="Rectangle 72">
            <a:extLst>
              <a:ext uri="{FF2B5EF4-FFF2-40B4-BE49-F238E27FC236}">
                <a16:creationId xmlns:a16="http://schemas.microsoft.com/office/drawing/2014/main" id="{476C2E52-E592-4F3F-BC13-5BD8518E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19E5143F-0B4D-4D55-82D9-0967FA8F1F23}"/>
              </a:ext>
            </a:extLst>
          </p:cNvPr>
          <p:cNvSpPr>
            <a:spLocks noGrp="1"/>
          </p:cNvSpPr>
          <p:nvPr>
            <p:ph type="ftr" sz="quarter" idx="11"/>
          </p:nvPr>
        </p:nvSpPr>
        <p:spPr>
          <a:xfrm>
            <a:off x="1088684" y="6439852"/>
            <a:ext cx="4454127" cy="309201"/>
          </a:xfrm>
        </p:spPr>
        <p:txBody>
          <a:bodyPr>
            <a:normAutofit/>
          </a:bodyPr>
          <a:lstStyle/>
          <a:p>
            <a:pPr>
              <a:spcAft>
                <a:spcPts val="600"/>
              </a:spcAft>
            </a:pPr>
            <a:r>
              <a:rPr lang="en-US">
                <a:solidFill>
                  <a:srgbClr val="FFFFFF"/>
                </a:solidFill>
              </a:rPr>
              <a:t>Touch Not 4</a:t>
            </a:r>
          </a:p>
        </p:txBody>
      </p:sp>
      <p:sp>
        <p:nvSpPr>
          <p:cNvPr id="4" name="Date Placeholder 3">
            <a:extLst>
              <a:ext uri="{FF2B5EF4-FFF2-40B4-BE49-F238E27FC236}">
                <a16:creationId xmlns:a16="http://schemas.microsoft.com/office/drawing/2014/main" id="{60CA9F75-CB1A-4D5D-B654-C97A0EF7F024}"/>
              </a:ext>
            </a:extLst>
          </p:cNvPr>
          <p:cNvSpPr>
            <a:spLocks noGrp="1"/>
          </p:cNvSpPr>
          <p:nvPr>
            <p:ph type="dt" sz="half" idx="10"/>
          </p:nvPr>
        </p:nvSpPr>
        <p:spPr>
          <a:xfrm>
            <a:off x="5665603" y="6439852"/>
            <a:ext cx="2625536" cy="309201"/>
          </a:xfrm>
        </p:spPr>
        <p:txBody>
          <a:bodyPr>
            <a:normAutofit/>
          </a:bodyPr>
          <a:lstStyle/>
          <a:p>
            <a:pPr>
              <a:spcAft>
                <a:spcPts val="600"/>
              </a:spcAft>
            </a:pPr>
            <a:r>
              <a:rPr lang="en-US">
                <a:solidFill>
                  <a:srgbClr val="FFFFFF"/>
                </a:solidFill>
              </a:rPr>
              <a:t>9-2-2018</a:t>
            </a:r>
          </a:p>
        </p:txBody>
      </p:sp>
    </p:spTree>
    <p:extLst>
      <p:ext uri="{BB962C8B-B14F-4D97-AF65-F5344CB8AC3E}">
        <p14:creationId xmlns:p14="http://schemas.microsoft.com/office/powerpoint/2010/main" val="1951359955"/>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8" name="Rectangle 18">
            <a:extLst>
              <a:ext uri="{FF2B5EF4-FFF2-40B4-BE49-F238E27FC236}">
                <a16:creationId xmlns:a16="http://schemas.microsoft.com/office/drawing/2014/main" id="{BE585B39-3F91-4716-B99B-F2F8519F4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9144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4B1AA877-09FE-4988-B95D-729E4F2BC9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b="-1562"/>
          <a:stretch/>
        </p:blipFill>
        <p:spPr>
          <a:xfrm>
            <a:off x="0" y="6129338"/>
            <a:ext cx="9144000" cy="742950"/>
          </a:xfrm>
          <a:prstGeom prst="rect">
            <a:avLst/>
          </a:prstGeom>
        </p:spPr>
      </p:pic>
      <p:cxnSp>
        <p:nvCxnSpPr>
          <p:cNvPr id="23" name="Straight Connector 22">
            <a:extLst>
              <a:ext uri="{FF2B5EF4-FFF2-40B4-BE49-F238E27FC236}">
                <a16:creationId xmlns:a16="http://schemas.microsoft.com/office/drawing/2014/main" id="{66034D98-8665-421D-8716-7748C50B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68B7685-CC67-4185-BC11-D019A204E696}"/>
              </a:ext>
            </a:extLst>
          </p:cNvPr>
          <p:cNvSpPr>
            <a:spLocks noGrp="1"/>
          </p:cNvSpPr>
          <p:nvPr>
            <p:ph type="title"/>
          </p:nvPr>
        </p:nvSpPr>
        <p:spPr>
          <a:xfrm>
            <a:off x="974744" y="483909"/>
            <a:ext cx="3939095" cy="2138605"/>
          </a:xfrm>
        </p:spPr>
        <p:txBody>
          <a:bodyPr vert="horz" lIns="91440" tIns="45720" rIns="91440" bIns="0" rtlCol="0" anchor="b">
            <a:normAutofit/>
          </a:bodyPr>
          <a:lstStyle/>
          <a:p>
            <a:pPr defTabSz="914400"/>
            <a:r>
              <a:rPr lang="en-US" sz="3600" dirty="0"/>
              <a:t>Bibles</a:t>
            </a:r>
            <a:br>
              <a:rPr lang="en-US" sz="3600" dirty="0"/>
            </a:br>
            <a:r>
              <a:rPr lang="en-US" sz="3600" dirty="0"/>
              <a:t>Swahili Language</a:t>
            </a:r>
            <a:br>
              <a:rPr lang="en-US" sz="3600" dirty="0"/>
            </a:br>
            <a:endParaRPr lang="en-US" sz="3600" dirty="0"/>
          </a:p>
        </p:txBody>
      </p:sp>
      <p:sp>
        <p:nvSpPr>
          <p:cNvPr id="5" name="Footer Placeholder 4">
            <a:extLst>
              <a:ext uri="{FF2B5EF4-FFF2-40B4-BE49-F238E27FC236}">
                <a16:creationId xmlns:a16="http://schemas.microsoft.com/office/drawing/2014/main" id="{76BA44DA-F73A-4793-9E90-28983B525583}"/>
              </a:ext>
            </a:extLst>
          </p:cNvPr>
          <p:cNvSpPr>
            <a:spLocks noGrp="1"/>
          </p:cNvSpPr>
          <p:nvPr>
            <p:ph type="ftr" sz="quarter" idx="11"/>
          </p:nvPr>
        </p:nvSpPr>
        <p:spPr>
          <a:xfrm>
            <a:off x="491413" y="329309"/>
            <a:ext cx="2121001" cy="309201"/>
          </a:xfrm>
        </p:spPr>
        <p:txBody>
          <a:bodyPr vert="horz" lIns="91440" tIns="45720" rIns="91440" bIns="45720" rtlCol="0" anchor="ctr">
            <a:normAutofit/>
          </a:bodyPr>
          <a:lstStyle/>
          <a:p>
            <a:pPr>
              <a:spcAft>
                <a:spcPts val="600"/>
              </a:spcAft>
            </a:pPr>
            <a:r>
              <a:rPr lang="en-US"/>
              <a:t>Touch Not 4</a:t>
            </a:r>
          </a:p>
        </p:txBody>
      </p:sp>
      <p:sp>
        <p:nvSpPr>
          <p:cNvPr id="4" name="Date Placeholder 3">
            <a:extLst>
              <a:ext uri="{FF2B5EF4-FFF2-40B4-BE49-F238E27FC236}">
                <a16:creationId xmlns:a16="http://schemas.microsoft.com/office/drawing/2014/main" id="{108A71D4-2B8E-4129-983A-5ED609B29ADD}"/>
              </a:ext>
            </a:extLst>
          </p:cNvPr>
          <p:cNvSpPr>
            <a:spLocks noGrp="1"/>
          </p:cNvSpPr>
          <p:nvPr>
            <p:ph type="dt" sz="half" idx="10"/>
          </p:nvPr>
        </p:nvSpPr>
        <p:spPr>
          <a:xfrm>
            <a:off x="493320" y="5485654"/>
            <a:ext cx="2119094" cy="309201"/>
          </a:xfrm>
        </p:spPr>
        <p:txBody>
          <a:bodyPr vert="horz" lIns="91440" tIns="45720" rIns="91440" bIns="45720" rtlCol="0" anchor="ctr">
            <a:normAutofit/>
          </a:bodyPr>
          <a:lstStyle/>
          <a:p>
            <a:pPr algn="l">
              <a:spcAft>
                <a:spcPts val="600"/>
              </a:spcAft>
            </a:pPr>
            <a:r>
              <a:rPr lang="en-US"/>
              <a:t>9-2-2018</a:t>
            </a:r>
          </a:p>
        </p:txBody>
      </p:sp>
      <p:pic>
        <p:nvPicPr>
          <p:cNvPr id="7" name="Picture 6">
            <a:extLst>
              <a:ext uri="{FF2B5EF4-FFF2-40B4-BE49-F238E27FC236}">
                <a16:creationId xmlns:a16="http://schemas.microsoft.com/office/drawing/2014/main" id="{4E630D8D-E752-4005-B26B-EF16D046D3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9917" y="2362200"/>
            <a:ext cx="3933922" cy="4205878"/>
          </a:xfrm>
          <a:prstGeom prst="rect">
            <a:avLst/>
          </a:prstGeom>
        </p:spPr>
      </p:pic>
      <p:pic>
        <p:nvPicPr>
          <p:cNvPr id="29" name="Content Placeholder 7">
            <a:extLst>
              <a:ext uri="{FF2B5EF4-FFF2-40B4-BE49-F238E27FC236}">
                <a16:creationId xmlns:a16="http://schemas.microsoft.com/office/drawing/2014/main" id="{321CBD07-6C0E-4417-AC0A-7637C262AF0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81600" y="329308"/>
            <a:ext cx="3509308" cy="6238769"/>
          </a:xfrm>
          <a:prstGeom prst="rect">
            <a:avLst/>
          </a:prstGeom>
        </p:spPr>
      </p:pic>
      <p:sp>
        <p:nvSpPr>
          <p:cNvPr id="9" name="Slide Number Placeholder 8">
            <a:extLst>
              <a:ext uri="{FF2B5EF4-FFF2-40B4-BE49-F238E27FC236}">
                <a16:creationId xmlns:a16="http://schemas.microsoft.com/office/drawing/2014/main" id="{183AEED5-02AE-4DD4-BAC8-7353437CC362}"/>
              </a:ext>
            </a:extLst>
          </p:cNvPr>
          <p:cNvSpPr>
            <a:spLocks noGrp="1"/>
          </p:cNvSpPr>
          <p:nvPr>
            <p:ph type="sldNum" sz="quarter" idx="12"/>
          </p:nvPr>
        </p:nvSpPr>
        <p:spPr/>
        <p:txBody>
          <a:bodyPr/>
          <a:lstStyle/>
          <a:p>
            <a:fld id="{34FBDB5F-F88B-4ECD-8AC6-E346D095E253}" type="slidenum">
              <a:rPr lang="en-US" smtClean="0"/>
              <a:pPr/>
              <a:t>7</a:t>
            </a:fld>
            <a:endParaRPr lang="en-US"/>
          </a:p>
        </p:txBody>
      </p:sp>
    </p:spTree>
    <p:extLst>
      <p:ext uri="{BB962C8B-B14F-4D97-AF65-F5344CB8AC3E}">
        <p14:creationId xmlns:p14="http://schemas.microsoft.com/office/powerpoint/2010/main" val="126874384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992E1B-AAEE-4435-8F48-8C88BE55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3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people standing in front of a crowd&#10;&#10;Description generated with very high confidence">
            <a:extLst>
              <a:ext uri="{FF2B5EF4-FFF2-40B4-BE49-F238E27FC236}">
                <a16:creationId xmlns:a16="http://schemas.microsoft.com/office/drawing/2014/main" id="{D5456DE9-B481-4F3A-ADCD-5C27FF10E4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2600" y="643467"/>
            <a:ext cx="8178799" cy="5571066"/>
          </a:xfrm>
          <a:prstGeom prst="rect">
            <a:avLst/>
          </a:prstGeom>
        </p:spPr>
      </p:pic>
      <p:sp>
        <p:nvSpPr>
          <p:cNvPr id="6" name="Slide Number Placeholder 5">
            <a:extLst>
              <a:ext uri="{FF2B5EF4-FFF2-40B4-BE49-F238E27FC236}">
                <a16:creationId xmlns:a16="http://schemas.microsoft.com/office/drawing/2014/main" id="{2FBE30BB-626C-44C3-9497-125B103C0822}"/>
              </a:ext>
            </a:extLst>
          </p:cNvPr>
          <p:cNvSpPr>
            <a:spLocks noGrp="1"/>
          </p:cNvSpPr>
          <p:nvPr>
            <p:ph type="sldNum" sz="quarter" idx="12"/>
          </p:nvPr>
        </p:nvSpPr>
        <p:spPr>
          <a:xfrm>
            <a:off x="360045" y="6342663"/>
            <a:ext cx="608264" cy="503578"/>
          </a:xfrm>
        </p:spPr>
        <p:txBody>
          <a:bodyPr anchor="ctr">
            <a:normAutofit/>
          </a:bodyPr>
          <a:lstStyle/>
          <a:p>
            <a:pPr>
              <a:spcAft>
                <a:spcPts val="600"/>
              </a:spcAft>
            </a:pPr>
            <a:fld id="{34FBDB5F-F88B-4ECD-8AC6-E346D095E253}" type="slidenum">
              <a:rPr lang="en-US" sz="1700" smtClean="0">
                <a:solidFill>
                  <a:srgbClr val="FFFFFF"/>
                </a:solidFill>
              </a:rPr>
              <a:pPr>
                <a:spcAft>
                  <a:spcPts val="600"/>
                </a:spcAft>
              </a:pPr>
              <a:t>8</a:t>
            </a:fld>
            <a:endParaRPr lang="en-US" sz="1700">
              <a:solidFill>
                <a:srgbClr val="FFFFFF"/>
              </a:solidFill>
            </a:endParaRPr>
          </a:p>
        </p:txBody>
      </p:sp>
      <p:sp>
        <p:nvSpPr>
          <p:cNvPr id="15" name="Rectangle 14">
            <a:extLst>
              <a:ext uri="{FF2B5EF4-FFF2-40B4-BE49-F238E27FC236}">
                <a16:creationId xmlns:a16="http://schemas.microsoft.com/office/drawing/2014/main" id="{476C2E52-E592-4F3F-BC13-5BD8518E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BD70332C-2D2D-47AA-A787-F0F5F15A6C27}"/>
              </a:ext>
            </a:extLst>
          </p:cNvPr>
          <p:cNvSpPr>
            <a:spLocks noGrp="1"/>
          </p:cNvSpPr>
          <p:nvPr>
            <p:ph type="ftr" sz="quarter" idx="11"/>
          </p:nvPr>
        </p:nvSpPr>
        <p:spPr>
          <a:xfrm>
            <a:off x="1088684" y="6439852"/>
            <a:ext cx="4454127" cy="309201"/>
          </a:xfrm>
        </p:spPr>
        <p:txBody>
          <a:bodyPr>
            <a:normAutofit/>
          </a:bodyPr>
          <a:lstStyle/>
          <a:p>
            <a:pPr>
              <a:spcAft>
                <a:spcPts val="600"/>
              </a:spcAft>
            </a:pPr>
            <a:r>
              <a:rPr lang="en-US">
                <a:solidFill>
                  <a:srgbClr val="FFFFFF"/>
                </a:solidFill>
              </a:rPr>
              <a:t>Touch Not 4</a:t>
            </a:r>
          </a:p>
        </p:txBody>
      </p:sp>
      <p:sp>
        <p:nvSpPr>
          <p:cNvPr id="4" name="Date Placeholder 3">
            <a:extLst>
              <a:ext uri="{FF2B5EF4-FFF2-40B4-BE49-F238E27FC236}">
                <a16:creationId xmlns:a16="http://schemas.microsoft.com/office/drawing/2014/main" id="{A756E27B-9CAF-456F-B118-6ED57FCFFEAF}"/>
              </a:ext>
            </a:extLst>
          </p:cNvPr>
          <p:cNvSpPr>
            <a:spLocks noGrp="1"/>
          </p:cNvSpPr>
          <p:nvPr>
            <p:ph type="dt" sz="half" idx="10"/>
          </p:nvPr>
        </p:nvSpPr>
        <p:spPr>
          <a:xfrm>
            <a:off x="5665603" y="6439852"/>
            <a:ext cx="2625536" cy="309201"/>
          </a:xfrm>
        </p:spPr>
        <p:txBody>
          <a:bodyPr>
            <a:normAutofit/>
          </a:bodyPr>
          <a:lstStyle/>
          <a:p>
            <a:pPr>
              <a:spcAft>
                <a:spcPts val="600"/>
              </a:spcAft>
            </a:pPr>
            <a:r>
              <a:rPr lang="en-US">
                <a:solidFill>
                  <a:srgbClr val="FFFFFF"/>
                </a:solidFill>
              </a:rPr>
              <a:t>9-2-2018</a:t>
            </a:r>
          </a:p>
        </p:txBody>
      </p:sp>
      <p:sp>
        <p:nvSpPr>
          <p:cNvPr id="9" name="TextBox 8">
            <a:extLst>
              <a:ext uri="{FF2B5EF4-FFF2-40B4-BE49-F238E27FC236}">
                <a16:creationId xmlns:a16="http://schemas.microsoft.com/office/drawing/2014/main" id="{DECC8FD3-D849-4F70-98D8-3E7511C24867}"/>
              </a:ext>
            </a:extLst>
          </p:cNvPr>
          <p:cNvSpPr txBox="1"/>
          <p:nvPr/>
        </p:nvSpPr>
        <p:spPr>
          <a:xfrm>
            <a:off x="1447800" y="1295400"/>
            <a:ext cx="6015429" cy="707886"/>
          </a:xfrm>
          <a:prstGeom prst="rect">
            <a:avLst/>
          </a:prstGeom>
          <a:solidFill>
            <a:schemeClr val="bg1">
              <a:lumMod val="65000"/>
              <a:lumOff val="35000"/>
            </a:schemeClr>
          </a:solidFill>
        </p:spPr>
        <p:txBody>
          <a:bodyPr wrap="none" rtlCol="0">
            <a:spAutoFit/>
          </a:bodyPr>
          <a:lstStyle/>
          <a:p>
            <a:r>
              <a:rPr lang="en-US" sz="4000" dirty="0"/>
              <a:t>Manila Youth Retreat 2016</a:t>
            </a:r>
          </a:p>
        </p:txBody>
      </p:sp>
    </p:spTree>
    <p:extLst>
      <p:ext uri="{BB962C8B-B14F-4D97-AF65-F5344CB8AC3E}">
        <p14:creationId xmlns:p14="http://schemas.microsoft.com/office/powerpoint/2010/main" val="581469812"/>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992E1B-AAEE-4435-8F48-8C88BE55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65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itting at a table in a room&#10;&#10;Description generated with very high confidence">
            <a:extLst>
              <a:ext uri="{FF2B5EF4-FFF2-40B4-BE49-F238E27FC236}">
                <a16:creationId xmlns:a16="http://schemas.microsoft.com/office/drawing/2014/main" id="{55001DED-E97D-4E11-B558-A61D559BB7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2600" y="643467"/>
            <a:ext cx="8178799" cy="5571066"/>
          </a:xfrm>
          <a:prstGeom prst="rect">
            <a:avLst/>
          </a:prstGeom>
        </p:spPr>
      </p:pic>
      <p:sp>
        <p:nvSpPr>
          <p:cNvPr id="4" name="Slide Number Placeholder 3">
            <a:extLst>
              <a:ext uri="{FF2B5EF4-FFF2-40B4-BE49-F238E27FC236}">
                <a16:creationId xmlns:a16="http://schemas.microsoft.com/office/drawing/2014/main" id="{1DA2C29F-35B3-4C7B-A604-7247AE55EE62}"/>
              </a:ext>
            </a:extLst>
          </p:cNvPr>
          <p:cNvSpPr>
            <a:spLocks noGrp="1"/>
          </p:cNvSpPr>
          <p:nvPr>
            <p:ph type="sldNum" sz="quarter" idx="12"/>
          </p:nvPr>
        </p:nvSpPr>
        <p:spPr>
          <a:xfrm>
            <a:off x="360045" y="6342663"/>
            <a:ext cx="608264" cy="503578"/>
          </a:xfrm>
        </p:spPr>
        <p:txBody>
          <a:bodyPr anchor="ctr">
            <a:normAutofit/>
          </a:bodyPr>
          <a:lstStyle/>
          <a:p>
            <a:pPr>
              <a:spcAft>
                <a:spcPts val="600"/>
              </a:spcAft>
            </a:pPr>
            <a:fld id="{34FBDB5F-F88B-4ECD-8AC6-E346D095E253}" type="slidenum">
              <a:rPr lang="en-US" sz="1700">
                <a:solidFill>
                  <a:srgbClr val="FFFFFF"/>
                </a:solidFill>
              </a:rPr>
              <a:pPr>
                <a:spcAft>
                  <a:spcPts val="600"/>
                </a:spcAft>
              </a:pPr>
              <a:t>9</a:t>
            </a:fld>
            <a:endParaRPr lang="en-US" sz="1700">
              <a:solidFill>
                <a:srgbClr val="FFFFFF"/>
              </a:solidFill>
            </a:endParaRPr>
          </a:p>
        </p:txBody>
      </p:sp>
      <p:sp>
        <p:nvSpPr>
          <p:cNvPr id="13" name="Rectangle 12">
            <a:extLst>
              <a:ext uri="{FF2B5EF4-FFF2-40B4-BE49-F238E27FC236}">
                <a16:creationId xmlns:a16="http://schemas.microsoft.com/office/drawing/2014/main" id="{476C2E52-E592-4F3F-BC13-5BD8518E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763D142-306A-4D94-9B08-27748EE1B21F}"/>
              </a:ext>
            </a:extLst>
          </p:cNvPr>
          <p:cNvSpPr>
            <a:spLocks noGrp="1"/>
          </p:cNvSpPr>
          <p:nvPr>
            <p:ph type="ftr" sz="quarter" idx="11"/>
          </p:nvPr>
        </p:nvSpPr>
        <p:spPr>
          <a:xfrm>
            <a:off x="1088684" y="6439852"/>
            <a:ext cx="4454127" cy="309201"/>
          </a:xfrm>
        </p:spPr>
        <p:txBody>
          <a:bodyPr>
            <a:normAutofit/>
          </a:bodyPr>
          <a:lstStyle/>
          <a:p>
            <a:pPr>
              <a:spcAft>
                <a:spcPts val="600"/>
              </a:spcAft>
            </a:pPr>
            <a:r>
              <a:rPr lang="en-US">
                <a:solidFill>
                  <a:srgbClr val="FFFFFF"/>
                </a:solidFill>
              </a:rPr>
              <a:t>Touch Not 4</a:t>
            </a:r>
          </a:p>
        </p:txBody>
      </p:sp>
      <p:sp>
        <p:nvSpPr>
          <p:cNvPr id="2" name="Date Placeholder 1">
            <a:extLst>
              <a:ext uri="{FF2B5EF4-FFF2-40B4-BE49-F238E27FC236}">
                <a16:creationId xmlns:a16="http://schemas.microsoft.com/office/drawing/2014/main" id="{2C72AC5F-F3D7-42E7-BDEC-155E2D6A533B}"/>
              </a:ext>
            </a:extLst>
          </p:cNvPr>
          <p:cNvSpPr>
            <a:spLocks noGrp="1"/>
          </p:cNvSpPr>
          <p:nvPr>
            <p:ph type="dt" sz="half" idx="10"/>
          </p:nvPr>
        </p:nvSpPr>
        <p:spPr>
          <a:xfrm>
            <a:off x="5665603" y="6439852"/>
            <a:ext cx="2625536" cy="309201"/>
          </a:xfrm>
        </p:spPr>
        <p:txBody>
          <a:bodyPr>
            <a:normAutofit/>
          </a:bodyPr>
          <a:lstStyle/>
          <a:p>
            <a:pPr>
              <a:spcAft>
                <a:spcPts val="600"/>
              </a:spcAft>
            </a:pPr>
            <a:r>
              <a:rPr lang="en-US">
                <a:solidFill>
                  <a:srgbClr val="FFFFFF"/>
                </a:solidFill>
              </a:rPr>
              <a:t>9-2-2018</a:t>
            </a:r>
          </a:p>
        </p:txBody>
      </p:sp>
    </p:spTree>
    <p:extLst>
      <p:ext uri="{BB962C8B-B14F-4D97-AF65-F5344CB8AC3E}">
        <p14:creationId xmlns:p14="http://schemas.microsoft.com/office/powerpoint/2010/main" val="688750192"/>
      </p:ext>
    </p:extLst>
  </p:cSld>
  <p:clrMapOvr>
    <a:masterClrMapping/>
  </p:clrMapOvr>
  <p:transition spd="slow">
    <p:randomBar dir="vert"/>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43BFDE"/>
      </a:accent6>
      <a:hlink>
        <a:srgbClr val="FBAE29"/>
      </a:hlink>
      <a:folHlink>
        <a:srgbClr val="EDC47E"/>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598</Words>
  <Application>Microsoft Office PowerPoint</Application>
  <PresentationFormat>On-screen Show (4:3)</PresentationFormat>
  <Paragraphs>272</Paragraphs>
  <Slides>47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Cambria</vt:lpstr>
      <vt:lpstr>Mangal</vt:lpstr>
      <vt:lpstr>Times New Roman</vt:lpstr>
      <vt:lpstr>Gallery</vt:lpstr>
      <vt:lpstr>The King’s  high way Touch Not 4</vt:lpstr>
      <vt:lpstr>Birthdays &amp; Anniversaries</vt:lpstr>
      <vt:lpstr>PowerPoint Presentation</vt:lpstr>
      <vt:lpstr>PowerPoint Presentation</vt:lpstr>
      <vt:lpstr>PowerPoint Presentation</vt:lpstr>
      <vt:lpstr>PowerPoint Presentation</vt:lpstr>
      <vt:lpstr>Bibles Swahili Language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King’s  high way Touch Not 4</dc:title>
  <dc:creator>Barry Coffey</dc:creator>
  <cp:lastModifiedBy>Barry Coffey</cp:lastModifiedBy>
  <cp:revision>5</cp:revision>
  <dcterms:created xsi:type="dcterms:W3CDTF">2018-09-02T14:40:43Z</dcterms:created>
  <dcterms:modified xsi:type="dcterms:W3CDTF">2018-09-02T14:56:08Z</dcterms:modified>
</cp:coreProperties>
</file>