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1"/>
  </p:notesMasterIdLst>
  <p:sldIdLst>
    <p:sldId id="256" r:id="rId2"/>
    <p:sldId id="274" r:id="rId3"/>
    <p:sldId id="259" r:id="rId4"/>
    <p:sldId id="287" r:id="rId5"/>
    <p:sldId id="257" r:id="rId6"/>
    <p:sldId id="285" r:id="rId7"/>
    <p:sldId id="258" r:id="rId8"/>
    <p:sldId id="286" r:id="rId9"/>
    <p:sldId id="268" r:id="rId10"/>
    <p:sldId id="273" r:id="rId11"/>
    <p:sldId id="267" r:id="rId12"/>
    <p:sldId id="283" r:id="rId13"/>
    <p:sldId id="284" r:id="rId14"/>
    <p:sldId id="269" r:id="rId15"/>
    <p:sldId id="261" r:id="rId16"/>
    <p:sldId id="279" r:id="rId17"/>
    <p:sldId id="280" r:id="rId18"/>
    <p:sldId id="281" r:id="rId19"/>
    <p:sldId id="282" r:id="rId20"/>
    <p:sldId id="270" r:id="rId21"/>
    <p:sldId id="260" r:id="rId22"/>
    <p:sldId id="272" r:id="rId23"/>
    <p:sldId id="276" r:id="rId24"/>
    <p:sldId id="277" r:id="rId25"/>
    <p:sldId id="278" r:id="rId26"/>
    <p:sldId id="266" r:id="rId27"/>
    <p:sldId id="275" r:id="rId28"/>
    <p:sldId id="262" r:id="rId29"/>
    <p:sldId id="26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22" autoAdjust="0"/>
    <p:restoredTop sz="94660"/>
  </p:normalViewPr>
  <p:slideViewPr>
    <p:cSldViewPr snapToGrid="0">
      <p:cViewPr>
        <p:scale>
          <a:sx n="63" d="100"/>
          <a:sy n="63" d="100"/>
        </p:scale>
        <p:origin x="1024" y="64"/>
      </p:cViewPr>
      <p:guideLst/>
    </p:cSldViewPr>
  </p:slideViewPr>
  <p:notesTextViewPr>
    <p:cViewPr>
      <p:scale>
        <a:sx n="1" d="1"/>
        <a:sy n="1" d="1"/>
      </p:scale>
      <p:origin x="0" y="0"/>
    </p:cViewPr>
  </p:notesTextViewPr>
  <p:sorterViewPr>
    <p:cViewPr>
      <p:scale>
        <a:sx n="110" d="100"/>
        <a:sy n="110" d="100"/>
      </p:scale>
      <p:origin x="0" y="-59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2590DB-A6F7-4202-80BB-FE4963F8FAFF}" type="datetimeFigureOut">
              <a:rPr lang="en-US" smtClean="0"/>
              <a:t>9/2/2018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94B43-0A69-42E2-A244-2118263C59DF}" type="slidenum">
              <a:rPr lang="en-US" smtClean="0"/>
              <a:t>‹#›</a:t>
            </a:fld>
            <a:endParaRPr lang="en-US"/>
          </a:p>
        </p:txBody>
      </p:sp>
    </p:spTree>
    <p:extLst>
      <p:ext uri="{BB962C8B-B14F-4D97-AF65-F5344CB8AC3E}">
        <p14:creationId xmlns:p14="http://schemas.microsoft.com/office/powerpoint/2010/main" val="4211308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US"/>
              <a:t>8/29/2018</a:t>
            </a:r>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When We All Get to to Heaven</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B46645E-B5C4-45DC-832A-9F639E4C0D94}"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40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8/29/2018</a:t>
            </a:r>
          </a:p>
        </p:txBody>
      </p:sp>
      <p:sp>
        <p:nvSpPr>
          <p:cNvPr id="5" name="Footer Placeholder 4"/>
          <p:cNvSpPr>
            <a:spLocks noGrp="1"/>
          </p:cNvSpPr>
          <p:nvPr>
            <p:ph type="ftr" sz="quarter" idx="11"/>
          </p:nvPr>
        </p:nvSpPr>
        <p:spPr/>
        <p:txBody>
          <a:bodyPr/>
          <a:lstStyle/>
          <a:p>
            <a:r>
              <a:rPr lang="en-US"/>
              <a:t>When We All Get to to Heaven</a:t>
            </a:r>
          </a:p>
        </p:txBody>
      </p:sp>
      <p:sp>
        <p:nvSpPr>
          <p:cNvPr id="6" name="Slide Number Placeholder 5"/>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203069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8/29/2018</a:t>
            </a:r>
          </a:p>
        </p:txBody>
      </p:sp>
      <p:sp>
        <p:nvSpPr>
          <p:cNvPr id="5" name="Footer Placeholder 4"/>
          <p:cNvSpPr>
            <a:spLocks noGrp="1"/>
          </p:cNvSpPr>
          <p:nvPr>
            <p:ph type="ftr" sz="quarter" idx="11"/>
          </p:nvPr>
        </p:nvSpPr>
        <p:spPr/>
        <p:txBody>
          <a:bodyPr/>
          <a:lstStyle/>
          <a:p>
            <a:r>
              <a:rPr lang="en-US"/>
              <a:t>When We All Get to to Heaven</a:t>
            </a:r>
          </a:p>
        </p:txBody>
      </p:sp>
      <p:sp>
        <p:nvSpPr>
          <p:cNvPr id="6" name="Slide Number Placeholder 5"/>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406340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8/29/2018</a:t>
            </a:r>
          </a:p>
        </p:txBody>
      </p:sp>
      <p:sp>
        <p:nvSpPr>
          <p:cNvPr id="5" name="Footer Placeholder 4"/>
          <p:cNvSpPr>
            <a:spLocks noGrp="1"/>
          </p:cNvSpPr>
          <p:nvPr>
            <p:ph type="ftr" sz="quarter" idx="11"/>
          </p:nvPr>
        </p:nvSpPr>
        <p:spPr/>
        <p:txBody>
          <a:bodyPr/>
          <a:lstStyle/>
          <a:p>
            <a:r>
              <a:rPr lang="en-US"/>
              <a:t>When We All Get to to Heaven</a:t>
            </a:r>
          </a:p>
        </p:txBody>
      </p:sp>
      <p:sp>
        <p:nvSpPr>
          <p:cNvPr id="6" name="Slide Number Placeholder 5"/>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420485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8/29/2018</a:t>
            </a:r>
          </a:p>
        </p:txBody>
      </p:sp>
      <p:sp>
        <p:nvSpPr>
          <p:cNvPr id="5" name="Footer Placeholder 4"/>
          <p:cNvSpPr>
            <a:spLocks noGrp="1"/>
          </p:cNvSpPr>
          <p:nvPr>
            <p:ph type="ftr" sz="quarter" idx="11"/>
          </p:nvPr>
        </p:nvSpPr>
        <p:spPr/>
        <p:txBody>
          <a:bodyPr/>
          <a:lstStyle/>
          <a:p>
            <a:r>
              <a:rPr lang="en-US"/>
              <a:t>When We All Get to to Heaven</a:t>
            </a:r>
          </a:p>
        </p:txBody>
      </p:sp>
      <p:sp>
        <p:nvSpPr>
          <p:cNvPr id="6" name="Slide Number Placeholder 5"/>
          <p:cNvSpPr>
            <a:spLocks noGrp="1"/>
          </p:cNvSpPr>
          <p:nvPr>
            <p:ph type="sldNum" sz="quarter" idx="12"/>
          </p:nvPr>
        </p:nvSpPr>
        <p:spPr/>
        <p:txBody>
          <a:bodyPr/>
          <a:lstStyle/>
          <a:p>
            <a:fld id="{EB46645E-B5C4-45DC-832A-9F639E4C0D94}"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86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8/29/2018</a:t>
            </a:r>
          </a:p>
        </p:txBody>
      </p:sp>
      <p:sp>
        <p:nvSpPr>
          <p:cNvPr id="6" name="Footer Placeholder 5"/>
          <p:cNvSpPr>
            <a:spLocks noGrp="1"/>
          </p:cNvSpPr>
          <p:nvPr>
            <p:ph type="ftr" sz="quarter" idx="11"/>
          </p:nvPr>
        </p:nvSpPr>
        <p:spPr/>
        <p:txBody>
          <a:bodyPr/>
          <a:lstStyle/>
          <a:p>
            <a:r>
              <a:rPr lang="en-US"/>
              <a:t>When We All Get to to Heaven</a:t>
            </a:r>
          </a:p>
        </p:txBody>
      </p:sp>
      <p:sp>
        <p:nvSpPr>
          <p:cNvPr id="7" name="Slide Number Placeholder 6"/>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289272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8/29/2018</a:t>
            </a:r>
          </a:p>
        </p:txBody>
      </p:sp>
      <p:sp>
        <p:nvSpPr>
          <p:cNvPr id="8" name="Footer Placeholder 7"/>
          <p:cNvSpPr>
            <a:spLocks noGrp="1"/>
          </p:cNvSpPr>
          <p:nvPr>
            <p:ph type="ftr" sz="quarter" idx="11"/>
          </p:nvPr>
        </p:nvSpPr>
        <p:spPr/>
        <p:txBody>
          <a:bodyPr/>
          <a:lstStyle/>
          <a:p>
            <a:r>
              <a:rPr lang="en-US"/>
              <a:t>When We All Get to to Heaven</a:t>
            </a:r>
          </a:p>
        </p:txBody>
      </p:sp>
      <p:sp>
        <p:nvSpPr>
          <p:cNvPr id="9" name="Slide Number Placeholder 8"/>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224608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8/29/2018</a:t>
            </a:r>
          </a:p>
        </p:txBody>
      </p:sp>
      <p:sp>
        <p:nvSpPr>
          <p:cNvPr id="4" name="Footer Placeholder 3"/>
          <p:cNvSpPr>
            <a:spLocks noGrp="1"/>
          </p:cNvSpPr>
          <p:nvPr>
            <p:ph type="ftr" sz="quarter" idx="11"/>
          </p:nvPr>
        </p:nvSpPr>
        <p:spPr/>
        <p:txBody>
          <a:bodyPr/>
          <a:lstStyle/>
          <a:p>
            <a:r>
              <a:rPr lang="en-US"/>
              <a:t>When We All Get to to Heaven</a:t>
            </a:r>
          </a:p>
        </p:txBody>
      </p:sp>
      <p:sp>
        <p:nvSpPr>
          <p:cNvPr id="5" name="Slide Number Placeholder 4"/>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4267584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8/29/2018</a:t>
            </a:r>
          </a:p>
        </p:txBody>
      </p:sp>
      <p:sp>
        <p:nvSpPr>
          <p:cNvPr id="3" name="Footer Placeholder 2"/>
          <p:cNvSpPr>
            <a:spLocks noGrp="1"/>
          </p:cNvSpPr>
          <p:nvPr>
            <p:ph type="ftr" sz="quarter" idx="11"/>
          </p:nvPr>
        </p:nvSpPr>
        <p:spPr/>
        <p:txBody>
          <a:bodyPr/>
          <a:lstStyle/>
          <a:p>
            <a:r>
              <a:rPr lang="en-US"/>
              <a:t>When We All Get to to Heaven</a:t>
            </a:r>
          </a:p>
        </p:txBody>
      </p:sp>
      <p:sp>
        <p:nvSpPr>
          <p:cNvPr id="4" name="Slide Number Placeholder 3"/>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1364116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r>
              <a:rPr lang="en-US"/>
              <a:t>8/29/2018</a:t>
            </a:r>
          </a:p>
        </p:txBody>
      </p:sp>
      <p:sp>
        <p:nvSpPr>
          <p:cNvPr id="6" name="Footer Placeholder 5"/>
          <p:cNvSpPr>
            <a:spLocks noGrp="1"/>
          </p:cNvSpPr>
          <p:nvPr>
            <p:ph type="ftr" sz="quarter" idx="11"/>
          </p:nvPr>
        </p:nvSpPr>
        <p:spPr/>
        <p:txBody>
          <a:bodyPr/>
          <a:lstStyle/>
          <a:p>
            <a:r>
              <a:rPr lang="en-US"/>
              <a:t>When We All Get to to Heaven</a:t>
            </a:r>
          </a:p>
        </p:txBody>
      </p:sp>
      <p:sp>
        <p:nvSpPr>
          <p:cNvPr id="7" name="Slide Number Placeholder 6"/>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24568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r>
              <a:rPr lang="en-US"/>
              <a:t>8/29/2018</a:t>
            </a:r>
          </a:p>
        </p:txBody>
      </p:sp>
      <p:sp>
        <p:nvSpPr>
          <p:cNvPr id="6" name="Footer Placeholder 5"/>
          <p:cNvSpPr>
            <a:spLocks noGrp="1"/>
          </p:cNvSpPr>
          <p:nvPr>
            <p:ph type="ftr" sz="quarter" idx="11"/>
          </p:nvPr>
        </p:nvSpPr>
        <p:spPr/>
        <p:txBody>
          <a:bodyPr/>
          <a:lstStyle/>
          <a:p>
            <a:r>
              <a:rPr lang="en-US"/>
              <a:t>When We All Get to to Heaven</a:t>
            </a:r>
          </a:p>
        </p:txBody>
      </p:sp>
      <p:sp>
        <p:nvSpPr>
          <p:cNvPr id="7" name="Slide Number Placeholder 6"/>
          <p:cNvSpPr>
            <a:spLocks noGrp="1"/>
          </p:cNvSpPr>
          <p:nvPr>
            <p:ph type="sldNum" sz="quarter" idx="12"/>
          </p:nvPr>
        </p:nvSpPr>
        <p:spPr/>
        <p:txBody>
          <a:bodyPr/>
          <a:lstStyle/>
          <a:p>
            <a:fld id="{EB46645E-B5C4-45DC-832A-9F639E4C0D94}" type="slidenum">
              <a:rPr lang="en-US" smtClean="0"/>
              <a:t>‹#›</a:t>
            </a:fld>
            <a:endParaRPr lang="en-US"/>
          </a:p>
        </p:txBody>
      </p:sp>
    </p:spTree>
    <p:extLst>
      <p:ext uri="{BB962C8B-B14F-4D97-AF65-F5344CB8AC3E}">
        <p14:creationId xmlns:p14="http://schemas.microsoft.com/office/powerpoint/2010/main" val="365626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r>
              <a:rPr lang="en-US"/>
              <a:t>8/29/2018</a:t>
            </a:r>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r>
              <a:rPr lang="en-US"/>
              <a:t>When We All Get to to Heaven</a:t>
            </a: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EB46645E-B5C4-45DC-832A-9F639E4C0D94}" type="slidenum">
              <a:rPr lang="en-US" smtClean="0"/>
              <a:t>‹#›</a:t>
            </a:fld>
            <a:endParaRPr lang="en-US"/>
          </a:p>
        </p:txBody>
      </p:sp>
    </p:spTree>
    <p:extLst>
      <p:ext uri="{BB962C8B-B14F-4D97-AF65-F5344CB8AC3E}">
        <p14:creationId xmlns:p14="http://schemas.microsoft.com/office/powerpoint/2010/main" val="13424050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9139-E1B7-4DC8-98F4-38D07618A4BA}"/>
              </a:ext>
            </a:extLst>
          </p:cNvPr>
          <p:cNvSpPr>
            <a:spLocks noGrp="1"/>
          </p:cNvSpPr>
          <p:nvPr>
            <p:ph type="ctrTitle"/>
          </p:nvPr>
        </p:nvSpPr>
        <p:spPr/>
        <p:txBody>
          <a:bodyPr/>
          <a:lstStyle/>
          <a:p>
            <a:r>
              <a:rPr lang="en-US" dirty="0"/>
              <a:t>When We all get to heaven</a:t>
            </a:r>
          </a:p>
        </p:txBody>
      </p:sp>
      <p:sp>
        <p:nvSpPr>
          <p:cNvPr id="3" name="Subtitle 2">
            <a:extLst>
              <a:ext uri="{FF2B5EF4-FFF2-40B4-BE49-F238E27FC236}">
                <a16:creationId xmlns:a16="http://schemas.microsoft.com/office/drawing/2014/main" id="{A96CD4B0-CCA3-4D6F-9DDC-35B8BB1164AC}"/>
              </a:ext>
            </a:extLst>
          </p:cNvPr>
          <p:cNvSpPr>
            <a:spLocks noGrp="1"/>
          </p:cNvSpPr>
          <p:nvPr>
            <p:ph type="subTitle" idx="1"/>
          </p:nvPr>
        </p:nvSpPr>
        <p:spPr>
          <a:xfrm>
            <a:off x="1282148" y="4123635"/>
            <a:ext cx="6575895" cy="2105989"/>
          </a:xfrm>
        </p:spPr>
        <p:txBody>
          <a:bodyPr>
            <a:normAutofit lnSpcReduction="10000"/>
          </a:bodyPr>
          <a:lstStyle/>
          <a:p>
            <a:r>
              <a:rPr lang="en-US" sz="2400" dirty="0"/>
              <a:t>MATTHEW 22:1-14</a:t>
            </a:r>
          </a:p>
          <a:p>
            <a:r>
              <a:rPr lang="en-US" sz="2400" i="1" dirty="0"/>
              <a:t>And when the king came in to see the guests, he saw there a man which had not on a wedding garment: 12 And he saith unto him, Friend, how </a:t>
            </a:r>
            <a:r>
              <a:rPr lang="en-US" sz="2400" i="1" dirty="0" err="1"/>
              <a:t>camest</a:t>
            </a:r>
            <a:r>
              <a:rPr lang="en-US" sz="2400" i="1" dirty="0"/>
              <a:t> thou in hither not having a wedding garment? And he was speechless.</a:t>
            </a:r>
          </a:p>
        </p:txBody>
      </p:sp>
    </p:spTree>
    <p:extLst>
      <p:ext uri="{BB962C8B-B14F-4D97-AF65-F5344CB8AC3E}">
        <p14:creationId xmlns:p14="http://schemas.microsoft.com/office/powerpoint/2010/main" val="61066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5939D8-574A-4CAE-B202-1747D32A179E}"/>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E8148EB8-DF91-4967-8E4D-A65B37E6E27C}"/>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9AF3149D-20A4-463B-A171-B62DD0A2CA66}"/>
              </a:ext>
            </a:extLst>
          </p:cNvPr>
          <p:cNvSpPr>
            <a:spLocks noGrp="1"/>
          </p:cNvSpPr>
          <p:nvPr>
            <p:ph type="sldNum" sz="quarter" idx="12"/>
          </p:nvPr>
        </p:nvSpPr>
        <p:spPr/>
        <p:txBody>
          <a:bodyPr/>
          <a:lstStyle/>
          <a:p>
            <a:fld id="{EB46645E-B5C4-45DC-832A-9F639E4C0D94}" type="slidenum">
              <a:rPr lang="en-US" smtClean="0"/>
              <a:t>10</a:t>
            </a:fld>
            <a:endParaRPr lang="en-US"/>
          </a:p>
        </p:txBody>
      </p:sp>
      <p:sp>
        <p:nvSpPr>
          <p:cNvPr id="5" name="Rectangle 4">
            <a:extLst>
              <a:ext uri="{FF2B5EF4-FFF2-40B4-BE49-F238E27FC236}">
                <a16:creationId xmlns:a16="http://schemas.microsoft.com/office/drawing/2014/main" id="{C5C83BF7-8500-4574-8D6B-CBD5D463E220}"/>
              </a:ext>
            </a:extLst>
          </p:cNvPr>
          <p:cNvSpPr/>
          <p:nvPr/>
        </p:nvSpPr>
        <p:spPr>
          <a:xfrm>
            <a:off x="335280" y="269047"/>
            <a:ext cx="8442960" cy="4524315"/>
          </a:xfrm>
          <a:prstGeom prst="rect">
            <a:avLst/>
          </a:prstGeom>
        </p:spPr>
        <p:txBody>
          <a:bodyPr wrap="square">
            <a:spAutoFit/>
          </a:bodyPr>
          <a:lstStyle/>
          <a:p>
            <a:r>
              <a:rPr lang="en-US" sz="3200" b="1" dirty="0"/>
              <a:t>	 </a:t>
            </a:r>
            <a:r>
              <a:rPr lang="en-US" sz="3200" dirty="0"/>
              <a:t>Jesus said, "I'll eat it with you anew in My Father's Kingdom." </a:t>
            </a:r>
            <a:r>
              <a:rPr lang="en-US" sz="3200" b="1" dirty="0"/>
              <a:t>That's the first thing. </a:t>
            </a:r>
            <a:r>
              <a:rPr lang="en-US" sz="3200" dirty="0"/>
              <a:t>What a beautiful picture of when Rebekah came to meet Isaac and she met him in the field and was taken into the father's tent and married. And how the food was served and so forth. Just as it will be this time, the wedding supper, when we get home.</a:t>
            </a:r>
          </a:p>
          <a:p>
            <a:pPr algn="r"/>
            <a:r>
              <a:rPr lang="en-US" sz="3200" dirty="0"/>
              <a:t>54-0301</a:t>
            </a:r>
          </a:p>
        </p:txBody>
      </p:sp>
    </p:spTree>
    <p:extLst>
      <p:ext uri="{BB962C8B-B14F-4D97-AF65-F5344CB8AC3E}">
        <p14:creationId xmlns:p14="http://schemas.microsoft.com/office/powerpoint/2010/main" val="161567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2548E1-18F0-4C6F-BD40-D228A3C58E27}"/>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88B025E9-037B-47A8-8D52-302FB9F2E4F8}"/>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56EB9AF1-C93A-413B-A475-341948E10986}"/>
              </a:ext>
            </a:extLst>
          </p:cNvPr>
          <p:cNvSpPr>
            <a:spLocks noGrp="1"/>
          </p:cNvSpPr>
          <p:nvPr>
            <p:ph type="sldNum" sz="quarter" idx="12"/>
          </p:nvPr>
        </p:nvSpPr>
        <p:spPr/>
        <p:txBody>
          <a:bodyPr/>
          <a:lstStyle/>
          <a:p>
            <a:fld id="{EB46645E-B5C4-45DC-832A-9F639E4C0D94}" type="slidenum">
              <a:rPr lang="en-US" smtClean="0"/>
              <a:t>11</a:t>
            </a:fld>
            <a:endParaRPr lang="en-US"/>
          </a:p>
        </p:txBody>
      </p:sp>
      <p:sp>
        <p:nvSpPr>
          <p:cNvPr id="5" name="Rectangle 4">
            <a:extLst>
              <a:ext uri="{FF2B5EF4-FFF2-40B4-BE49-F238E27FC236}">
                <a16:creationId xmlns:a16="http://schemas.microsoft.com/office/drawing/2014/main" id="{CDC44179-57BA-4FBC-9840-9841E863F140}"/>
              </a:ext>
            </a:extLst>
          </p:cNvPr>
          <p:cNvSpPr/>
          <p:nvPr/>
        </p:nvSpPr>
        <p:spPr>
          <a:xfrm>
            <a:off x="314960" y="86166"/>
            <a:ext cx="8361680" cy="6894195"/>
          </a:xfrm>
          <a:prstGeom prst="rect">
            <a:avLst/>
          </a:prstGeom>
        </p:spPr>
        <p:txBody>
          <a:bodyPr wrap="square">
            <a:spAutoFit/>
          </a:bodyPr>
          <a:lstStyle/>
          <a:p>
            <a:r>
              <a:rPr lang="en-US" sz="4000" b="1" dirty="0"/>
              <a:t>MARK 12:24</a:t>
            </a:r>
          </a:p>
          <a:p>
            <a:r>
              <a:rPr lang="en-US" sz="3200" i="1" dirty="0"/>
              <a:t>	And Jesus answering said unto them, Do ye not therefore err, because ye know not the scriptures, neither the power of God?  25 For when they shall rise from the dead, they neither marry, nor are given in marriage; but are as the angels which are in heaven. 26 And as touching the dead, that they rise: have ye not read in the book of Moses, how in the bush God </a:t>
            </a:r>
            <a:r>
              <a:rPr lang="en-US" sz="3200" i="1" dirty="0" err="1"/>
              <a:t>spake</a:t>
            </a:r>
            <a:r>
              <a:rPr lang="en-US" sz="3200" i="1" dirty="0"/>
              <a:t> unto him, saying, I am the God of Abraham, and the God of Isaac, and the God of Jacob? 27 He is not the God of the dead, but the God of the living: ye therefore do greatly err.</a:t>
            </a:r>
          </a:p>
          <a:p>
            <a:endParaRPr lang="en-US" dirty="0"/>
          </a:p>
        </p:txBody>
      </p:sp>
    </p:spTree>
    <p:extLst>
      <p:ext uri="{BB962C8B-B14F-4D97-AF65-F5344CB8AC3E}">
        <p14:creationId xmlns:p14="http://schemas.microsoft.com/office/powerpoint/2010/main" val="329364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13D5C-C830-4A11-B485-613928BD6765}"/>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598BF09F-4BB6-4F2B-9585-1A879147AE20}"/>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13137C25-B6AE-4BF0-AE52-CF2B430E1CDC}"/>
              </a:ext>
            </a:extLst>
          </p:cNvPr>
          <p:cNvSpPr>
            <a:spLocks noGrp="1"/>
          </p:cNvSpPr>
          <p:nvPr>
            <p:ph type="sldNum" sz="quarter" idx="12"/>
          </p:nvPr>
        </p:nvSpPr>
        <p:spPr/>
        <p:txBody>
          <a:bodyPr/>
          <a:lstStyle/>
          <a:p>
            <a:fld id="{EB46645E-B5C4-45DC-832A-9F639E4C0D94}" type="slidenum">
              <a:rPr lang="en-US" smtClean="0"/>
              <a:t>12</a:t>
            </a:fld>
            <a:endParaRPr lang="en-US"/>
          </a:p>
        </p:txBody>
      </p:sp>
      <p:sp>
        <p:nvSpPr>
          <p:cNvPr id="5" name="Rectangle 4">
            <a:extLst>
              <a:ext uri="{FF2B5EF4-FFF2-40B4-BE49-F238E27FC236}">
                <a16:creationId xmlns:a16="http://schemas.microsoft.com/office/drawing/2014/main" id="{6479E94F-2EC8-4AA2-A87D-9B3B9EFF0B9D}"/>
              </a:ext>
            </a:extLst>
          </p:cNvPr>
          <p:cNvSpPr/>
          <p:nvPr/>
        </p:nvSpPr>
        <p:spPr>
          <a:xfrm>
            <a:off x="284480" y="177607"/>
            <a:ext cx="8605520" cy="6294031"/>
          </a:xfrm>
          <a:prstGeom prst="rect">
            <a:avLst/>
          </a:prstGeom>
        </p:spPr>
        <p:txBody>
          <a:bodyPr wrap="square">
            <a:spAutoFit/>
          </a:bodyPr>
          <a:lstStyle/>
          <a:p>
            <a:r>
              <a:rPr lang="en-US" sz="3100" dirty="0">
                <a:solidFill>
                  <a:srgbClr val="222222"/>
                </a:solidFill>
                <a:latin typeface="Arial" panose="020B0604020202020204" pitchFamily="34" charset="0"/>
              </a:rPr>
              <a:t>Hey Bo. Barry quick question, </a:t>
            </a:r>
          </a:p>
          <a:p>
            <a:r>
              <a:rPr lang="en-US" sz="3100" dirty="0">
                <a:solidFill>
                  <a:srgbClr val="222222"/>
                </a:solidFill>
                <a:latin typeface="Arial" panose="020B0604020202020204" pitchFamily="34" charset="0"/>
              </a:rPr>
              <a:t>	Some say that the bride is (for a lack of a better term) “higher class” in heaven than the people who go through the judgement. I can’t understand a heaven where anyone would deserve to be above anyone else. Is there a “political/societal” structure? I was always under the impression that it would be a monarchy with God filling all the roles of king, high priest, etc. and then the people would all be equal. I just have a difficult time thinking that there would be any form of reverence owed to any people in heaven other than God. </a:t>
            </a:r>
            <a:endParaRPr lang="en-US" sz="3100" dirty="0"/>
          </a:p>
        </p:txBody>
      </p:sp>
    </p:spTree>
    <p:extLst>
      <p:ext uri="{BB962C8B-B14F-4D97-AF65-F5344CB8AC3E}">
        <p14:creationId xmlns:p14="http://schemas.microsoft.com/office/powerpoint/2010/main" val="3532288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408906-07D9-4BE1-8667-1C738F92432E}"/>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C869724F-D848-4E4E-998D-9C102C4DE6A1}"/>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85B42EFB-CDFD-42F0-A7B1-D52F735505F3}"/>
              </a:ext>
            </a:extLst>
          </p:cNvPr>
          <p:cNvSpPr>
            <a:spLocks noGrp="1"/>
          </p:cNvSpPr>
          <p:nvPr>
            <p:ph type="sldNum" sz="quarter" idx="12"/>
          </p:nvPr>
        </p:nvSpPr>
        <p:spPr/>
        <p:txBody>
          <a:bodyPr/>
          <a:lstStyle/>
          <a:p>
            <a:fld id="{EB46645E-B5C4-45DC-832A-9F639E4C0D94}" type="slidenum">
              <a:rPr lang="en-US" smtClean="0"/>
              <a:t>13</a:t>
            </a:fld>
            <a:endParaRPr lang="en-US"/>
          </a:p>
        </p:txBody>
      </p:sp>
      <p:sp>
        <p:nvSpPr>
          <p:cNvPr id="5" name="Rectangle 4">
            <a:extLst>
              <a:ext uri="{FF2B5EF4-FFF2-40B4-BE49-F238E27FC236}">
                <a16:creationId xmlns:a16="http://schemas.microsoft.com/office/drawing/2014/main" id="{E87472C0-78F1-4FBD-8DB5-075D754F998A}"/>
              </a:ext>
            </a:extLst>
          </p:cNvPr>
          <p:cNvSpPr/>
          <p:nvPr/>
        </p:nvSpPr>
        <p:spPr>
          <a:xfrm>
            <a:off x="314960" y="269046"/>
            <a:ext cx="8605520" cy="5139869"/>
          </a:xfrm>
          <a:prstGeom prst="rect">
            <a:avLst/>
          </a:prstGeom>
        </p:spPr>
        <p:txBody>
          <a:bodyPr wrap="square">
            <a:spAutoFit/>
          </a:bodyPr>
          <a:lstStyle/>
          <a:p>
            <a:r>
              <a:rPr lang="en-US" sz="4000" b="1" dirty="0"/>
              <a:t>MATTHEW 22:11</a:t>
            </a:r>
          </a:p>
          <a:p>
            <a:r>
              <a:rPr lang="en-US" sz="3200" dirty="0"/>
              <a:t>	</a:t>
            </a:r>
            <a:r>
              <a:rPr lang="en-US" sz="3200" i="1" dirty="0"/>
              <a:t>And when the king came in to see the guests, he saw there a man which had not on a wedding garment. 12 And he saith unto him, Friend, how </a:t>
            </a:r>
            <a:r>
              <a:rPr lang="en-US" sz="3200" i="1" dirty="0" err="1"/>
              <a:t>camest</a:t>
            </a:r>
            <a:r>
              <a:rPr lang="en-US" sz="3200" i="1" dirty="0"/>
              <a:t> thou in hither not having a wedding garment? And he was speechless. 13 Then said the king to the servants, Bind him hand and foot, and take him away, and cast him into outer darkness; there shall be weeping and gnashing of teeth. 14 For many are called, but few are chosen.</a:t>
            </a:r>
          </a:p>
        </p:txBody>
      </p:sp>
    </p:spTree>
    <p:extLst>
      <p:ext uri="{BB962C8B-B14F-4D97-AF65-F5344CB8AC3E}">
        <p14:creationId xmlns:p14="http://schemas.microsoft.com/office/powerpoint/2010/main" val="577772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855E88-D4A7-4E66-A1FB-F94449221B3E}"/>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FDA37AEF-B26E-4F41-8AAB-AC29E96D857E}"/>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8EAC0D04-D253-4825-8833-31F6183CCB59}"/>
              </a:ext>
            </a:extLst>
          </p:cNvPr>
          <p:cNvSpPr>
            <a:spLocks noGrp="1"/>
          </p:cNvSpPr>
          <p:nvPr>
            <p:ph type="sldNum" sz="quarter" idx="12"/>
          </p:nvPr>
        </p:nvSpPr>
        <p:spPr/>
        <p:txBody>
          <a:bodyPr/>
          <a:lstStyle/>
          <a:p>
            <a:fld id="{EB46645E-B5C4-45DC-832A-9F639E4C0D94}" type="slidenum">
              <a:rPr lang="en-US" smtClean="0"/>
              <a:t>14</a:t>
            </a:fld>
            <a:endParaRPr lang="en-US"/>
          </a:p>
        </p:txBody>
      </p:sp>
      <p:sp>
        <p:nvSpPr>
          <p:cNvPr id="5" name="Rectangle 4">
            <a:extLst>
              <a:ext uri="{FF2B5EF4-FFF2-40B4-BE49-F238E27FC236}">
                <a16:creationId xmlns:a16="http://schemas.microsoft.com/office/drawing/2014/main" id="{F48C1824-500A-49A8-A8A1-028BACCE3A8F}"/>
              </a:ext>
            </a:extLst>
          </p:cNvPr>
          <p:cNvSpPr/>
          <p:nvPr/>
        </p:nvSpPr>
        <p:spPr>
          <a:xfrm>
            <a:off x="314960" y="314519"/>
            <a:ext cx="8514080" cy="6247864"/>
          </a:xfrm>
          <a:prstGeom prst="rect">
            <a:avLst/>
          </a:prstGeom>
        </p:spPr>
        <p:txBody>
          <a:bodyPr wrap="square">
            <a:spAutoFit/>
          </a:bodyPr>
          <a:lstStyle/>
          <a:p>
            <a:r>
              <a:rPr lang="en-US" sz="3600" b="1" dirty="0"/>
              <a:t>THE.CRUELTY.OF.SIN</a:t>
            </a:r>
          </a:p>
          <a:p>
            <a:r>
              <a:rPr lang="en-US" sz="2800" dirty="0"/>
              <a:t>	63  Jesus taught that famous parable, said the wedding supper was made, every man was given a garment, and found one man there without a garment. Now, the oriental custom when the bridegroom invited fifty people, then he had fifty robes. And he stood someone at the door, and every time a man come in, rich or poor, he put the robe on him. </a:t>
            </a:r>
            <a:r>
              <a:rPr lang="en-US" sz="2800" b="1" dirty="0"/>
              <a:t>Then no one knew whether they was rich or poor. </a:t>
            </a:r>
            <a:r>
              <a:rPr lang="en-US" sz="2800" dirty="0"/>
              <a:t>He, all looked the same under a robe. And that's the way God does today. He gives the Holy Spirit; which is a type. Every man that He invites, we're all the same; not this one </a:t>
            </a:r>
            <a:r>
              <a:rPr lang="en-US" sz="2800" dirty="0" err="1"/>
              <a:t>'cause</a:t>
            </a:r>
            <a:r>
              <a:rPr lang="en-US" sz="2800" dirty="0"/>
              <a:t> a little better than the other one, and that one a little higher than this one. </a:t>
            </a:r>
          </a:p>
        </p:txBody>
      </p:sp>
    </p:spTree>
    <p:extLst>
      <p:ext uri="{BB962C8B-B14F-4D97-AF65-F5344CB8AC3E}">
        <p14:creationId xmlns:p14="http://schemas.microsoft.com/office/powerpoint/2010/main" val="19268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1E7C9-07F6-403B-BE62-976E40D6EEC0}"/>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1E02D39A-0636-4E72-B6AB-1AAE9F05B7EA}"/>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A3267B7C-F25D-40C4-B0A7-1B19C733AEE0}"/>
              </a:ext>
            </a:extLst>
          </p:cNvPr>
          <p:cNvSpPr>
            <a:spLocks noGrp="1"/>
          </p:cNvSpPr>
          <p:nvPr>
            <p:ph type="sldNum" sz="quarter" idx="12"/>
          </p:nvPr>
        </p:nvSpPr>
        <p:spPr/>
        <p:txBody>
          <a:bodyPr/>
          <a:lstStyle/>
          <a:p>
            <a:fld id="{EB46645E-B5C4-45DC-832A-9F639E4C0D94}" type="slidenum">
              <a:rPr lang="en-US" smtClean="0"/>
              <a:t>15</a:t>
            </a:fld>
            <a:endParaRPr lang="en-US"/>
          </a:p>
        </p:txBody>
      </p:sp>
      <p:sp>
        <p:nvSpPr>
          <p:cNvPr id="5" name="Rectangle 4">
            <a:extLst>
              <a:ext uri="{FF2B5EF4-FFF2-40B4-BE49-F238E27FC236}">
                <a16:creationId xmlns:a16="http://schemas.microsoft.com/office/drawing/2014/main" id="{A5F1043D-6EF7-4155-8EBB-4A72B2D289D0}"/>
              </a:ext>
            </a:extLst>
          </p:cNvPr>
          <p:cNvSpPr/>
          <p:nvPr/>
        </p:nvSpPr>
        <p:spPr>
          <a:xfrm>
            <a:off x="304800" y="197346"/>
            <a:ext cx="8544560" cy="6247864"/>
          </a:xfrm>
          <a:prstGeom prst="rect">
            <a:avLst/>
          </a:prstGeom>
        </p:spPr>
        <p:txBody>
          <a:bodyPr wrap="square">
            <a:spAutoFit/>
          </a:bodyPr>
          <a:lstStyle/>
          <a:p>
            <a:r>
              <a:rPr lang="en-US" sz="3600" b="1" dirty="0"/>
              <a:t>REVELATION.CHAPTER.FOUR.1</a:t>
            </a:r>
          </a:p>
          <a:p>
            <a:r>
              <a:rPr lang="en-US" sz="2800" dirty="0"/>
              <a:t>	 106 Now, what do you think when the Bridegroom come back and found a man sitting there without a Wedding Garment on? Said, "Friend, how'd you get in here?" And he stood speechless, it showed that he come some other way besides the Door… </a:t>
            </a:r>
            <a:r>
              <a:rPr lang="en-US" sz="2800" b="1" dirty="0"/>
              <a:t>He called him a friend, showed he was a church member… </a:t>
            </a:r>
            <a:r>
              <a:rPr lang="en-US" sz="2800" dirty="0"/>
              <a:t>He called to the porter, He said, "Bind him, foot and hand." And he was cast out into outer darkness where there'll be weeping, wailing, and gnashing of teeth. It proved, without the Wedding Garment, he come some other way besides the Door. If he would have come by the Door, he would have received a Wedding Garment.</a:t>
            </a:r>
          </a:p>
          <a:p>
            <a:pPr algn="r"/>
            <a:r>
              <a:rPr lang="en-US" sz="2800" dirty="0"/>
              <a:t>60-1231</a:t>
            </a:r>
          </a:p>
        </p:txBody>
      </p:sp>
    </p:spTree>
    <p:extLst>
      <p:ext uri="{BB962C8B-B14F-4D97-AF65-F5344CB8AC3E}">
        <p14:creationId xmlns:p14="http://schemas.microsoft.com/office/powerpoint/2010/main" val="100317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768E0B-C6CC-4E35-B109-A3D833520135}"/>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2EC283F5-1C44-4861-88C9-6C95A21D5EE6}"/>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18E82CB6-BA1F-4C19-BC57-5B2AED82877E}"/>
              </a:ext>
            </a:extLst>
          </p:cNvPr>
          <p:cNvSpPr>
            <a:spLocks noGrp="1"/>
          </p:cNvSpPr>
          <p:nvPr>
            <p:ph type="sldNum" sz="quarter" idx="12"/>
          </p:nvPr>
        </p:nvSpPr>
        <p:spPr/>
        <p:txBody>
          <a:bodyPr/>
          <a:lstStyle/>
          <a:p>
            <a:fld id="{EB46645E-B5C4-45DC-832A-9F639E4C0D94}" type="slidenum">
              <a:rPr lang="en-US" smtClean="0"/>
              <a:t>16</a:t>
            </a:fld>
            <a:endParaRPr lang="en-US"/>
          </a:p>
        </p:txBody>
      </p:sp>
      <p:sp>
        <p:nvSpPr>
          <p:cNvPr id="5" name="Rectangle 4">
            <a:extLst>
              <a:ext uri="{FF2B5EF4-FFF2-40B4-BE49-F238E27FC236}">
                <a16:creationId xmlns:a16="http://schemas.microsoft.com/office/drawing/2014/main" id="{A1F3527C-14E9-42B4-9275-B1831D7DFC84}"/>
              </a:ext>
            </a:extLst>
          </p:cNvPr>
          <p:cNvSpPr/>
          <p:nvPr/>
        </p:nvSpPr>
        <p:spPr>
          <a:xfrm>
            <a:off x="182880" y="269046"/>
            <a:ext cx="8808720" cy="6494085"/>
          </a:xfrm>
          <a:prstGeom prst="rect">
            <a:avLst/>
          </a:prstGeom>
        </p:spPr>
        <p:txBody>
          <a:bodyPr wrap="square">
            <a:spAutoFit/>
          </a:bodyPr>
          <a:lstStyle/>
          <a:p>
            <a:r>
              <a:rPr lang="en-US" sz="3200" b="1" dirty="0"/>
              <a:t>We're all the same in the sight of God, every-one that's invited to the wedding supper. </a:t>
            </a:r>
          </a:p>
          <a:p>
            <a:r>
              <a:rPr lang="en-US" sz="3200" dirty="0"/>
              <a:t>	66 There's only one door to come through, because there's where the garments was given out. He said, "Friend, what's you doing here? Why haven't you got a garment on?" And the man was speechless. He didn't come by the door. And every man that comes into the Body of Christ, receives the Holy Spirit, the Robe. He's standing right there, to put It on you, just as soon as you come in. That's what He's promised and that's what He does.</a:t>
            </a:r>
          </a:p>
          <a:p>
            <a:pPr algn="r"/>
            <a:r>
              <a:rPr lang="en-US" sz="3200" dirty="0"/>
              <a:t>53-0403</a:t>
            </a:r>
          </a:p>
        </p:txBody>
      </p:sp>
    </p:spTree>
    <p:extLst>
      <p:ext uri="{BB962C8B-B14F-4D97-AF65-F5344CB8AC3E}">
        <p14:creationId xmlns:p14="http://schemas.microsoft.com/office/powerpoint/2010/main" val="318623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1504E3-C7A6-4ECD-9A45-B7DB2A716A83}"/>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456CB4D4-5CB2-42ED-9627-22444DBEF7FE}"/>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941A7FFA-140F-4BFF-90CF-77466EC2ABA1}"/>
              </a:ext>
            </a:extLst>
          </p:cNvPr>
          <p:cNvSpPr>
            <a:spLocks noGrp="1"/>
          </p:cNvSpPr>
          <p:nvPr>
            <p:ph type="sldNum" sz="quarter" idx="12"/>
          </p:nvPr>
        </p:nvSpPr>
        <p:spPr/>
        <p:txBody>
          <a:bodyPr/>
          <a:lstStyle/>
          <a:p>
            <a:fld id="{EB46645E-B5C4-45DC-832A-9F639E4C0D94}" type="slidenum">
              <a:rPr lang="en-US" smtClean="0"/>
              <a:t>17</a:t>
            </a:fld>
            <a:endParaRPr lang="en-US"/>
          </a:p>
        </p:txBody>
      </p:sp>
      <p:sp>
        <p:nvSpPr>
          <p:cNvPr id="5" name="Rectangle 4">
            <a:extLst>
              <a:ext uri="{FF2B5EF4-FFF2-40B4-BE49-F238E27FC236}">
                <a16:creationId xmlns:a16="http://schemas.microsoft.com/office/drawing/2014/main" id="{0F3CD6A2-F1D8-44E6-9880-353B51D7E685}"/>
              </a:ext>
            </a:extLst>
          </p:cNvPr>
          <p:cNvSpPr/>
          <p:nvPr/>
        </p:nvSpPr>
        <p:spPr>
          <a:xfrm>
            <a:off x="325120" y="269046"/>
            <a:ext cx="8564880" cy="5632311"/>
          </a:xfrm>
          <a:prstGeom prst="rect">
            <a:avLst/>
          </a:prstGeom>
        </p:spPr>
        <p:txBody>
          <a:bodyPr wrap="square">
            <a:spAutoFit/>
          </a:bodyPr>
          <a:lstStyle/>
          <a:p>
            <a:r>
              <a:rPr lang="en-US" sz="4400" b="1" dirty="0"/>
              <a:t>REVELATION 21:23</a:t>
            </a:r>
            <a:endParaRPr lang="en-US" sz="4400" b="1" i="1" dirty="0"/>
          </a:p>
          <a:p>
            <a:r>
              <a:rPr lang="en-US" sz="3200" i="1" dirty="0"/>
              <a:t>	 And the city had no need of the sun, neither of the moon, to shine in it: for the glory of God did lighten it, and the Lamb is the light thereof. 24 And the nations of them which are saved shall walk in the light of it: and the kings of the earth do bring their glory and </a:t>
            </a:r>
            <a:r>
              <a:rPr lang="en-US" sz="3200" i="1" dirty="0" err="1"/>
              <a:t>honour</a:t>
            </a:r>
            <a:r>
              <a:rPr lang="en-US" sz="3200" i="1" dirty="0"/>
              <a:t> into it. 25 And the gates of it shall not be shut at all by day: for there shall be no night there. 26 And they shall bring the glory and </a:t>
            </a:r>
            <a:r>
              <a:rPr lang="en-US" sz="3200" i="1" dirty="0" err="1"/>
              <a:t>honour</a:t>
            </a:r>
            <a:r>
              <a:rPr lang="en-US" sz="3200" i="1" dirty="0"/>
              <a:t> of the nations into it. </a:t>
            </a:r>
          </a:p>
          <a:p>
            <a:endParaRPr lang="en-US" sz="2800" i="1" dirty="0"/>
          </a:p>
        </p:txBody>
      </p:sp>
    </p:spTree>
    <p:extLst>
      <p:ext uri="{BB962C8B-B14F-4D97-AF65-F5344CB8AC3E}">
        <p14:creationId xmlns:p14="http://schemas.microsoft.com/office/powerpoint/2010/main" val="4217162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E0C37E-5171-4EA5-8AB9-2ACB6767E664}"/>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23574945-A95F-4E40-BB3A-7AAA77E8A8DA}"/>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6D940866-7EE8-49BF-8DD0-EA0615221047}"/>
              </a:ext>
            </a:extLst>
          </p:cNvPr>
          <p:cNvSpPr>
            <a:spLocks noGrp="1"/>
          </p:cNvSpPr>
          <p:nvPr>
            <p:ph type="sldNum" sz="quarter" idx="12"/>
          </p:nvPr>
        </p:nvSpPr>
        <p:spPr/>
        <p:txBody>
          <a:bodyPr/>
          <a:lstStyle/>
          <a:p>
            <a:fld id="{EB46645E-B5C4-45DC-832A-9F639E4C0D94}" type="slidenum">
              <a:rPr lang="en-US" smtClean="0"/>
              <a:t>18</a:t>
            </a:fld>
            <a:endParaRPr lang="en-US"/>
          </a:p>
        </p:txBody>
      </p:sp>
      <p:sp>
        <p:nvSpPr>
          <p:cNvPr id="5" name="Rectangle 4">
            <a:extLst>
              <a:ext uri="{FF2B5EF4-FFF2-40B4-BE49-F238E27FC236}">
                <a16:creationId xmlns:a16="http://schemas.microsoft.com/office/drawing/2014/main" id="{EFA4E148-E77B-4199-8EE2-A0F29470407F}"/>
              </a:ext>
            </a:extLst>
          </p:cNvPr>
          <p:cNvSpPr/>
          <p:nvPr/>
        </p:nvSpPr>
        <p:spPr>
          <a:xfrm>
            <a:off x="274320" y="182880"/>
            <a:ext cx="8646160" cy="6124754"/>
          </a:xfrm>
          <a:prstGeom prst="rect">
            <a:avLst/>
          </a:prstGeom>
        </p:spPr>
        <p:txBody>
          <a:bodyPr wrap="square">
            <a:spAutoFit/>
          </a:bodyPr>
          <a:lstStyle/>
          <a:p>
            <a:r>
              <a:rPr lang="en-US" sz="4000" b="1" dirty="0"/>
              <a:t>QUESTIONS.AND.ANSWERS</a:t>
            </a:r>
          </a:p>
          <a:p>
            <a:r>
              <a:rPr lang="en-US" sz="3200" dirty="0"/>
              <a:t>	 44 I can prove that there is degrees in heaven, that </a:t>
            </a:r>
            <a:r>
              <a:rPr lang="en-US" sz="3200" b="1" dirty="0"/>
              <a:t>they'll not all be on the same equal, but you'll have equal Eternal Life. </a:t>
            </a:r>
            <a:r>
              <a:rPr lang="en-US" sz="3200" dirty="0"/>
              <a:t>Bible said that the kings of the earth bring their honor and glory (Rev. 22) into the city. That proves that there'll be kings in the new earth, kings and rulers. Jesus told His disciples, </a:t>
            </a:r>
            <a:r>
              <a:rPr lang="en-US" sz="3200" i="1" dirty="0"/>
              <a:t>“…We have left father, and mother, and all to follow You?“ </a:t>
            </a:r>
            <a:r>
              <a:rPr lang="en-US" sz="3200" dirty="0"/>
              <a:t>He said, "Verily, I say unto you, you'll set upon twelve thrones, judging the twelve tribes of Israel in that day."</a:t>
            </a:r>
          </a:p>
        </p:txBody>
      </p:sp>
    </p:spTree>
    <p:extLst>
      <p:ext uri="{BB962C8B-B14F-4D97-AF65-F5344CB8AC3E}">
        <p14:creationId xmlns:p14="http://schemas.microsoft.com/office/powerpoint/2010/main" val="111580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5093C-20FA-40A6-B9E0-0B39F9C43DCA}"/>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920B81D8-2FF0-4D41-8350-E85732E7AF57}"/>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979BD596-E4B2-48D5-B304-9A36FD853AC8}"/>
              </a:ext>
            </a:extLst>
          </p:cNvPr>
          <p:cNvSpPr>
            <a:spLocks noGrp="1"/>
          </p:cNvSpPr>
          <p:nvPr>
            <p:ph type="sldNum" sz="quarter" idx="12"/>
          </p:nvPr>
        </p:nvSpPr>
        <p:spPr/>
        <p:txBody>
          <a:bodyPr/>
          <a:lstStyle/>
          <a:p>
            <a:fld id="{EB46645E-B5C4-45DC-832A-9F639E4C0D94}" type="slidenum">
              <a:rPr lang="en-US" smtClean="0"/>
              <a:t>19</a:t>
            </a:fld>
            <a:endParaRPr lang="en-US"/>
          </a:p>
        </p:txBody>
      </p:sp>
      <p:sp>
        <p:nvSpPr>
          <p:cNvPr id="5" name="Rectangle 4">
            <a:extLst>
              <a:ext uri="{FF2B5EF4-FFF2-40B4-BE49-F238E27FC236}">
                <a16:creationId xmlns:a16="http://schemas.microsoft.com/office/drawing/2014/main" id="{F4E65A6F-EEB3-4143-8063-4327FED0BC79}"/>
              </a:ext>
            </a:extLst>
          </p:cNvPr>
          <p:cNvSpPr/>
          <p:nvPr/>
        </p:nvSpPr>
        <p:spPr>
          <a:xfrm>
            <a:off x="355600" y="365760"/>
            <a:ext cx="8412480" cy="3970318"/>
          </a:xfrm>
          <a:prstGeom prst="rect">
            <a:avLst/>
          </a:prstGeom>
        </p:spPr>
        <p:txBody>
          <a:bodyPr wrap="square">
            <a:spAutoFit/>
          </a:bodyPr>
          <a:lstStyle/>
          <a:p>
            <a:r>
              <a:rPr lang="en-US" sz="3600" dirty="0"/>
              <a:t>See, it's another, it's a earthly system that's coming up that'll be far supreme to anything. In that they'll be no sin, but yet they'll have rulers and so forth in the cities, when everything will be carried on in the way of Eternal Life.</a:t>
            </a:r>
            <a:endParaRPr lang="en-US" sz="2800" dirty="0"/>
          </a:p>
          <a:p>
            <a:pPr algn="r"/>
            <a:r>
              <a:rPr lang="en-US" sz="2800" dirty="0"/>
              <a:t>59-1223</a:t>
            </a:r>
          </a:p>
        </p:txBody>
      </p:sp>
    </p:spTree>
    <p:extLst>
      <p:ext uri="{BB962C8B-B14F-4D97-AF65-F5344CB8AC3E}">
        <p14:creationId xmlns:p14="http://schemas.microsoft.com/office/powerpoint/2010/main" val="23927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13D5C-C830-4A11-B485-613928BD6765}"/>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598BF09F-4BB6-4F2B-9585-1A879147AE20}"/>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13137C25-B6AE-4BF0-AE52-CF2B430E1CDC}"/>
              </a:ext>
            </a:extLst>
          </p:cNvPr>
          <p:cNvSpPr>
            <a:spLocks noGrp="1"/>
          </p:cNvSpPr>
          <p:nvPr>
            <p:ph type="sldNum" sz="quarter" idx="12"/>
          </p:nvPr>
        </p:nvSpPr>
        <p:spPr/>
        <p:txBody>
          <a:bodyPr/>
          <a:lstStyle/>
          <a:p>
            <a:fld id="{EB46645E-B5C4-45DC-832A-9F639E4C0D94}" type="slidenum">
              <a:rPr lang="en-US" smtClean="0"/>
              <a:t>2</a:t>
            </a:fld>
            <a:endParaRPr lang="en-US"/>
          </a:p>
        </p:txBody>
      </p:sp>
      <p:sp>
        <p:nvSpPr>
          <p:cNvPr id="5" name="Rectangle 4">
            <a:extLst>
              <a:ext uri="{FF2B5EF4-FFF2-40B4-BE49-F238E27FC236}">
                <a16:creationId xmlns:a16="http://schemas.microsoft.com/office/drawing/2014/main" id="{6479E94F-2EC8-4AA2-A87D-9B3B9EFF0B9D}"/>
              </a:ext>
            </a:extLst>
          </p:cNvPr>
          <p:cNvSpPr/>
          <p:nvPr/>
        </p:nvSpPr>
        <p:spPr>
          <a:xfrm>
            <a:off x="284480" y="177607"/>
            <a:ext cx="8605520" cy="6294031"/>
          </a:xfrm>
          <a:prstGeom prst="rect">
            <a:avLst/>
          </a:prstGeom>
        </p:spPr>
        <p:txBody>
          <a:bodyPr wrap="square">
            <a:spAutoFit/>
          </a:bodyPr>
          <a:lstStyle/>
          <a:p>
            <a:r>
              <a:rPr lang="en-US" sz="3100" dirty="0">
                <a:solidFill>
                  <a:srgbClr val="222222"/>
                </a:solidFill>
                <a:latin typeface="Arial" panose="020B0604020202020204" pitchFamily="34" charset="0"/>
              </a:rPr>
              <a:t>Hey Bo. Barry quick question, </a:t>
            </a:r>
          </a:p>
          <a:p>
            <a:r>
              <a:rPr lang="en-US" sz="3100" dirty="0">
                <a:solidFill>
                  <a:srgbClr val="222222"/>
                </a:solidFill>
                <a:latin typeface="Arial" panose="020B0604020202020204" pitchFamily="34" charset="0"/>
              </a:rPr>
              <a:t>	Some say that the bride is (for a lack of a better term) “higher class” in heaven than the people who go through the judgement. I can’t understand a heaven where anyone would deserve to be above anyone else. Is there a “political/societal” structure? I was always under the impression that it would be a monarchy with God filling all the roles of king, high priest, etc. and then the people would all be equal. I just have a difficult time thinking that there would be any form of reverence owed to any people in heaven other than God. </a:t>
            </a:r>
            <a:endParaRPr lang="en-US" sz="3100" dirty="0"/>
          </a:p>
        </p:txBody>
      </p:sp>
    </p:spTree>
    <p:extLst>
      <p:ext uri="{BB962C8B-B14F-4D97-AF65-F5344CB8AC3E}">
        <p14:creationId xmlns:p14="http://schemas.microsoft.com/office/powerpoint/2010/main" val="579939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CA842-0B79-4BB5-B9E5-B6E59CABFAD8}"/>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BC4A8B7A-C642-4085-8BBF-C41C8A30278B}"/>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63749FC5-BB3D-41DD-9359-DE7B7F6BB796}"/>
              </a:ext>
            </a:extLst>
          </p:cNvPr>
          <p:cNvSpPr>
            <a:spLocks noGrp="1"/>
          </p:cNvSpPr>
          <p:nvPr>
            <p:ph type="sldNum" sz="quarter" idx="12"/>
          </p:nvPr>
        </p:nvSpPr>
        <p:spPr/>
        <p:txBody>
          <a:bodyPr/>
          <a:lstStyle/>
          <a:p>
            <a:fld id="{EB46645E-B5C4-45DC-832A-9F639E4C0D94}" type="slidenum">
              <a:rPr lang="en-US" smtClean="0"/>
              <a:t>20</a:t>
            </a:fld>
            <a:endParaRPr lang="en-US"/>
          </a:p>
        </p:txBody>
      </p:sp>
      <p:sp>
        <p:nvSpPr>
          <p:cNvPr id="5" name="Rectangle 4">
            <a:extLst>
              <a:ext uri="{FF2B5EF4-FFF2-40B4-BE49-F238E27FC236}">
                <a16:creationId xmlns:a16="http://schemas.microsoft.com/office/drawing/2014/main" id="{F0268FAE-80E2-46C6-8D41-FECB03D109B7}"/>
              </a:ext>
            </a:extLst>
          </p:cNvPr>
          <p:cNvSpPr/>
          <p:nvPr/>
        </p:nvSpPr>
        <p:spPr>
          <a:xfrm>
            <a:off x="335280" y="123547"/>
            <a:ext cx="8473440" cy="5139869"/>
          </a:xfrm>
          <a:prstGeom prst="rect">
            <a:avLst/>
          </a:prstGeom>
        </p:spPr>
        <p:txBody>
          <a:bodyPr wrap="square">
            <a:spAutoFit/>
          </a:bodyPr>
          <a:lstStyle/>
          <a:p>
            <a:r>
              <a:rPr lang="en-US" sz="4000" b="1" dirty="0"/>
              <a:t>IDENTIFIED.MASTERPIECE.OF.GOD</a:t>
            </a:r>
          </a:p>
          <a:p>
            <a:r>
              <a:rPr lang="en-US" sz="3200" dirty="0"/>
              <a:t>	64 In heaven, we look at the celestial bodies. The Bible says that even one star differs from the other. There is Sirius and the different ones. And Mars and Jupiter, all those different ones, they different one from the other. The sun differs from the moon, and the moon from the stars. And there is Angels, such as, there is </a:t>
            </a:r>
            <a:r>
              <a:rPr lang="en-US" sz="3200" dirty="0" err="1"/>
              <a:t>Seraphims</a:t>
            </a:r>
            <a:r>
              <a:rPr lang="en-US" sz="3200" dirty="0"/>
              <a:t> and </a:t>
            </a:r>
            <a:r>
              <a:rPr lang="en-US" sz="3200" dirty="0" err="1"/>
              <a:t>Cherubims</a:t>
            </a:r>
            <a:r>
              <a:rPr lang="en-US" sz="3200" dirty="0"/>
              <a:t>, and Angels and great Angels, in degrees.</a:t>
            </a:r>
          </a:p>
        </p:txBody>
      </p:sp>
    </p:spTree>
    <p:extLst>
      <p:ext uri="{BB962C8B-B14F-4D97-AF65-F5344CB8AC3E}">
        <p14:creationId xmlns:p14="http://schemas.microsoft.com/office/powerpoint/2010/main" val="2493856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6366AA-D03F-45EF-AD00-5A7ACA9F7637}"/>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F5C23777-2C6D-450A-8CFE-CF26E28FE3B3}"/>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CA0305DC-CABB-4A7C-8B85-0FE12D85AF94}"/>
              </a:ext>
            </a:extLst>
          </p:cNvPr>
          <p:cNvSpPr>
            <a:spLocks noGrp="1"/>
          </p:cNvSpPr>
          <p:nvPr>
            <p:ph type="sldNum" sz="quarter" idx="12"/>
          </p:nvPr>
        </p:nvSpPr>
        <p:spPr/>
        <p:txBody>
          <a:bodyPr/>
          <a:lstStyle/>
          <a:p>
            <a:fld id="{EB46645E-B5C4-45DC-832A-9F639E4C0D94}" type="slidenum">
              <a:rPr lang="en-US" smtClean="0"/>
              <a:t>21</a:t>
            </a:fld>
            <a:endParaRPr lang="en-US"/>
          </a:p>
        </p:txBody>
      </p:sp>
      <p:sp>
        <p:nvSpPr>
          <p:cNvPr id="5" name="Rectangle 4">
            <a:extLst>
              <a:ext uri="{FF2B5EF4-FFF2-40B4-BE49-F238E27FC236}">
                <a16:creationId xmlns:a16="http://schemas.microsoft.com/office/drawing/2014/main" id="{34B2320B-BAC1-4E20-8097-FA94599A59B4}"/>
              </a:ext>
            </a:extLst>
          </p:cNvPr>
          <p:cNvSpPr/>
          <p:nvPr/>
        </p:nvSpPr>
        <p:spPr>
          <a:xfrm>
            <a:off x="289560" y="182890"/>
            <a:ext cx="8569960" cy="6093976"/>
          </a:xfrm>
          <a:prstGeom prst="rect">
            <a:avLst/>
          </a:prstGeom>
        </p:spPr>
        <p:txBody>
          <a:bodyPr wrap="square">
            <a:spAutoFit/>
          </a:bodyPr>
          <a:lstStyle/>
          <a:p>
            <a:r>
              <a:rPr lang="en-US" sz="3600" b="1" dirty="0"/>
              <a:t>THINGS.THAT.ARE.TO.BE</a:t>
            </a:r>
          </a:p>
          <a:p>
            <a:r>
              <a:rPr lang="en-US" sz="2800" dirty="0"/>
              <a:t>	 45 Jesus has gone to make ready our coming there. "</a:t>
            </a:r>
            <a:r>
              <a:rPr lang="en-US" sz="2800" i="1" dirty="0"/>
              <a:t>In My Father's House is many mansions." </a:t>
            </a:r>
            <a:r>
              <a:rPr lang="en-US" sz="2800" dirty="0"/>
              <a:t>I don't believe that when we get to Heaven that we will be, just everybody look just exactly alike. I don't believe all will be blondes, or brunettes, or all giants</a:t>
            </a:r>
            <a:r>
              <a:rPr lang="en-US" sz="2800" b="1" dirty="0"/>
              <a:t>. I believe that God is a God of variety. </a:t>
            </a:r>
            <a:r>
              <a:rPr lang="en-US" sz="2800" dirty="0"/>
              <a:t>The world proves that. He's got big mountains and little mountains. He's got plains, deserts. He made it the way He wanted it. And He made the seasons; summer, winter, spring, autumn. He made you in a variety. Some men are real blusterous; some are real dogmatic, others are kind. And you just find all different kinds of people, and in His Kingdom.</a:t>
            </a:r>
          </a:p>
          <a:p>
            <a:pPr algn="r"/>
            <a:r>
              <a:rPr lang="en-US" dirty="0"/>
              <a:t>65-1205</a:t>
            </a:r>
          </a:p>
        </p:txBody>
      </p:sp>
    </p:spTree>
    <p:extLst>
      <p:ext uri="{BB962C8B-B14F-4D97-AF65-F5344CB8AC3E}">
        <p14:creationId xmlns:p14="http://schemas.microsoft.com/office/powerpoint/2010/main" val="4197081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50F9E5-A9FA-417A-8D59-8E1050AD2BE5}"/>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0A3AE4E0-53DF-4AC7-81D5-F3B638FCA6CD}"/>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189DEE28-1801-425D-9259-35DC21CC39AC}"/>
              </a:ext>
            </a:extLst>
          </p:cNvPr>
          <p:cNvSpPr>
            <a:spLocks noGrp="1"/>
          </p:cNvSpPr>
          <p:nvPr>
            <p:ph type="sldNum" sz="quarter" idx="12"/>
          </p:nvPr>
        </p:nvSpPr>
        <p:spPr/>
        <p:txBody>
          <a:bodyPr/>
          <a:lstStyle/>
          <a:p>
            <a:fld id="{EB46645E-B5C4-45DC-832A-9F639E4C0D94}" type="slidenum">
              <a:rPr lang="en-US" smtClean="0"/>
              <a:t>22</a:t>
            </a:fld>
            <a:endParaRPr lang="en-US"/>
          </a:p>
        </p:txBody>
      </p:sp>
      <p:sp>
        <p:nvSpPr>
          <p:cNvPr id="5" name="Rectangle 4">
            <a:extLst>
              <a:ext uri="{FF2B5EF4-FFF2-40B4-BE49-F238E27FC236}">
                <a16:creationId xmlns:a16="http://schemas.microsoft.com/office/drawing/2014/main" id="{0CB3B860-8C82-4A2E-B5CC-C3C9EE524F45}"/>
              </a:ext>
            </a:extLst>
          </p:cNvPr>
          <p:cNvSpPr/>
          <p:nvPr/>
        </p:nvSpPr>
        <p:spPr>
          <a:xfrm>
            <a:off x="304800" y="269046"/>
            <a:ext cx="8503920" cy="6186309"/>
          </a:xfrm>
          <a:prstGeom prst="rect">
            <a:avLst/>
          </a:prstGeom>
        </p:spPr>
        <p:txBody>
          <a:bodyPr wrap="square">
            <a:spAutoFit/>
          </a:bodyPr>
          <a:lstStyle/>
          <a:p>
            <a:r>
              <a:rPr lang="en-US" sz="3600" dirty="0"/>
              <a:t> 	And even in the new world to come, the kings of the earth bring their honor into the city.</a:t>
            </a:r>
          </a:p>
          <a:p>
            <a:r>
              <a:rPr lang="en-US" sz="3600" dirty="0"/>
              <a:t>	65 </a:t>
            </a:r>
            <a:r>
              <a:rPr lang="en-US" sz="3600" b="1" dirty="0"/>
              <a:t>We're always going to be that way. </a:t>
            </a:r>
            <a:r>
              <a:rPr lang="en-US" sz="3600" dirty="0"/>
              <a:t>Because, God is not a Sears and Roebuck Harmony House. He is a God of variety. He makes one </a:t>
            </a:r>
            <a:r>
              <a:rPr lang="en-US" sz="3600" dirty="0" err="1"/>
              <a:t>one</a:t>
            </a:r>
            <a:r>
              <a:rPr lang="en-US" sz="3600" dirty="0"/>
              <a:t> way, and one another. But we must serve Him in the way that God made us, and be glad, and stay behind His Word. And that's the way God did it.</a:t>
            </a:r>
          </a:p>
          <a:p>
            <a:pPr algn="r"/>
            <a:r>
              <a:rPr lang="en-US" sz="3600" dirty="0"/>
              <a:t>64-1205 </a:t>
            </a:r>
          </a:p>
        </p:txBody>
      </p:sp>
    </p:spTree>
    <p:extLst>
      <p:ext uri="{BB962C8B-B14F-4D97-AF65-F5344CB8AC3E}">
        <p14:creationId xmlns:p14="http://schemas.microsoft.com/office/powerpoint/2010/main" val="2986698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BF2895-CEC6-405F-91E6-3F97DA5B05ED}"/>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23CD009A-7BED-4552-9FBA-F21EB0C11B5A}"/>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1CFC437B-B2DF-4E41-A625-C96250C149DB}"/>
              </a:ext>
            </a:extLst>
          </p:cNvPr>
          <p:cNvSpPr>
            <a:spLocks noGrp="1"/>
          </p:cNvSpPr>
          <p:nvPr>
            <p:ph type="sldNum" sz="quarter" idx="12"/>
          </p:nvPr>
        </p:nvSpPr>
        <p:spPr/>
        <p:txBody>
          <a:bodyPr/>
          <a:lstStyle/>
          <a:p>
            <a:fld id="{EB46645E-B5C4-45DC-832A-9F639E4C0D94}" type="slidenum">
              <a:rPr lang="en-US" smtClean="0"/>
              <a:t>23</a:t>
            </a:fld>
            <a:endParaRPr lang="en-US"/>
          </a:p>
        </p:txBody>
      </p:sp>
      <p:sp>
        <p:nvSpPr>
          <p:cNvPr id="5" name="Rectangle 4">
            <a:extLst>
              <a:ext uri="{FF2B5EF4-FFF2-40B4-BE49-F238E27FC236}">
                <a16:creationId xmlns:a16="http://schemas.microsoft.com/office/drawing/2014/main" id="{05CD756D-BB83-4878-BC12-EB92AC4F957C}"/>
              </a:ext>
            </a:extLst>
          </p:cNvPr>
          <p:cNvSpPr/>
          <p:nvPr/>
        </p:nvSpPr>
        <p:spPr>
          <a:xfrm>
            <a:off x="314960" y="269046"/>
            <a:ext cx="8575040" cy="6124754"/>
          </a:xfrm>
          <a:prstGeom prst="rect">
            <a:avLst/>
          </a:prstGeom>
        </p:spPr>
        <p:txBody>
          <a:bodyPr wrap="square">
            <a:spAutoFit/>
          </a:bodyPr>
          <a:lstStyle/>
          <a:p>
            <a:r>
              <a:rPr lang="en-US" sz="4000" b="1" dirty="0"/>
              <a:t>REVELATION 19:1</a:t>
            </a:r>
          </a:p>
          <a:p>
            <a:r>
              <a:rPr lang="en-US" sz="3600" i="1" dirty="0"/>
              <a:t>	And after these things I heard a great voice of much people in heaven, saying, Alleluia; Salvation, and glory, and </a:t>
            </a:r>
            <a:r>
              <a:rPr lang="en-US" sz="3600" i="1" dirty="0" err="1"/>
              <a:t>honour</a:t>
            </a:r>
            <a:r>
              <a:rPr lang="en-US" sz="3600" i="1" dirty="0"/>
              <a:t>, and power, unto the Lord our God: </a:t>
            </a:r>
          </a:p>
          <a:p>
            <a:r>
              <a:rPr lang="en-US" sz="3600" i="1" dirty="0"/>
              <a:t>	4 And the four and twenty </a:t>
            </a:r>
            <a:r>
              <a:rPr lang="en-US" sz="3600" b="1" i="1" dirty="0"/>
              <a:t>elders</a:t>
            </a:r>
            <a:r>
              <a:rPr lang="en-US" sz="3600" i="1" dirty="0"/>
              <a:t> and the four </a:t>
            </a:r>
            <a:r>
              <a:rPr lang="en-US" sz="3600" b="1" i="1" dirty="0"/>
              <a:t>beasts</a:t>
            </a:r>
            <a:r>
              <a:rPr lang="en-US" sz="3600" i="1" dirty="0"/>
              <a:t> fell down and worshipped God that sat on the throne, saying, Amen; Alleluia. </a:t>
            </a:r>
          </a:p>
          <a:p>
            <a:r>
              <a:rPr lang="en-US" sz="3200" i="1" dirty="0"/>
              <a:t>	</a:t>
            </a:r>
          </a:p>
          <a:p>
            <a:endParaRPr lang="en-US" sz="3200" i="1" dirty="0"/>
          </a:p>
        </p:txBody>
      </p:sp>
    </p:spTree>
    <p:extLst>
      <p:ext uri="{BB962C8B-B14F-4D97-AF65-F5344CB8AC3E}">
        <p14:creationId xmlns:p14="http://schemas.microsoft.com/office/powerpoint/2010/main" val="4196495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B70FDC-09A0-4C8E-B879-69243BA88581}"/>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B461973F-050A-47F6-B9B7-B7E91EF6524A}"/>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787A1FFA-82CB-41BE-B1FA-2214C5E766E6}"/>
              </a:ext>
            </a:extLst>
          </p:cNvPr>
          <p:cNvSpPr>
            <a:spLocks noGrp="1"/>
          </p:cNvSpPr>
          <p:nvPr>
            <p:ph type="sldNum" sz="quarter" idx="12"/>
          </p:nvPr>
        </p:nvSpPr>
        <p:spPr/>
        <p:txBody>
          <a:bodyPr/>
          <a:lstStyle/>
          <a:p>
            <a:fld id="{EB46645E-B5C4-45DC-832A-9F639E4C0D94}" type="slidenum">
              <a:rPr lang="en-US" smtClean="0"/>
              <a:t>24</a:t>
            </a:fld>
            <a:endParaRPr lang="en-US"/>
          </a:p>
        </p:txBody>
      </p:sp>
      <p:sp>
        <p:nvSpPr>
          <p:cNvPr id="5" name="Rectangle 4">
            <a:extLst>
              <a:ext uri="{FF2B5EF4-FFF2-40B4-BE49-F238E27FC236}">
                <a16:creationId xmlns:a16="http://schemas.microsoft.com/office/drawing/2014/main" id="{AA02B4BE-485D-49BA-8ACB-51A3BD2DD3AF}"/>
              </a:ext>
            </a:extLst>
          </p:cNvPr>
          <p:cNvSpPr/>
          <p:nvPr/>
        </p:nvSpPr>
        <p:spPr>
          <a:xfrm>
            <a:off x="304800" y="269046"/>
            <a:ext cx="8564880" cy="4031873"/>
          </a:xfrm>
          <a:prstGeom prst="rect">
            <a:avLst/>
          </a:prstGeom>
        </p:spPr>
        <p:txBody>
          <a:bodyPr wrap="square">
            <a:spAutoFit/>
          </a:bodyPr>
          <a:lstStyle/>
          <a:p>
            <a:r>
              <a:rPr lang="en-US" sz="3200" i="1" dirty="0"/>
              <a:t>	7 Let us be glad and rejoice, and give </a:t>
            </a:r>
            <a:r>
              <a:rPr lang="en-US" sz="3200" i="1" dirty="0" err="1"/>
              <a:t>honour</a:t>
            </a:r>
            <a:r>
              <a:rPr lang="en-US" sz="3200" i="1" dirty="0"/>
              <a:t> to him: for the marriage of the Lamb is come, and </a:t>
            </a:r>
            <a:r>
              <a:rPr lang="en-US" sz="3200" b="1" i="1" dirty="0"/>
              <a:t>his wife </a:t>
            </a:r>
            <a:r>
              <a:rPr lang="en-US" sz="3200" i="1" dirty="0"/>
              <a:t>hath made herself ready. </a:t>
            </a:r>
          </a:p>
          <a:p>
            <a:endParaRPr lang="en-US" sz="3200" b="1" i="1" dirty="0"/>
          </a:p>
          <a:p>
            <a:r>
              <a:rPr lang="en-US" sz="3200" b="1" dirty="0"/>
              <a:t>	14</a:t>
            </a:r>
            <a:r>
              <a:rPr lang="en-US" sz="3200" dirty="0"/>
              <a:t> </a:t>
            </a:r>
            <a:r>
              <a:rPr lang="en-US" sz="3200" i="1" dirty="0"/>
              <a:t>And the armies which were in heaven followed him upon white horses, clothed in fine linen, white and clean. </a:t>
            </a:r>
          </a:p>
          <a:p>
            <a:endParaRPr lang="en-US" sz="3200" i="1" dirty="0"/>
          </a:p>
        </p:txBody>
      </p:sp>
    </p:spTree>
    <p:extLst>
      <p:ext uri="{BB962C8B-B14F-4D97-AF65-F5344CB8AC3E}">
        <p14:creationId xmlns:p14="http://schemas.microsoft.com/office/powerpoint/2010/main" val="1208194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76D0FA-502C-488E-9540-19D89F008F06}"/>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64F6A2F4-7EDA-478F-8589-E07A38A154DA}"/>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A1B45CA0-4473-4E77-92DD-CA8ACC662F74}"/>
              </a:ext>
            </a:extLst>
          </p:cNvPr>
          <p:cNvSpPr>
            <a:spLocks noGrp="1"/>
          </p:cNvSpPr>
          <p:nvPr>
            <p:ph type="sldNum" sz="quarter" idx="12"/>
          </p:nvPr>
        </p:nvSpPr>
        <p:spPr/>
        <p:txBody>
          <a:bodyPr/>
          <a:lstStyle/>
          <a:p>
            <a:fld id="{EB46645E-B5C4-45DC-832A-9F639E4C0D94}" type="slidenum">
              <a:rPr lang="en-US" smtClean="0"/>
              <a:t>25</a:t>
            </a:fld>
            <a:endParaRPr lang="en-US"/>
          </a:p>
        </p:txBody>
      </p:sp>
      <p:sp>
        <p:nvSpPr>
          <p:cNvPr id="5" name="Rectangle 4">
            <a:extLst>
              <a:ext uri="{FF2B5EF4-FFF2-40B4-BE49-F238E27FC236}">
                <a16:creationId xmlns:a16="http://schemas.microsoft.com/office/drawing/2014/main" id="{E34F0F4A-A72A-4307-BFA1-0A08A11ED418}"/>
              </a:ext>
            </a:extLst>
          </p:cNvPr>
          <p:cNvSpPr/>
          <p:nvPr/>
        </p:nvSpPr>
        <p:spPr>
          <a:xfrm>
            <a:off x="243840" y="132080"/>
            <a:ext cx="8554720" cy="6555641"/>
          </a:xfrm>
          <a:prstGeom prst="rect">
            <a:avLst/>
          </a:prstGeom>
        </p:spPr>
        <p:txBody>
          <a:bodyPr wrap="square">
            <a:spAutoFit/>
          </a:bodyPr>
          <a:lstStyle/>
          <a:p>
            <a:r>
              <a:rPr lang="en-US" sz="3600" b="1" dirty="0"/>
              <a:t>QUESTIONS.AND.ANSWERS.4</a:t>
            </a:r>
          </a:p>
          <a:p>
            <a:r>
              <a:rPr lang="en-US" sz="3200" dirty="0"/>
              <a:t>	49 Now, this Light on top of the mountain will not lighten the whole world; It'll only lighten the city. But It can be seen in the distance of thousands of miles maybe; but It won't lighten the earth, because the Bible said, in the new world, that from one new moon to the other will the people come up to the city to worship.</a:t>
            </a:r>
          </a:p>
          <a:p>
            <a:r>
              <a:rPr lang="en-US" sz="3200" dirty="0"/>
              <a:t>And they will be outside the city, </a:t>
            </a:r>
            <a:r>
              <a:rPr lang="en-US" sz="3200" b="1" dirty="0"/>
              <a:t>not the Bride,</a:t>
            </a:r>
            <a:r>
              <a:rPr lang="en-US" sz="3200" dirty="0"/>
              <a:t> but the people that come up in the second res-</a:t>
            </a:r>
            <a:r>
              <a:rPr lang="en-US" sz="3200" dirty="0" err="1"/>
              <a:t>urrection</a:t>
            </a:r>
            <a:r>
              <a:rPr lang="en-US" sz="3200" dirty="0"/>
              <a:t> will be tillers of the soil, like Adam was, </a:t>
            </a:r>
            <a:r>
              <a:rPr lang="en-US" sz="3200" dirty="0" err="1"/>
              <a:t>carers</a:t>
            </a:r>
            <a:r>
              <a:rPr lang="en-US" sz="3200" dirty="0"/>
              <a:t> of the garden. But the King and Queen will remain in the city. 			</a:t>
            </a:r>
            <a:r>
              <a:rPr lang="en-US" sz="2800" dirty="0"/>
              <a:t>64-0830</a:t>
            </a:r>
          </a:p>
        </p:txBody>
      </p:sp>
    </p:spTree>
    <p:extLst>
      <p:ext uri="{BB962C8B-B14F-4D97-AF65-F5344CB8AC3E}">
        <p14:creationId xmlns:p14="http://schemas.microsoft.com/office/powerpoint/2010/main" val="3468579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0A90F0-F373-4758-A2B6-69CE57D5A4B6}"/>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43A4D0AC-BAAC-4B3F-B275-CADA6647D522}"/>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589F2215-7287-4530-86DC-1A10E3704DC5}"/>
              </a:ext>
            </a:extLst>
          </p:cNvPr>
          <p:cNvSpPr>
            <a:spLocks noGrp="1"/>
          </p:cNvSpPr>
          <p:nvPr>
            <p:ph type="sldNum" sz="quarter" idx="12"/>
          </p:nvPr>
        </p:nvSpPr>
        <p:spPr/>
        <p:txBody>
          <a:bodyPr/>
          <a:lstStyle/>
          <a:p>
            <a:fld id="{EB46645E-B5C4-45DC-832A-9F639E4C0D94}" type="slidenum">
              <a:rPr lang="en-US" smtClean="0"/>
              <a:t>26</a:t>
            </a:fld>
            <a:endParaRPr lang="en-US"/>
          </a:p>
        </p:txBody>
      </p:sp>
      <p:sp>
        <p:nvSpPr>
          <p:cNvPr id="5" name="Rectangle 4">
            <a:extLst>
              <a:ext uri="{FF2B5EF4-FFF2-40B4-BE49-F238E27FC236}">
                <a16:creationId xmlns:a16="http://schemas.microsoft.com/office/drawing/2014/main" id="{7797769F-9008-41B5-BB0A-6E7245EED4EA}"/>
              </a:ext>
            </a:extLst>
          </p:cNvPr>
          <p:cNvSpPr/>
          <p:nvPr/>
        </p:nvSpPr>
        <p:spPr>
          <a:xfrm>
            <a:off x="259080" y="157768"/>
            <a:ext cx="8651240" cy="5816977"/>
          </a:xfrm>
          <a:prstGeom prst="rect">
            <a:avLst/>
          </a:prstGeom>
        </p:spPr>
        <p:txBody>
          <a:bodyPr wrap="square">
            <a:spAutoFit/>
          </a:bodyPr>
          <a:lstStyle/>
          <a:p>
            <a:r>
              <a:rPr lang="en-US" sz="3600" b="1" dirty="0"/>
              <a:t>THE.HARVEST.TIME</a:t>
            </a:r>
          </a:p>
          <a:p>
            <a:r>
              <a:rPr lang="en-US" sz="2800" dirty="0"/>
              <a:t>	 47 And He makes us different. Even we're told, in the Bible, that the stars different one from another. </a:t>
            </a:r>
            <a:r>
              <a:rPr lang="en-US" sz="2800" b="1" dirty="0"/>
              <a:t>You know, there is a difference in Heaven:</a:t>
            </a:r>
            <a:r>
              <a:rPr lang="en-US" sz="2800" dirty="0"/>
              <a:t> in Angelic beings; there is Angels, </a:t>
            </a:r>
            <a:r>
              <a:rPr lang="en-US" sz="2800" dirty="0" err="1"/>
              <a:t>Cherubims</a:t>
            </a:r>
            <a:r>
              <a:rPr lang="en-US" sz="2800" dirty="0"/>
              <a:t>, </a:t>
            </a:r>
            <a:r>
              <a:rPr lang="en-US" sz="2800" dirty="0" err="1"/>
              <a:t>Seraphims</a:t>
            </a:r>
            <a:r>
              <a:rPr lang="en-US" sz="2800" dirty="0"/>
              <a:t>, and their difference There. And we are all different. </a:t>
            </a:r>
          </a:p>
          <a:p>
            <a:r>
              <a:rPr lang="en-US" sz="2800" dirty="0"/>
              <a:t>	And God has big mountains, He has plains, prairies, grass, desert, water. He's different, He's a God of variety. And look at His people here this morning, some of us white, black, brown, yellow, some red; it's His people. He's a God of variety, and so I think He has the same thing among His ministers.</a:t>
            </a:r>
          </a:p>
          <a:p>
            <a:pPr algn="r"/>
            <a:r>
              <a:rPr lang="en-US" sz="2800" dirty="0"/>
              <a:t>64-1212</a:t>
            </a:r>
          </a:p>
        </p:txBody>
      </p:sp>
    </p:spTree>
    <p:extLst>
      <p:ext uri="{BB962C8B-B14F-4D97-AF65-F5344CB8AC3E}">
        <p14:creationId xmlns:p14="http://schemas.microsoft.com/office/powerpoint/2010/main" val="73156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90B5DD-EDDA-45F8-B01D-404335F01B96}"/>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9CCAA656-ABFE-4B7D-B91C-84D6DB2605E6}"/>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65D796B5-880B-4E7D-A92E-A60E9E1E1E8D}"/>
              </a:ext>
            </a:extLst>
          </p:cNvPr>
          <p:cNvSpPr>
            <a:spLocks noGrp="1"/>
          </p:cNvSpPr>
          <p:nvPr>
            <p:ph type="sldNum" sz="quarter" idx="12"/>
          </p:nvPr>
        </p:nvSpPr>
        <p:spPr/>
        <p:txBody>
          <a:bodyPr/>
          <a:lstStyle/>
          <a:p>
            <a:fld id="{EB46645E-B5C4-45DC-832A-9F639E4C0D94}" type="slidenum">
              <a:rPr lang="en-US" smtClean="0"/>
              <a:t>27</a:t>
            </a:fld>
            <a:endParaRPr lang="en-US"/>
          </a:p>
        </p:txBody>
      </p:sp>
      <p:sp>
        <p:nvSpPr>
          <p:cNvPr id="5" name="Rectangle 4">
            <a:extLst>
              <a:ext uri="{FF2B5EF4-FFF2-40B4-BE49-F238E27FC236}">
                <a16:creationId xmlns:a16="http://schemas.microsoft.com/office/drawing/2014/main" id="{24618A28-351A-4C56-9B7A-79EEBD9D7AD6}"/>
              </a:ext>
            </a:extLst>
          </p:cNvPr>
          <p:cNvSpPr/>
          <p:nvPr/>
        </p:nvSpPr>
        <p:spPr>
          <a:xfrm>
            <a:off x="365760" y="269046"/>
            <a:ext cx="8412480" cy="6247864"/>
          </a:xfrm>
          <a:prstGeom prst="rect">
            <a:avLst/>
          </a:prstGeom>
        </p:spPr>
        <p:txBody>
          <a:bodyPr wrap="square">
            <a:spAutoFit/>
          </a:bodyPr>
          <a:lstStyle/>
          <a:p>
            <a:r>
              <a:rPr lang="en-US" sz="4000" b="1" dirty="0"/>
              <a:t>MATTHEW 5:19</a:t>
            </a:r>
          </a:p>
          <a:p>
            <a:r>
              <a:rPr lang="en-US" sz="3200" i="1" dirty="0"/>
              <a:t>	Whosoever therefore shall break one of these least commandments, and shall teach men so, he shall be called the least in the kingdom of heaven: but whosoever shall do and teach them, the same shall be called great in the kingdom of heaven.</a:t>
            </a:r>
          </a:p>
          <a:p>
            <a:endParaRPr lang="en-US" sz="3200" i="1" dirty="0"/>
          </a:p>
          <a:p>
            <a:r>
              <a:rPr lang="en-US" sz="4000" b="1" i="1" dirty="0"/>
              <a:t>Great: </a:t>
            </a:r>
            <a:r>
              <a:rPr lang="en-US" sz="3200" i="1" dirty="0"/>
              <a:t>(Gr.) </a:t>
            </a:r>
            <a:r>
              <a:rPr lang="en-US" sz="3200" i="1" dirty="0" err="1"/>
              <a:t>megas</a:t>
            </a:r>
            <a:r>
              <a:rPr lang="en-US" sz="3200" i="1" dirty="0"/>
              <a:t>   </a:t>
            </a:r>
          </a:p>
          <a:p>
            <a:r>
              <a:rPr lang="en-US" sz="3200" dirty="0"/>
              <a:t>	Predicated of rank, as belonging to persons, eminent for ability, virtue, authority, power;</a:t>
            </a:r>
          </a:p>
          <a:p>
            <a:r>
              <a:rPr lang="en-US" sz="3200" dirty="0"/>
              <a:t>Things esteemed highly for their importance.</a:t>
            </a:r>
            <a:endParaRPr lang="en-US" sz="3200" i="1" dirty="0"/>
          </a:p>
        </p:txBody>
      </p:sp>
    </p:spTree>
    <p:extLst>
      <p:ext uri="{BB962C8B-B14F-4D97-AF65-F5344CB8AC3E}">
        <p14:creationId xmlns:p14="http://schemas.microsoft.com/office/powerpoint/2010/main" val="3979788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D7F260-314E-4360-BDBC-63B48E2C3AD8}"/>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9CB72621-2958-459E-8232-B5D2F296FBBD}"/>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A599F9E6-C3E6-4CB8-A691-5DC1B83B7893}"/>
              </a:ext>
            </a:extLst>
          </p:cNvPr>
          <p:cNvSpPr>
            <a:spLocks noGrp="1"/>
          </p:cNvSpPr>
          <p:nvPr>
            <p:ph type="sldNum" sz="quarter" idx="12"/>
          </p:nvPr>
        </p:nvSpPr>
        <p:spPr/>
        <p:txBody>
          <a:bodyPr/>
          <a:lstStyle/>
          <a:p>
            <a:fld id="{EB46645E-B5C4-45DC-832A-9F639E4C0D94}" type="slidenum">
              <a:rPr lang="en-US" smtClean="0"/>
              <a:t>28</a:t>
            </a:fld>
            <a:endParaRPr lang="en-US"/>
          </a:p>
        </p:txBody>
      </p:sp>
      <p:sp>
        <p:nvSpPr>
          <p:cNvPr id="5" name="Rectangle 4">
            <a:extLst>
              <a:ext uri="{FF2B5EF4-FFF2-40B4-BE49-F238E27FC236}">
                <a16:creationId xmlns:a16="http://schemas.microsoft.com/office/drawing/2014/main" id="{68119D68-63AC-4417-93D6-84C4D799B786}"/>
              </a:ext>
            </a:extLst>
          </p:cNvPr>
          <p:cNvSpPr/>
          <p:nvPr/>
        </p:nvSpPr>
        <p:spPr>
          <a:xfrm>
            <a:off x="406400" y="386080"/>
            <a:ext cx="8432800" cy="5632311"/>
          </a:xfrm>
          <a:prstGeom prst="rect">
            <a:avLst/>
          </a:prstGeom>
        </p:spPr>
        <p:txBody>
          <a:bodyPr wrap="square">
            <a:spAutoFit/>
          </a:bodyPr>
          <a:lstStyle/>
          <a:p>
            <a:r>
              <a:rPr lang="en-US" sz="4000" b="1" dirty="0"/>
              <a:t>QUESTIONS.AND.ANSWERS.4</a:t>
            </a:r>
          </a:p>
          <a:p>
            <a:r>
              <a:rPr lang="en-US" sz="3200" dirty="0"/>
              <a:t>	</a:t>
            </a:r>
            <a:r>
              <a:rPr lang="en-US" sz="3200" i="1" dirty="0"/>
              <a:t>394. Will the prophet of Malachi 4 be the one to call out the Gentile remnant of Revelation 7:9, even though they go through the tribulation period?</a:t>
            </a:r>
          </a:p>
          <a:p>
            <a:r>
              <a:rPr lang="en-US" sz="3200" dirty="0"/>
              <a:t>	No, no. After Revelations 7, is where he seen the 144,000 sealed, and after that he saw coming up, coming back was that great number which no man could number </a:t>
            </a:r>
            <a:r>
              <a:rPr lang="en-US" sz="3200" b="1" dirty="0"/>
              <a:t>which was the Bride.</a:t>
            </a:r>
          </a:p>
          <a:p>
            <a:pPr algn="r"/>
            <a:r>
              <a:rPr lang="en-US" sz="3200" dirty="0"/>
              <a:t>64-0830</a:t>
            </a:r>
          </a:p>
        </p:txBody>
      </p:sp>
    </p:spTree>
    <p:extLst>
      <p:ext uri="{BB962C8B-B14F-4D97-AF65-F5344CB8AC3E}">
        <p14:creationId xmlns:p14="http://schemas.microsoft.com/office/powerpoint/2010/main" val="1049501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4B35A8-EAAD-4830-A526-8C62C3F0B539}"/>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5E45A153-F2AE-4B76-8F98-D0C2AEF7D06B}"/>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C68AE613-5D51-462C-9272-7DF6DE35BB44}"/>
              </a:ext>
            </a:extLst>
          </p:cNvPr>
          <p:cNvSpPr>
            <a:spLocks noGrp="1"/>
          </p:cNvSpPr>
          <p:nvPr>
            <p:ph type="sldNum" sz="quarter" idx="12"/>
          </p:nvPr>
        </p:nvSpPr>
        <p:spPr/>
        <p:txBody>
          <a:bodyPr/>
          <a:lstStyle/>
          <a:p>
            <a:fld id="{EB46645E-B5C4-45DC-832A-9F639E4C0D94}" type="slidenum">
              <a:rPr lang="en-US" smtClean="0"/>
              <a:t>29</a:t>
            </a:fld>
            <a:endParaRPr lang="en-US"/>
          </a:p>
        </p:txBody>
      </p:sp>
      <p:sp>
        <p:nvSpPr>
          <p:cNvPr id="5" name="Rectangle 4">
            <a:extLst>
              <a:ext uri="{FF2B5EF4-FFF2-40B4-BE49-F238E27FC236}">
                <a16:creationId xmlns:a16="http://schemas.microsoft.com/office/drawing/2014/main" id="{B8C2928B-CF40-4A5D-80C3-47215E8CCD2E}"/>
              </a:ext>
            </a:extLst>
          </p:cNvPr>
          <p:cNvSpPr/>
          <p:nvPr/>
        </p:nvSpPr>
        <p:spPr>
          <a:xfrm>
            <a:off x="375920" y="284480"/>
            <a:ext cx="8361680" cy="5755422"/>
          </a:xfrm>
          <a:prstGeom prst="rect">
            <a:avLst/>
          </a:prstGeom>
        </p:spPr>
        <p:txBody>
          <a:bodyPr wrap="square">
            <a:spAutoFit/>
          </a:bodyPr>
          <a:lstStyle/>
          <a:p>
            <a:r>
              <a:rPr lang="en-US" sz="4400" b="1" dirty="0"/>
              <a:t>INFLUENCE</a:t>
            </a:r>
          </a:p>
          <a:p>
            <a:r>
              <a:rPr lang="en-US" sz="3600" dirty="0"/>
              <a:t>	216 Like Uzziah trying to usurp the place of a anointed office, because he was a big fellow, big fellow. </a:t>
            </a:r>
            <a:r>
              <a:rPr lang="en-US" sz="3600" b="1" dirty="0"/>
              <a:t>And among God's people there is no big fellows. </a:t>
            </a:r>
            <a:r>
              <a:rPr lang="en-US" sz="3600" dirty="0"/>
              <a:t>We're all children of God. God gives one of us one thing to do, and another thing to do, that don't make us any better than anybody else.</a:t>
            </a:r>
          </a:p>
          <a:p>
            <a:pPr algn="r"/>
            <a:r>
              <a:rPr lang="en-US" sz="3600" dirty="0"/>
              <a:t>64-0315</a:t>
            </a:r>
          </a:p>
        </p:txBody>
      </p:sp>
    </p:spTree>
    <p:extLst>
      <p:ext uri="{BB962C8B-B14F-4D97-AF65-F5344CB8AC3E}">
        <p14:creationId xmlns:p14="http://schemas.microsoft.com/office/powerpoint/2010/main" val="274213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8B8466-87FF-4DC1-8DC4-875FFBDF7C8F}"/>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9061ECCD-AB08-4B7E-BD46-962A786E4C06}"/>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06D1765B-013E-41AE-9E02-F89FD8A97AAA}"/>
              </a:ext>
            </a:extLst>
          </p:cNvPr>
          <p:cNvSpPr>
            <a:spLocks noGrp="1"/>
          </p:cNvSpPr>
          <p:nvPr>
            <p:ph type="sldNum" sz="quarter" idx="12"/>
          </p:nvPr>
        </p:nvSpPr>
        <p:spPr/>
        <p:txBody>
          <a:bodyPr/>
          <a:lstStyle/>
          <a:p>
            <a:fld id="{EB46645E-B5C4-45DC-832A-9F639E4C0D94}" type="slidenum">
              <a:rPr lang="en-US" smtClean="0"/>
              <a:t>3</a:t>
            </a:fld>
            <a:endParaRPr lang="en-US"/>
          </a:p>
        </p:txBody>
      </p:sp>
      <p:sp>
        <p:nvSpPr>
          <p:cNvPr id="5" name="Rectangle 4">
            <a:extLst>
              <a:ext uri="{FF2B5EF4-FFF2-40B4-BE49-F238E27FC236}">
                <a16:creationId xmlns:a16="http://schemas.microsoft.com/office/drawing/2014/main" id="{000A82AB-5C50-4FEF-8E8D-72E30A601419}"/>
              </a:ext>
            </a:extLst>
          </p:cNvPr>
          <p:cNvSpPr/>
          <p:nvPr/>
        </p:nvSpPr>
        <p:spPr>
          <a:xfrm>
            <a:off x="426720" y="386080"/>
            <a:ext cx="8412480" cy="5755422"/>
          </a:xfrm>
          <a:prstGeom prst="rect">
            <a:avLst/>
          </a:prstGeom>
        </p:spPr>
        <p:txBody>
          <a:bodyPr wrap="square">
            <a:spAutoFit/>
          </a:bodyPr>
          <a:lstStyle/>
          <a:p>
            <a:r>
              <a:rPr lang="en-US" sz="4000" b="1" dirty="0"/>
              <a:t>WE.HAVE.SEEN.HIS.STAR.AND.</a:t>
            </a:r>
          </a:p>
          <a:p>
            <a:r>
              <a:rPr lang="en-US" sz="4000" b="1" dirty="0"/>
              <a:t>HAVE.COME.TO.WORSHIP.HIM</a:t>
            </a:r>
          </a:p>
          <a:p>
            <a:r>
              <a:rPr lang="en-US" sz="3600" dirty="0"/>
              <a:t>	59 The trouble with the world today, it's sleeping. And so many people just love to sleep. But I'll say this</a:t>
            </a:r>
            <a:r>
              <a:rPr lang="en-US" sz="3600" b="1" dirty="0"/>
              <a:t>, there's no beds in Heaven. </a:t>
            </a:r>
            <a:r>
              <a:rPr lang="en-US" sz="3600" dirty="0"/>
              <a:t>We won't sleep when we get to Heaven, because there's no night there, so you won't have to sleep when you get to Heaven.</a:t>
            </a:r>
          </a:p>
          <a:p>
            <a:pPr algn="r"/>
            <a:r>
              <a:rPr lang="en-US" sz="3600" dirty="0"/>
              <a:t> 63-1216</a:t>
            </a:r>
          </a:p>
        </p:txBody>
      </p:sp>
    </p:spTree>
    <p:extLst>
      <p:ext uri="{BB962C8B-B14F-4D97-AF65-F5344CB8AC3E}">
        <p14:creationId xmlns:p14="http://schemas.microsoft.com/office/powerpoint/2010/main" val="138783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33F1EB-2435-4173-9F6F-45439B42079E}"/>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D176FDE1-4839-4976-A851-0344FBB9C619}"/>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440F391A-A40D-4163-8EFB-03B031556581}"/>
              </a:ext>
            </a:extLst>
          </p:cNvPr>
          <p:cNvSpPr>
            <a:spLocks noGrp="1"/>
          </p:cNvSpPr>
          <p:nvPr>
            <p:ph type="sldNum" sz="quarter" idx="12"/>
          </p:nvPr>
        </p:nvSpPr>
        <p:spPr/>
        <p:txBody>
          <a:bodyPr/>
          <a:lstStyle/>
          <a:p>
            <a:fld id="{EB46645E-B5C4-45DC-832A-9F639E4C0D94}" type="slidenum">
              <a:rPr lang="en-US" smtClean="0"/>
              <a:t>4</a:t>
            </a:fld>
            <a:endParaRPr lang="en-US"/>
          </a:p>
        </p:txBody>
      </p:sp>
      <p:sp>
        <p:nvSpPr>
          <p:cNvPr id="5" name="Rectangle 4">
            <a:extLst>
              <a:ext uri="{FF2B5EF4-FFF2-40B4-BE49-F238E27FC236}">
                <a16:creationId xmlns:a16="http://schemas.microsoft.com/office/drawing/2014/main" id="{65C1839D-CE91-47C6-8879-18F56609A00B}"/>
              </a:ext>
            </a:extLst>
          </p:cNvPr>
          <p:cNvSpPr/>
          <p:nvPr/>
        </p:nvSpPr>
        <p:spPr>
          <a:xfrm>
            <a:off x="457201" y="269046"/>
            <a:ext cx="8036560" cy="4169822"/>
          </a:xfrm>
          <a:prstGeom prst="rect">
            <a:avLst/>
          </a:prstGeom>
        </p:spPr>
        <p:txBody>
          <a:bodyPr wrap="square">
            <a:spAutoFit/>
          </a:bodyPr>
          <a:lstStyle/>
          <a:p>
            <a:r>
              <a:rPr lang="en-US" sz="4400" b="1" dirty="0"/>
              <a:t>THE.SECOND.MIRACLE</a:t>
            </a:r>
          </a:p>
          <a:p>
            <a:r>
              <a:rPr lang="en-US" sz="3600" dirty="0"/>
              <a:t>	54  This is the way heaven will be, there'll be Germans, Finns, Italians, </a:t>
            </a:r>
            <a:r>
              <a:rPr lang="en-US" sz="3600" b="1" dirty="0"/>
              <a:t>and even the Irish will be there. </a:t>
            </a:r>
            <a:r>
              <a:rPr lang="en-US" sz="3600" dirty="0"/>
              <a:t>Amen. I said, "I know there's one there; they call him Michael." </a:t>
            </a:r>
          </a:p>
          <a:p>
            <a:pPr algn="r"/>
            <a:r>
              <a:rPr lang="en-US" sz="3600" dirty="0"/>
              <a:t>51-0729</a:t>
            </a:r>
          </a:p>
        </p:txBody>
      </p:sp>
    </p:spTree>
    <p:extLst>
      <p:ext uri="{BB962C8B-B14F-4D97-AF65-F5344CB8AC3E}">
        <p14:creationId xmlns:p14="http://schemas.microsoft.com/office/powerpoint/2010/main" val="414958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E674002-3AD2-4334-8FC7-139F4226D8EA}"/>
              </a:ext>
            </a:extLst>
          </p:cNvPr>
          <p:cNvSpPr>
            <a:spLocks noGrp="1"/>
          </p:cNvSpPr>
          <p:nvPr>
            <p:ph type="dt" sz="half" idx="10"/>
          </p:nvPr>
        </p:nvSpPr>
        <p:spPr/>
        <p:txBody>
          <a:bodyPr/>
          <a:lstStyle/>
          <a:p>
            <a:r>
              <a:rPr lang="en-US"/>
              <a:t>8/29/2018</a:t>
            </a:r>
          </a:p>
        </p:txBody>
      </p:sp>
      <p:sp>
        <p:nvSpPr>
          <p:cNvPr id="5" name="Footer Placeholder 4">
            <a:extLst>
              <a:ext uri="{FF2B5EF4-FFF2-40B4-BE49-F238E27FC236}">
                <a16:creationId xmlns:a16="http://schemas.microsoft.com/office/drawing/2014/main" id="{09829C2D-A5AA-4E5B-9054-2FEF4078F62E}"/>
              </a:ext>
            </a:extLst>
          </p:cNvPr>
          <p:cNvSpPr>
            <a:spLocks noGrp="1"/>
          </p:cNvSpPr>
          <p:nvPr>
            <p:ph type="ftr" sz="quarter" idx="11"/>
          </p:nvPr>
        </p:nvSpPr>
        <p:spPr/>
        <p:txBody>
          <a:bodyPr/>
          <a:lstStyle/>
          <a:p>
            <a:r>
              <a:rPr lang="en-US"/>
              <a:t>When We All Get to to Heaven</a:t>
            </a:r>
          </a:p>
        </p:txBody>
      </p:sp>
      <p:sp>
        <p:nvSpPr>
          <p:cNvPr id="6" name="Slide Number Placeholder 5">
            <a:extLst>
              <a:ext uri="{FF2B5EF4-FFF2-40B4-BE49-F238E27FC236}">
                <a16:creationId xmlns:a16="http://schemas.microsoft.com/office/drawing/2014/main" id="{C9CB2F8D-A0B8-4FD7-B238-42EEA5E31A6E}"/>
              </a:ext>
            </a:extLst>
          </p:cNvPr>
          <p:cNvSpPr>
            <a:spLocks noGrp="1"/>
          </p:cNvSpPr>
          <p:nvPr>
            <p:ph type="sldNum" sz="quarter" idx="12"/>
          </p:nvPr>
        </p:nvSpPr>
        <p:spPr/>
        <p:txBody>
          <a:bodyPr/>
          <a:lstStyle/>
          <a:p>
            <a:fld id="{EB46645E-B5C4-45DC-832A-9F639E4C0D94}" type="slidenum">
              <a:rPr lang="en-US" smtClean="0"/>
              <a:t>5</a:t>
            </a:fld>
            <a:endParaRPr lang="en-US"/>
          </a:p>
        </p:txBody>
      </p:sp>
      <p:sp>
        <p:nvSpPr>
          <p:cNvPr id="8" name="Rectangle 7">
            <a:extLst>
              <a:ext uri="{FF2B5EF4-FFF2-40B4-BE49-F238E27FC236}">
                <a16:creationId xmlns:a16="http://schemas.microsoft.com/office/drawing/2014/main" id="{EC8AB797-995D-4E83-84A3-751F958CF71F}"/>
              </a:ext>
            </a:extLst>
          </p:cNvPr>
          <p:cNvSpPr/>
          <p:nvPr/>
        </p:nvSpPr>
        <p:spPr>
          <a:xfrm>
            <a:off x="528320" y="497840"/>
            <a:ext cx="8209280" cy="4647426"/>
          </a:xfrm>
          <a:prstGeom prst="rect">
            <a:avLst/>
          </a:prstGeom>
        </p:spPr>
        <p:txBody>
          <a:bodyPr wrap="square">
            <a:spAutoFit/>
          </a:bodyPr>
          <a:lstStyle/>
          <a:p>
            <a:r>
              <a:rPr lang="en-US" sz="4000" b="1" dirty="0"/>
              <a:t>THE.WORKS.THAT.I.DO.BEAR</a:t>
            </a:r>
          </a:p>
          <a:p>
            <a:r>
              <a:rPr lang="en-US" sz="4000" b="1" dirty="0"/>
              <a:t>WITNESS.OF.ME</a:t>
            </a:r>
          </a:p>
          <a:p>
            <a:r>
              <a:rPr lang="en-US" sz="3600" dirty="0"/>
              <a:t>	32  Now, do that </a:t>
            </a:r>
            <a:r>
              <a:rPr lang="en-US" sz="2400" dirty="0"/>
              <a:t>[fellowship]</a:t>
            </a:r>
            <a:r>
              <a:rPr lang="en-US" sz="3600" dirty="0"/>
              <a:t>. Have fellowship with all people, all God's children. </a:t>
            </a:r>
            <a:r>
              <a:rPr lang="en-US" sz="3600" b="1" dirty="0"/>
              <a:t>And when we get up there, you'll find it'll be that way when we get to heaven.</a:t>
            </a:r>
          </a:p>
          <a:p>
            <a:r>
              <a:rPr lang="en-US" sz="3600" dirty="0"/>
              <a:t>													51-0413</a:t>
            </a:r>
          </a:p>
        </p:txBody>
      </p:sp>
    </p:spTree>
    <p:extLst>
      <p:ext uri="{BB962C8B-B14F-4D97-AF65-F5344CB8AC3E}">
        <p14:creationId xmlns:p14="http://schemas.microsoft.com/office/powerpoint/2010/main" val="4087109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493293-979B-4086-82E8-A4213FB24075}"/>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F8D54F6C-5D27-4E51-9EA5-718543AB510B}"/>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7FB9F435-4297-4478-9FA0-3A5E62A59BB7}"/>
              </a:ext>
            </a:extLst>
          </p:cNvPr>
          <p:cNvSpPr>
            <a:spLocks noGrp="1"/>
          </p:cNvSpPr>
          <p:nvPr>
            <p:ph type="sldNum" sz="quarter" idx="12"/>
          </p:nvPr>
        </p:nvSpPr>
        <p:spPr/>
        <p:txBody>
          <a:bodyPr/>
          <a:lstStyle/>
          <a:p>
            <a:fld id="{EB46645E-B5C4-45DC-832A-9F639E4C0D94}" type="slidenum">
              <a:rPr lang="en-US" smtClean="0"/>
              <a:t>6</a:t>
            </a:fld>
            <a:endParaRPr lang="en-US"/>
          </a:p>
        </p:txBody>
      </p:sp>
      <p:sp>
        <p:nvSpPr>
          <p:cNvPr id="5" name="Rectangle 4">
            <a:extLst>
              <a:ext uri="{FF2B5EF4-FFF2-40B4-BE49-F238E27FC236}">
                <a16:creationId xmlns:a16="http://schemas.microsoft.com/office/drawing/2014/main" id="{F6E90D38-ACC1-485B-8122-9AC4CB0D68A2}"/>
              </a:ext>
            </a:extLst>
          </p:cNvPr>
          <p:cNvSpPr/>
          <p:nvPr/>
        </p:nvSpPr>
        <p:spPr>
          <a:xfrm>
            <a:off x="213360" y="81280"/>
            <a:ext cx="8829040" cy="6617196"/>
          </a:xfrm>
          <a:prstGeom prst="rect">
            <a:avLst/>
          </a:prstGeom>
        </p:spPr>
        <p:txBody>
          <a:bodyPr wrap="square">
            <a:spAutoFit/>
          </a:bodyPr>
          <a:lstStyle/>
          <a:p>
            <a:r>
              <a:rPr lang="en-US" sz="4400" b="1" dirty="0"/>
              <a:t>SPIRITUAL.ADOPTION</a:t>
            </a:r>
            <a:r>
              <a:rPr lang="en-US" sz="2400" dirty="0"/>
              <a:t> 56-0923 </a:t>
            </a:r>
            <a:endParaRPr lang="en-US" sz="3200" dirty="0"/>
          </a:p>
          <a:p>
            <a:r>
              <a:rPr lang="en-US" sz="3200" dirty="0"/>
              <a:t>	49 And some people asked us, "</a:t>
            </a:r>
            <a:r>
              <a:rPr lang="en-US" sz="3200" i="1" dirty="0"/>
              <a:t>Will we know each other when we get there?</a:t>
            </a:r>
            <a:r>
              <a:rPr lang="en-US" sz="3200" dirty="0"/>
              <a:t>“ </a:t>
            </a:r>
            <a:r>
              <a:rPr lang="en-US" sz="3200" b="1" dirty="0"/>
              <a:t>Not only will we know each other; we'll know them whom we've never seen. </a:t>
            </a:r>
            <a:r>
              <a:rPr lang="en-US" sz="3200" dirty="0"/>
              <a:t>Peter, James, and John had never seen Moses, and yet recognized in a twinkle of an eye when they were standing under the shadow of the Almighty. What will it be when we stand there? I'll know Sankey when I see him. I'll know his voice though I never heard him. I'll know Wesley, Moody, Calvin, Knox. We'll know them all when we get there. We'll take on a different aspect than what we are now.</a:t>
            </a:r>
          </a:p>
        </p:txBody>
      </p:sp>
    </p:spTree>
    <p:extLst>
      <p:ext uri="{BB962C8B-B14F-4D97-AF65-F5344CB8AC3E}">
        <p14:creationId xmlns:p14="http://schemas.microsoft.com/office/powerpoint/2010/main" val="2546907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FECE63-3F24-495A-8607-5AF39AFFECF0}"/>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800990A6-CF9E-433A-BD18-60745F173D7B}"/>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CE0354E4-B1D4-429E-BD72-34A02AA0175F}"/>
              </a:ext>
            </a:extLst>
          </p:cNvPr>
          <p:cNvSpPr>
            <a:spLocks noGrp="1"/>
          </p:cNvSpPr>
          <p:nvPr>
            <p:ph type="sldNum" sz="quarter" idx="12"/>
          </p:nvPr>
        </p:nvSpPr>
        <p:spPr/>
        <p:txBody>
          <a:bodyPr/>
          <a:lstStyle/>
          <a:p>
            <a:fld id="{EB46645E-B5C4-45DC-832A-9F639E4C0D94}" type="slidenum">
              <a:rPr lang="en-US" smtClean="0"/>
              <a:t>7</a:t>
            </a:fld>
            <a:endParaRPr lang="en-US"/>
          </a:p>
        </p:txBody>
      </p:sp>
      <p:sp>
        <p:nvSpPr>
          <p:cNvPr id="5" name="Rectangle 4">
            <a:extLst>
              <a:ext uri="{FF2B5EF4-FFF2-40B4-BE49-F238E27FC236}">
                <a16:creationId xmlns:a16="http://schemas.microsoft.com/office/drawing/2014/main" id="{784C238D-B801-41A2-96B5-12EE97AACBDB}"/>
              </a:ext>
            </a:extLst>
          </p:cNvPr>
          <p:cNvSpPr/>
          <p:nvPr/>
        </p:nvSpPr>
        <p:spPr>
          <a:xfrm>
            <a:off x="365760" y="269046"/>
            <a:ext cx="8514080" cy="4770537"/>
          </a:xfrm>
          <a:prstGeom prst="rect">
            <a:avLst/>
          </a:prstGeom>
        </p:spPr>
        <p:txBody>
          <a:bodyPr wrap="square">
            <a:spAutoFit/>
          </a:bodyPr>
          <a:lstStyle/>
          <a:p>
            <a:r>
              <a:rPr lang="en-US" sz="4000" b="1" dirty="0"/>
              <a:t>THE.TRUE.VINE.AND.A.FALSE.VINE</a:t>
            </a:r>
          </a:p>
          <a:p>
            <a:r>
              <a:rPr lang="en-US" sz="4000" b="1" dirty="0"/>
              <a:t>	</a:t>
            </a:r>
            <a:r>
              <a:rPr lang="en-US" sz="3200" dirty="0"/>
              <a:t>5 And we're made up here, of all different denominations, Methodist, Baptist, </a:t>
            </a:r>
            <a:r>
              <a:rPr lang="en-US" sz="3200" dirty="0" err="1"/>
              <a:t>Presby-terian</a:t>
            </a:r>
            <a:r>
              <a:rPr lang="en-US" sz="3200" dirty="0"/>
              <a:t>… Assemblies, what all. </a:t>
            </a:r>
            <a:r>
              <a:rPr lang="en-US" sz="3200" b="1" dirty="0"/>
              <a:t>But that's the way it's going to be when we get to heaven,</a:t>
            </a:r>
            <a:r>
              <a:rPr lang="en-US" sz="3200" dirty="0"/>
              <a:t> just all be setting right together; don't you believe that? Sure, they're not going to have the Methodists over here and the Baptist over here.</a:t>
            </a:r>
          </a:p>
          <a:p>
            <a:pPr algn="r"/>
            <a:r>
              <a:rPr lang="en-US" sz="3200" dirty="0"/>
              <a:t>55-0607</a:t>
            </a:r>
          </a:p>
        </p:txBody>
      </p:sp>
    </p:spTree>
    <p:extLst>
      <p:ext uri="{BB962C8B-B14F-4D97-AF65-F5344CB8AC3E}">
        <p14:creationId xmlns:p14="http://schemas.microsoft.com/office/powerpoint/2010/main" val="254649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E950AE-9883-45B4-A04A-38B2A631F48F}"/>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E2ECB6B1-90CD-4E7C-8724-35AF364760B4}"/>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9659BC43-F3C7-4222-9CDA-576A0F3286AC}"/>
              </a:ext>
            </a:extLst>
          </p:cNvPr>
          <p:cNvSpPr>
            <a:spLocks noGrp="1"/>
          </p:cNvSpPr>
          <p:nvPr>
            <p:ph type="sldNum" sz="quarter" idx="12"/>
          </p:nvPr>
        </p:nvSpPr>
        <p:spPr/>
        <p:txBody>
          <a:bodyPr/>
          <a:lstStyle/>
          <a:p>
            <a:fld id="{EB46645E-B5C4-45DC-832A-9F639E4C0D94}" type="slidenum">
              <a:rPr lang="en-US" smtClean="0"/>
              <a:t>8</a:t>
            </a:fld>
            <a:endParaRPr lang="en-US"/>
          </a:p>
        </p:txBody>
      </p:sp>
      <p:sp>
        <p:nvSpPr>
          <p:cNvPr id="5" name="Rectangle 4">
            <a:extLst>
              <a:ext uri="{FF2B5EF4-FFF2-40B4-BE49-F238E27FC236}">
                <a16:creationId xmlns:a16="http://schemas.microsoft.com/office/drawing/2014/main" id="{BB396DE4-0907-4330-9F7F-CC5B2D369142}"/>
              </a:ext>
            </a:extLst>
          </p:cNvPr>
          <p:cNvSpPr/>
          <p:nvPr/>
        </p:nvSpPr>
        <p:spPr>
          <a:xfrm>
            <a:off x="447040" y="375920"/>
            <a:ext cx="8341360" cy="5201424"/>
          </a:xfrm>
          <a:prstGeom prst="rect">
            <a:avLst/>
          </a:prstGeom>
        </p:spPr>
        <p:txBody>
          <a:bodyPr wrap="square">
            <a:spAutoFit/>
          </a:bodyPr>
          <a:lstStyle/>
          <a:p>
            <a:r>
              <a:rPr lang="en-US" sz="4400" b="1" dirty="0"/>
              <a:t>EL.SHADDAI</a:t>
            </a:r>
          </a:p>
          <a:p>
            <a:r>
              <a:rPr lang="en-US" sz="3200" dirty="0"/>
              <a:t>	7  But there, I want a date with each one of you people when we get over there. I want to set down with you for a thousand years of peace </a:t>
            </a:r>
            <a:r>
              <a:rPr lang="en-US" sz="3200" dirty="0" err="1"/>
              <a:t>'cause</a:t>
            </a:r>
            <a:r>
              <a:rPr lang="en-US" sz="3200" dirty="0"/>
              <a:t> we </a:t>
            </a:r>
            <a:r>
              <a:rPr lang="en-US" sz="3200" dirty="0" err="1"/>
              <a:t>ain't</a:t>
            </a:r>
            <a:r>
              <a:rPr lang="en-US" sz="3200" dirty="0"/>
              <a:t> going to have no time when we get there. Be a just a little few minutes chat, just a thousand years of peace with you, and we'll talk it all over then. Be wonderful.</a:t>
            </a:r>
          </a:p>
          <a:p>
            <a:pPr algn="r"/>
            <a:r>
              <a:rPr lang="en-US" sz="3200" dirty="0"/>
              <a:t>59-0416</a:t>
            </a:r>
          </a:p>
        </p:txBody>
      </p:sp>
    </p:spTree>
    <p:extLst>
      <p:ext uri="{BB962C8B-B14F-4D97-AF65-F5344CB8AC3E}">
        <p14:creationId xmlns:p14="http://schemas.microsoft.com/office/powerpoint/2010/main" val="1260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D22CD0-BD47-40AA-BBB5-174A2C2C1DA0}"/>
              </a:ext>
            </a:extLst>
          </p:cNvPr>
          <p:cNvSpPr>
            <a:spLocks noGrp="1"/>
          </p:cNvSpPr>
          <p:nvPr>
            <p:ph type="dt" sz="half" idx="10"/>
          </p:nvPr>
        </p:nvSpPr>
        <p:spPr/>
        <p:txBody>
          <a:bodyPr/>
          <a:lstStyle/>
          <a:p>
            <a:r>
              <a:rPr lang="en-US"/>
              <a:t>8/29/2018</a:t>
            </a:r>
          </a:p>
        </p:txBody>
      </p:sp>
      <p:sp>
        <p:nvSpPr>
          <p:cNvPr id="3" name="Footer Placeholder 2">
            <a:extLst>
              <a:ext uri="{FF2B5EF4-FFF2-40B4-BE49-F238E27FC236}">
                <a16:creationId xmlns:a16="http://schemas.microsoft.com/office/drawing/2014/main" id="{E8AFD2EA-33CE-49F8-90A9-F8346A85E512}"/>
              </a:ext>
            </a:extLst>
          </p:cNvPr>
          <p:cNvSpPr>
            <a:spLocks noGrp="1"/>
          </p:cNvSpPr>
          <p:nvPr>
            <p:ph type="ftr" sz="quarter" idx="11"/>
          </p:nvPr>
        </p:nvSpPr>
        <p:spPr/>
        <p:txBody>
          <a:bodyPr/>
          <a:lstStyle/>
          <a:p>
            <a:r>
              <a:rPr lang="en-US"/>
              <a:t>When We All Get to to Heaven</a:t>
            </a:r>
          </a:p>
        </p:txBody>
      </p:sp>
      <p:sp>
        <p:nvSpPr>
          <p:cNvPr id="4" name="Slide Number Placeholder 3">
            <a:extLst>
              <a:ext uri="{FF2B5EF4-FFF2-40B4-BE49-F238E27FC236}">
                <a16:creationId xmlns:a16="http://schemas.microsoft.com/office/drawing/2014/main" id="{533B6440-9A9C-4BC0-BB64-7B654F5C5030}"/>
              </a:ext>
            </a:extLst>
          </p:cNvPr>
          <p:cNvSpPr>
            <a:spLocks noGrp="1"/>
          </p:cNvSpPr>
          <p:nvPr>
            <p:ph type="sldNum" sz="quarter" idx="12"/>
          </p:nvPr>
        </p:nvSpPr>
        <p:spPr/>
        <p:txBody>
          <a:bodyPr/>
          <a:lstStyle/>
          <a:p>
            <a:fld id="{EB46645E-B5C4-45DC-832A-9F639E4C0D94}" type="slidenum">
              <a:rPr lang="en-US" smtClean="0"/>
              <a:t>9</a:t>
            </a:fld>
            <a:endParaRPr lang="en-US"/>
          </a:p>
        </p:txBody>
      </p:sp>
      <p:sp>
        <p:nvSpPr>
          <p:cNvPr id="5" name="Rectangle 4">
            <a:extLst>
              <a:ext uri="{FF2B5EF4-FFF2-40B4-BE49-F238E27FC236}">
                <a16:creationId xmlns:a16="http://schemas.microsoft.com/office/drawing/2014/main" id="{1C7ACABB-54E3-437F-918C-6366BE20E975}"/>
              </a:ext>
            </a:extLst>
          </p:cNvPr>
          <p:cNvSpPr/>
          <p:nvPr/>
        </p:nvSpPr>
        <p:spPr>
          <a:xfrm>
            <a:off x="416560" y="269046"/>
            <a:ext cx="8473440" cy="6124754"/>
          </a:xfrm>
          <a:prstGeom prst="rect">
            <a:avLst/>
          </a:prstGeom>
        </p:spPr>
        <p:txBody>
          <a:bodyPr wrap="square">
            <a:spAutoFit/>
          </a:bodyPr>
          <a:lstStyle/>
          <a:p>
            <a:r>
              <a:rPr lang="en-US" sz="4000" b="1" dirty="0"/>
              <a:t>THE.ANGEL.OF.THE.COVENANT</a:t>
            </a:r>
          </a:p>
          <a:p>
            <a:r>
              <a:rPr lang="en-US" sz="3200" dirty="0"/>
              <a:t>	3 My, I just wonder what it'll be when we get up to glory and look around like that and see a face that you recognize… when we'll all set at one big table, all the human race that's redeemed. And just for a thousand miles, you'll just see just the saints setting at this table.</a:t>
            </a:r>
          </a:p>
          <a:p>
            <a:r>
              <a:rPr lang="en-US" sz="3200" dirty="0"/>
              <a:t>	4 Look across the table to one another and them old veterans, battle-scarred from the battle. </a:t>
            </a:r>
            <a:r>
              <a:rPr lang="en-US" sz="3200" b="1" dirty="0"/>
              <a:t>That's the first thing we're going to do when we come into the glory land, is take the wedding supper.</a:t>
            </a:r>
            <a:endParaRPr lang="en-US" dirty="0"/>
          </a:p>
        </p:txBody>
      </p:sp>
    </p:spTree>
    <p:extLst>
      <p:ext uri="{BB962C8B-B14F-4D97-AF65-F5344CB8AC3E}">
        <p14:creationId xmlns:p14="http://schemas.microsoft.com/office/powerpoint/2010/main" val="299600229"/>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3210</TotalTime>
  <Words>530</Words>
  <Application>Microsoft Office PowerPoint</Application>
  <PresentationFormat>On-screen Show (4:3)</PresentationFormat>
  <Paragraphs>168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Cambria</vt:lpstr>
      <vt:lpstr>Corbel</vt:lpstr>
      <vt:lpstr>Basis</vt:lpstr>
      <vt:lpstr>When We all get to heaven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We all get to heaven</dc:title>
  <dc:creator>Barry Coffey</dc:creator>
  <cp:lastModifiedBy>Barry Coffey</cp:lastModifiedBy>
  <cp:revision>37</cp:revision>
  <dcterms:created xsi:type="dcterms:W3CDTF">2018-08-28T21:46:10Z</dcterms:created>
  <dcterms:modified xsi:type="dcterms:W3CDTF">2018-09-02T21:15:41Z</dcterms:modified>
</cp:coreProperties>
</file>