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8"/>
  </p:notesMasterIdLst>
  <p:sldIdLst>
    <p:sldId id="256" r:id="rId2"/>
    <p:sldId id="257" r:id="rId3"/>
    <p:sldId id="368" r:id="rId4"/>
    <p:sldId id="274" r:id="rId5"/>
    <p:sldId id="346" r:id="rId6"/>
    <p:sldId id="259" r:id="rId7"/>
    <p:sldId id="258" r:id="rId8"/>
    <p:sldId id="261" r:id="rId9"/>
    <p:sldId id="260" r:id="rId10"/>
    <p:sldId id="262" r:id="rId11"/>
    <p:sldId id="263" r:id="rId12"/>
    <p:sldId id="357" r:id="rId13"/>
    <p:sldId id="264" r:id="rId14"/>
    <p:sldId id="356" r:id="rId15"/>
    <p:sldId id="275" r:id="rId16"/>
    <p:sldId id="267" r:id="rId17"/>
    <p:sldId id="265" r:id="rId18"/>
    <p:sldId id="363" r:id="rId19"/>
    <p:sldId id="266" r:id="rId20"/>
    <p:sldId id="364" r:id="rId21"/>
    <p:sldId id="268" r:id="rId22"/>
    <p:sldId id="269" r:id="rId23"/>
    <p:sldId id="270" r:id="rId24"/>
    <p:sldId id="369" r:id="rId25"/>
    <p:sldId id="273" r:id="rId26"/>
    <p:sldId id="366" r:id="rId27"/>
    <p:sldId id="367" r:id="rId28"/>
    <p:sldId id="370" r:id="rId29"/>
    <p:sldId id="271" r:id="rId30"/>
    <p:sldId id="351" r:id="rId31"/>
    <p:sldId id="354" r:id="rId32"/>
    <p:sldId id="293" r:id="rId33"/>
    <p:sldId id="362" r:id="rId34"/>
    <p:sldId id="358" r:id="rId35"/>
    <p:sldId id="359" r:id="rId36"/>
    <p:sldId id="361" r:id="rId37"/>
    <p:sldId id="355" r:id="rId38"/>
    <p:sldId id="276" r:id="rId39"/>
    <p:sldId id="352" r:id="rId40"/>
    <p:sldId id="350" r:id="rId41"/>
    <p:sldId id="353" r:id="rId42"/>
    <p:sldId id="314" r:id="rId43"/>
    <p:sldId id="347" r:id="rId44"/>
    <p:sldId id="348" r:id="rId45"/>
    <p:sldId id="349" r:id="rId46"/>
    <p:sldId id="365"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50" autoAdjust="0"/>
    <p:restoredTop sz="94660"/>
  </p:normalViewPr>
  <p:slideViewPr>
    <p:cSldViewPr snapToGrid="0">
      <p:cViewPr varScale="1">
        <p:scale>
          <a:sx n="59" d="100"/>
          <a:sy n="59" d="100"/>
        </p:scale>
        <p:origin x="1072" y="300"/>
      </p:cViewPr>
      <p:guideLst/>
    </p:cSldViewPr>
  </p:slideViewPr>
  <p:notesTextViewPr>
    <p:cViewPr>
      <p:scale>
        <a:sx n="1" d="1"/>
        <a:sy n="1" d="1"/>
      </p:scale>
      <p:origin x="0" y="0"/>
    </p:cViewPr>
  </p:notesTextViewPr>
  <p:sorterViewPr>
    <p:cViewPr>
      <p:scale>
        <a:sx n="100" d="100"/>
        <a:sy n="100" d="100"/>
      </p:scale>
      <p:origin x="0" y="-79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19601A-C39F-4145-9E1E-4EE960FBF562}" type="datetimeFigureOut">
              <a:rPr lang="en-US" smtClean="0"/>
              <a:t>9/19/2018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E196B6-D038-4987-95C5-E5E9300A8F09}" type="slidenum">
              <a:rPr lang="en-US" smtClean="0"/>
              <a:t>‹#›</a:t>
            </a:fld>
            <a:endParaRPr lang="en-US"/>
          </a:p>
        </p:txBody>
      </p:sp>
    </p:spTree>
    <p:extLst>
      <p:ext uri="{BB962C8B-B14F-4D97-AF65-F5344CB8AC3E}">
        <p14:creationId xmlns:p14="http://schemas.microsoft.com/office/powerpoint/2010/main" val="3471914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E196B6-D038-4987-95C5-E5E9300A8F09}" type="slidenum">
              <a:rPr lang="en-US" smtClean="0"/>
              <a:t>1</a:t>
            </a:fld>
            <a:endParaRPr lang="en-US"/>
          </a:p>
        </p:txBody>
      </p:sp>
    </p:spTree>
    <p:extLst>
      <p:ext uri="{BB962C8B-B14F-4D97-AF65-F5344CB8AC3E}">
        <p14:creationId xmlns:p14="http://schemas.microsoft.com/office/powerpoint/2010/main" val="3626005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9/16/2018</a:t>
            </a:r>
          </a:p>
        </p:txBody>
      </p:sp>
      <p:sp>
        <p:nvSpPr>
          <p:cNvPr id="5" name="Footer Placeholder 4"/>
          <p:cNvSpPr>
            <a:spLocks noGrp="1"/>
          </p:cNvSpPr>
          <p:nvPr>
            <p:ph type="ftr" sz="quarter" idx="11"/>
          </p:nvPr>
        </p:nvSpPr>
        <p:spPr/>
        <p:txBody>
          <a:bodyPr/>
          <a:lstStyle/>
          <a:p>
            <a:r>
              <a:rPr lang="en-US"/>
              <a:t>Where Was God?</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42205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9/16/2018</a:t>
            </a:r>
          </a:p>
        </p:txBody>
      </p:sp>
      <p:sp>
        <p:nvSpPr>
          <p:cNvPr id="5" name="Footer Placeholder 4"/>
          <p:cNvSpPr>
            <a:spLocks noGrp="1"/>
          </p:cNvSpPr>
          <p:nvPr>
            <p:ph type="ftr" sz="quarter" idx="11"/>
          </p:nvPr>
        </p:nvSpPr>
        <p:spPr/>
        <p:txBody>
          <a:bodyPr/>
          <a:lstStyle/>
          <a:p>
            <a:r>
              <a:rPr lang="en-US"/>
              <a:t>Where Was God?</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255919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9/16/2018</a:t>
            </a:r>
          </a:p>
        </p:txBody>
      </p:sp>
      <p:sp>
        <p:nvSpPr>
          <p:cNvPr id="5" name="Footer Placeholder 4"/>
          <p:cNvSpPr>
            <a:spLocks noGrp="1"/>
          </p:cNvSpPr>
          <p:nvPr>
            <p:ph type="ftr" sz="quarter" idx="11"/>
          </p:nvPr>
        </p:nvSpPr>
        <p:spPr/>
        <p:txBody>
          <a:bodyPr/>
          <a:lstStyle/>
          <a:p>
            <a:r>
              <a:rPr lang="en-US"/>
              <a:t>Where Was God?</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370551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9/16/2018</a:t>
            </a:r>
          </a:p>
        </p:txBody>
      </p:sp>
      <p:sp>
        <p:nvSpPr>
          <p:cNvPr id="5" name="Footer Placeholder 4"/>
          <p:cNvSpPr>
            <a:spLocks noGrp="1"/>
          </p:cNvSpPr>
          <p:nvPr>
            <p:ph type="ftr" sz="quarter" idx="11"/>
          </p:nvPr>
        </p:nvSpPr>
        <p:spPr/>
        <p:txBody>
          <a:bodyPr/>
          <a:lstStyle/>
          <a:p>
            <a:r>
              <a:rPr lang="en-US"/>
              <a:t>Where Was God?</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80218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9/16/2018</a:t>
            </a:r>
          </a:p>
        </p:txBody>
      </p:sp>
      <p:sp>
        <p:nvSpPr>
          <p:cNvPr id="5" name="Footer Placeholder 4"/>
          <p:cNvSpPr>
            <a:spLocks noGrp="1"/>
          </p:cNvSpPr>
          <p:nvPr>
            <p:ph type="ftr" sz="quarter" idx="11"/>
          </p:nvPr>
        </p:nvSpPr>
        <p:spPr/>
        <p:txBody>
          <a:bodyPr/>
          <a:lstStyle/>
          <a:p>
            <a:r>
              <a:rPr lang="en-US"/>
              <a:t>Where Was God?</a:t>
            </a:r>
          </a:p>
        </p:txBody>
      </p:sp>
      <p:sp>
        <p:nvSpPr>
          <p:cNvPr id="6" name="Slide Number Placeholder 5"/>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152064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9/16/2018</a:t>
            </a:r>
          </a:p>
        </p:txBody>
      </p:sp>
      <p:sp>
        <p:nvSpPr>
          <p:cNvPr id="6" name="Footer Placeholder 5"/>
          <p:cNvSpPr>
            <a:spLocks noGrp="1"/>
          </p:cNvSpPr>
          <p:nvPr>
            <p:ph type="ftr" sz="quarter" idx="11"/>
          </p:nvPr>
        </p:nvSpPr>
        <p:spPr/>
        <p:txBody>
          <a:bodyPr/>
          <a:lstStyle/>
          <a:p>
            <a:r>
              <a:rPr lang="en-US"/>
              <a:t>Where Was God?</a:t>
            </a:r>
          </a:p>
        </p:txBody>
      </p:sp>
      <p:sp>
        <p:nvSpPr>
          <p:cNvPr id="7" name="Slide Number Placeholder 6"/>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243122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9/16/2018</a:t>
            </a:r>
          </a:p>
        </p:txBody>
      </p:sp>
      <p:sp>
        <p:nvSpPr>
          <p:cNvPr id="8" name="Footer Placeholder 7"/>
          <p:cNvSpPr>
            <a:spLocks noGrp="1"/>
          </p:cNvSpPr>
          <p:nvPr>
            <p:ph type="ftr" sz="quarter" idx="11"/>
          </p:nvPr>
        </p:nvSpPr>
        <p:spPr/>
        <p:txBody>
          <a:bodyPr/>
          <a:lstStyle/>
          <a:p>
            <a:r>
              <a:rPr lang="en-US"/>
              <a:t>Where Was God?</a:t>
            </a:r>
          </a:p>
        </p:txBody>
      </p:sp>
      <p:sp>
        <p:nvSpPr>
          <p:cNvPr id="9" name="Slide Number Placeholder 8"/>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125080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9/16/2018</a:t>
            </a:r>
          </a:p>
        </p:txBody>
      </p:sp>
      <p:sp>
        <p:nvSpPr>
          <p:cNvPr id="4" name="Footer Placeholder 3"/>
          <p:cNvSpPr>
            <a:spLocks noGrp="1"/>
          </p:cNvSpPr>
          <p:nvPr>
            <p:ph type="ftr" sz="quarter" idx="11"/>
          </p:nvPr>
        </p:nvSpPr>
        <p:spPr/>
        <p:txBody>
          <a:bodyPr/>
          <a:lstStyle/>
          <a:p>
            <a:r>
              <a:rPr lang="en-US"/>
              <a:t>Where Was God?</a:t>
            </a:r>
          </a:p>
        </p:txBody>
      </p:sp>
      <p:sp>
        <p:nvSpPr>
          <p:cNvPr id="5" name="Slide Number Placeholder 4"/>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131107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9/16/2018</a:t>
            </a:r>
          </a:p>
        </p:txBody>
      </p:sp>
      <p:sp>
        <p:nvSpPr>
          <p:cNvPr id="3" name="Footer Placeholder 2"/>
          <p:cNvSpPr>
            <a:spLocks noGrp="1"/>
          </p:cNvSpPr>
          <p:nvPr>
            <p:ph type="ftr" sz="quarter" idx="11"/>
          </p:nvPr>
        </p:nvSpPr>
        <p:spPr/>
        <p:txBody>
          <a:bodyPr/>
          <a:lstStyle/>
          <a:p>
            <a:r>
              <a:rPr lang="en-US"/>
              <a:t>Where Was God?</a:t>
            </a:r>
          </a:p>
        </p:txBody>
      </p:sp>
      <p:sp>
        <p:nvSpPr>
          <p:cNvPr id="4" name="Slide Number Placeholder 3"/>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354708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9/16/2018</a:t>
            </a:r>
          </a:p>
        </p:txBody>
      </p:sp>
      <p:sp>
        <p:nvSpPr>
          <p:cNvPr id="6" name="Footer Placeholder 5"/>
          <p:cNvSpPr>
            <a:spLocks noGrp="1"/>
          </p:cNvSpPr>
          <p:nvPr>
            <p:ph type="ftr" sz="quarter" idx="11"/>
          </p:nvPr>
        </p:nvSpPr>
        <p:spPr/>
        <p:txBody>
          <a:bodyPr/>
          <a:lstStyle/>
          <a:p>
            <a:r>
              <a:rPr lang="en-US"/>
              <a:t>Where Was God?</a:t>
            </a:r>
          </a:p>
        </p:txBody>
      </p:sp>
      <p:sp>
        <p:nvSpPr>
          <p:cNvPr id="7" name="Slide Number Placeholder 6"/>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310862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9/16/2018</a:t>
            </a:r>
          </a:p>
        </p:txBody>
      </p:sp>
      <p:sp>
        <p:nvSpPr>
          <p:cNvPr id="6" name="Footer Placeholder 5"/>
          <p:cNvSpPr>
            <a:spLocks noGrp="1"/>
          </p:cNvSpPr>
          <p:nvPr>
            <p:ph type="ftr" sz="quarter" idx="11"/>
          </p:nvPr>
        </p:nvSpPr>
        <p:spPr/>
        <p:txBody>
          <a:bodyPr/>
          <a:lstStyle/>
          <a:p>
            <a:r>
              <a:rPr lang="en-US"/>
              <a:t>Where Was God?</a:t>
            </a:r>
          </a:p>
        </p:txBody>
      </p:sp>
      <p:sp>
        <p:nvSpPr>
          <p:cNvPr id="7" name="Slide Number Placeholder 6"/>
          <p:cNvSpPr>
            <a:spLocks noGrp="1"/>
          </p:cNvSpPr>
          <p:nvPr>
            <p:ph type="sldNum" sz="quarter" idx="12"/>
          </p:nvPr>
        </p:nvSpPr>
        <p:spPr/>
        <p:txBody>
          <a:bodyPr/>
          <a:lstStyle/>
          <a:p>
            <a:fld id="{FF6EAED7-9305-46A5-8957-DB3C71D9356F}" type="slidenum">
              <a:rPr lang="en-US" smtClean="0"/>
              <a:t>‹#›</a:t>
            </a:fld>
            <a:endParaRPr lang="en-US"/>
          </a:p>
        </p:txBody>
      </p:sp>
    </p:spTree>
    <p:extLst>
      <p:ext uri="{BB962C8B-B14F-4D97-AF65-F5344CB8AC3E}">
        <p14:creationId xmlns:p14="http://schemas.microsoft.com/office/powerpoint/2010/main" val="318853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9/16/2018</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Where Was God?</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EAED7-9305-46A5-8957-DB3C71D9356F}" type="slidenum">
              <a:rPr lang="en-US" smtClean="0"/>
              <a:t>‹#›</a:t>
            </a:fld>
            <a:endParaRPr lang="en-US"/>
          </a:p>
        </p:txBody>
      </p:sp>
    </p:spTree>
    <p:extLst>
      <p:ext uri="{BB962C8B-B14F-4D97-AF65-F5344CB8AC3E}">
        <p14:creationId xmlns:p14="http://schemas.microsoft.com/office/powerpoint/2010/main" val="313011455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D06A-DCB1-42B0-BE8E-608E241002BF}"/>
              </a:ext>
            </a:extLst>
          </p:cNvPr>
          <p:cNvSpPr>
            <a:spLocks noGrp="1"/>
          </p:cNvSpPr>
          <p:nvPr>
            <p:ph type="ctrTitle"/>
          </p:nvPr>
        </p:nvSpPr>
        <p:spPr>
          <a:xfrm>
            <a:off x="685800" y="594009"/>
            <a:ext cx="7772400" cy="2387600"/>
          </a:xfrm>
        </p:spPr>
        <p:txBody>
          <a:bodyPr/>
          <a:lstStyle/>
          <a:p>
            <a:r>
              <a:rPr lang="en-US" dirty="0"/>
              <a:t>Where Was </a:t>
            </a:r>
            <a:br>
              <a:rPr lang="en-US" dirty="0"/>
            </a:br>
            <a:r>
              <a:rPr lang="en-US" dirty="0"/>
              <a:t>God?</a:t>
            </a:r>
          </a:p>
        </p:txBody>
      </p:sp>
      <p:sp>
        <p:nvSpPr>
          <p:cNvPr id="3" name="Subtitle 2">
            <a:extLst>
              <a:ext uri="{FF2B5EF4-FFF2-40B4-BE49-F238E27FC236}">
                <a16:creationId xmlns:a16="http://schemas.microsoft.com/office/drawing/2014/main" id="{E4401B7A-BBE7-4980-9C67-C3DEC67EB713}"/>
              </a:ext>
            </a:extLst>
          </p:cNvPr>
          <p:cNvSpPr>
            <a:spLocks noGrp="1"/>
          </p:cNvSpPr>
          <p:nvPr>
            <p:ph type="subTitle" idx="1"/>
          </p:nvPr>
        </p:nvSpPr>
        <p:spPr/>
        <p:txBody>
          <a:bodyPr/>
          <a:lstStyle/>
          <a:p>
            <a:r>
              <a:rPr lang="en-US" dirty="0"/>
              <a:t>When Bad Things Happen &amp; When Bad Things Happen to Good People</a:t>
            </a:r>
          </a:p>
        </p:txBody>
      </p:sp>
      <p:sp>
        <p:nvSpPr>
          <p:cNvPr id="4" name="Rectangle 3">
            <a:extLst>
              <a:ext uri="{FF2B5EF4-FFF2-40B4-BE49-F238E27FC236}">
                <a16:creationId xmlns:a16="http://schemas.microsoft.com/office/drawing/2014/main" id="{44F94CC0-9799-4BE5-B820-3C4CBAE64CBB}"/>
              </a:ext>
            </a:extLst>
          </p:cNvPr>
          <p:cNvSpPr/>
          <p:nvPr/>
        </p:nvSpPr>
        <p:spPr>
          <a:xfrm>
            <a:off x="1143000" y="4895056"/>
            <a:ext cx="6858000" cy="923330"/>
          </a:xfrm>
          <a:prstGeom prst="rect">
            <a:avLst/>
          </a:prstGeom>
        </p:spPr>
        <p:txBody>
          <a:bodyPr wrap="square">
            <a:spAutoFit/>
          </a:bodyPr>
          <a:lstStyle/>
          <a:p>
            <a:pPr algn="ctr"/>
            <a:r>
              <a:rPr lang="en-US" dirty="0"/>
              <a:t>HEBREWS 3:7-10</a:t>
            </a:r>
            <a:endParaRPr lang="en-US" i="1" dirty="0"/>
          </a:p>
          <a:p>
            <a:pPr algn="ctr"/>
            <a:r>
              <a:rPr lang="en-US" i="1" dirty="0"/>
              <a:t>Wherefore I was grieved with that generation, and said, They do </a:t>
            </a:r>
            <a:r>
              <a:rPr lang="en-US" i="1" dirty="0" err="1"/>
              <a:t>alway</a:t>
            </a:r>
            <a:r>
              <a:rPr lang="en-US" i="1" dirty="0"/>
              <a:t> err in their heart; and they have not known my ways</a:t>
            </a:r>
            <a:r>
              <a:rPr lang="en-US" dirty="0"/>
              <a:t>. </a:t>
            </a:r>
          </a:p>
        </p:txBody>
      </p:sp>
    </p:spTree>
    <p:extLst>
      <p:ext uri="{BB962C8B-B14F-4D97-AF65-F5344CB8AC3E}">
        <p14:creationId xmlns:p14="http://schemas.microsoft.com/office/powerpoint/2010/main" val="222262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7B1652-5ECD-4117-B365-1C4702440B11}"/>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4B663CB5-C0D6-44E3-A6E2-534B5BB79118}"/>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D6CA4D92-F672-4C2D-9EDB-9C8BCE27180C}"/>
              </a:ext>
            </a:extLst>
          </p:cNvPr>
          <p:cNvSpPr>
            <a:spLocks noGrp="1"/>
          </p:cNvSpPr>
          <p:nvPr>
            <p:ph type="sldNum" sz="quarter" idx="12"/>
          </p:nvPr>
        </p:nvSpPr>
        <p:spPr/>
        <p:txBody>
          <a:bodyPr/>
          <a:lstStyle/>
          <a:p>
            <a:fld id="{FF6EAED7-9305-46A5-8957-DB3C71D9356F}" type="slidenum">
              <a:rPr lang="en-US" smtClean="0"/>
              <a:t>10</a:t>
            </a:fld>
            <a:endParaRPr lang="en-US"/>
          </a:p>
        </p:txBody>
      </p:sp>
      <p:sp>
        <p:nvSpPr>
          <p:cNvPr id="5" name="Rectangle 4">
            <a:extLst>
              <a:ext uri="{FF2B5EF4-FFF2-40B4-BE49-F238E27FC236}">
                <a16:creationId xmlns:a16="http://schemas.microsoft.com/office/drawing/2014/main" id="{04147431-DEFA-4FA8-9AD7-65D3ED4B3CDD}"/>
              </a:ext>
            </a:extLst>
          </p:cNvPr>
          <p:cNvSpPr/>
          <p:nvPr/>
        </p:nvSpPr>
        <p:spPr>
          <a:xfrm>
            <a:off x="264160" y="264160"/>
            <a:ext cx="8757920" cy="6186309"/>
          </a:xfrm>
          <a:prstGeom prst="rect">
            <a:avLst/>
          </a:prstGeom>
        </p:spPr>
        <p:txBody>
          <a:bodyPr wrap="square">
            <a:spAutoFit/>
          </a:bodyPr>
          <a:lstStyle/>
          <a:p>
            <a:r>
              <a:rPr lang="en-US" sz="3600" dirty="0"/>
              <a:t>	</a:t>
            </a:r>
            <a:r>
              <a:rPr lang="en-US" sz="3600" dirty="0">
                <a:solidFill>
                  <a:srgbClr val="FFFF00"/>
                </a:solidFill>
              </a:rPr>
              <a:t>The Enlightenment, </a:t>
            </a:r>
            <a:r>
              <a:rPr lang="en-US" sz="3600" dirty="0"/>
              <a:t>sometimes called the </a:t>
            </a:r>
            <a:r>
              <a:rPr lang="en-US" sz="3600" i="1" dirty="0"/>
              <a:t>'Age of Enlightenment</a:t>
            </a:r>
            <a:r>
              <a:rPr lang="en-US" sz="3600" dirty="0"/>
              <a:t>', was a late 17th-18</a:t>
            </a:r>
            <a:r>
              <a:rPr lang="en-US" sz="3600" baseline="30000" dirty="0"/>
              <a:t>th</a:t>
            </a:r>
            <a:r>
              <a:rPr lang="en-US" sz="3600" dirty="0"/>
              <a:t> century intellectual movement emphasizing reason, individualism, and skepticism. 	The Enlightenment presented a challenge to traditional religious views. 	Enlightenment thinkers were the liberals of their day.</a:t>
            </a:r>
            <a:r>
              <a:rPr lang="en-US" sz="3600" dirty="0">
                <a:solidFill>
                  <a:srgbClr val="FFFF00"/>
                </a:solidFill>
              </a:rPr>
              <a:t> </a:t>
            </a:r>
            <a:r>
              <a:rPr lang="en-US" sz="3600" dirty="0"/>
              <a:t>The Age of Reason, spread rapidly across Europe and eventually to America.</a:t>
            </a:r>
          </a:p>
          <a:p>
            <a:endParaRPr lang="en-US" sz="3600" dirty="0"/>
          </a:p>
        </p:txBody>
      </p:sp>
    </p:spTree>
    <p:extLst>
      <p:ext uri="{BB962C8B-B14F-4D97-AF65-F5344CB8AC3E}">
        <p14:creationId xmlns:p14="http://schemas.microsoft.com/office/powerpoint/2010/main" val="68378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058D5A-FD83-43A1-A0DC-820416140874}"/>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9EE89110-DE2A-4BFF-BB55-5356FEFD6A72}"/>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E4371D39-5180-46B4-8532-70195FAA0709}"/>
              </a:ext>
            </a:extLst>
          </p:cNvPr>
          <p:cNvSpPr>
            <a:spLocks noGrp="1"/>
          </p:cNvSpPr>
          <p:nvPr>
            <p:ph type="sldNum" sz="quarter" idx="12"/>
          </p:nvPr>
        </p:nvSpPr>
        <p:spPr/>
        <p:txBody>
          <a:bodyPr/>
          <a:lstStyle/>
          <a:p>
            <a:fld id="{FF6EAED7-9305-46A5-8957-DB3C71D9356F}" type="slidenum">
              <a:rPr lang="en-US" smtClean="0"/>
              <a:t>11</a:t>
            </a:fld>
            <a:endParaRPr lang="en-US"/>
          </a:p>
        </p:txBody>
      </p:sp>
      <p:sp>
        <p:nvSpPr>
          <p:cNvPr id="5" name="Rectangle 4">
            <a:extLst>
              <a:ext uri="{FF2B5EF4-FFF2-40B4-BE49-F238E27FC236}">
                <a16:creationId xmlns:a16="http://schemas.microsoft.com/office/drawing/2014/main" id="{10866460-06BA-4AD1-907B-92A16C1E0275}"/>
              </a:ext>
            </a:extLst>
          </p:cNvPr>
          <p:cNvSpPr/>
          <p:nvPr/>
        </p:nvSpPr>
        <p:spPr>
          <a:xfrm>
            <a:off x="233680" y="0"/>
            <a:ext cx="8625840" cy="5139869"/>
          </a:xfrm>
          <a:prstGeom prst="rect">
            <a:avLst/>
          </a:prstGeom>
        </p:spPr>
        <p:txBody>
          <a:bodyPr wrap="square">
            <a:spAutoFit/>
          </a:bodyPr>
          <a:lstStyle/>
          <a:p>
            <a:r>
              <a:rPr lang="en-US" sz="4000" spc="-150" dirty="0">
                <a:solidFill>
                  <a:srgbClr val="FFFF00"/>
                </a:solidFill>
              </a:rPr>
              <a:t>The Impact of Enlightenment in Europe: </a:t>
            </a:r>
            <a:r>
              <a:rPr lang="en-US" sz="3600" dirty="0"/>
              <a:t>		 In the late 17th century, scientists like Isaac Newton and writers like John Locke were challenging the old order.... 	Europe (and America) would be forever changed by these ideas.</a:t>
            </a:r>
          </a:p>
          <a:p>
            <a:r>
              <a:rPr lang="en-US" sz="3600" dirty="0"/>
              <a:t>	Spawned “Deism,” the belief that God exists and made the Universe but that it operates under natural laws and forces.</a:t>
            </a:r>
          </a:p>
        </p:txBody>
      </p:sp>
    </p:spTree>
    <p:extLst>
      <p:ext uri="{BB962C8B-B14F-4D97-AF65-F5344CB8AC3E}">
        <p14:creationId xmlns:p14="http://schemas.microsoft.com/office/powerpoint/2010/main" val="892615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855505-C05E-4AFA-97DD-EB08D5E3ABD6}"/>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4DD6979C-AB4B-446F-A720-33BD496CD502}"/>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A9D73FF0-F082-4A36-8AFE-C49173BBE596}"/>
              </a:ext>
            </a:extLst>
          </p:cNvPr>
          <p:cNvSpPr>
            <a:spLocks noGrp="1"/>
          </p:cNvSpPr>
          <p:nvPr>
            <p:ph type="sldNum" sz="quarter" idx="12"/>
          </p:nvPr>
        </p:nvSpPr>
        <p:spPr/>
        <p:txBody>
          <a:bodyPr/>
          <a:lstStyle/>
          <a:p>
            <a:fld id="{FF6EAED7-9305-46A5-8957-DB3C71D9356F}" type="slidenum">
              <a:rPr lang="en-US" smtClean="0"/>
              <a:t>12</a:t>
            </a:fld>
            <a:endParaRPr lang="en-US"/>
          </a:p>
        </p:txBody>
      </p:sp>
      <p:pic>
        <p:nvPicPr>
          <p:cNvPr id="1026" name="Picture 2" descr="Image result for definition deism">
            <a:extLst>
              <a:ext uri="{FF2B5EF4-FFF2-40B4-BE49-F238E27FC236}">
                <a16:creationId xmlns:a16="http://schemas.microsoft.com/office/drawing/2014/main" id="{090131FB-4C38-4ED9-BA95-9F34CA887B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843279" y="487680"/>
            <a:ext cx="7672071" cy="4931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56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6B7C7C5-9ED4-4C82-AD17-5BD67005ACAA}"/>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14062" y="285750"/>
            <a:ext cx="4461968" cy="5800090"/>
          </a:xfrm>
          <a:prstGeom prst="rect">
            <a:avLst/>
          </a:prstGeom>
          <a:ln>
            <a:noFill/>
          </a:ln>
          <a:effectLst>
            <a:softEdge rad="112500"/>
          </a:effectLst>
        </p:spPr>
      </p:pic>
      <p:sp>
        <p:nvSpPr>
          <p:cNvPr id="2" name="Date Placeholder 1">
            <a:extLst>
              <a:ext uri="{FF2B5EF4-FFF2-40B4-BE49-F238E27FC236}">
                <a16:creationId xmlns:a16="http://schemas.microsoft.com/office/drawing/2014/main" id="{85FEEC57-F1FB-4BFC-891D-D678A3FBF93C}"/>
              </a:ext>
            </a:extLst>
          </p:cNvPr>
          <p:cNvSpPr>
            <a:spLocks noGrp="1"/>
          </p:cNvSpPr>
          <p:nvPr>
            <p:ph type="dt" sz="half" idx="10"/>
          </p:nvPr>
        </p:nvSpPr>
        <p:spPr/>
        <p:txBody>
          <a:bodyPr/>
          <a:lstStyle/>
          <a:p>
            <a:r>
              <a:rPr lang="en-US"/>
              <a:t>9/16/2018</a:t>
            </a:r>
          </a:p>
        </p:txBody>
      </p:sp>
      <p:sp>
        <p:nvSpPr>
          <p:cNvPr id="4" name="Slide Number Placeholder 3">
            <a:extLst>
              <a:ext uri="{FF2B5EF4-FFF2-40B4-BE49-F238E27FC236}">
                <a16:creationId xmlns:a16="http://schemas.microsoft.com/office/drawing/2014/main" id="{1067D361-AEF9-47F5-89D1-81D206DF6598}"/>
              </a:ext>
            </a:extLst>
          </p:cNvPr>
          <p:cNvSpPr>
            <a:spLocks noGrp="1"/>
          </p:cNvSpPr>
          <p:nvPr>
            <p:ph type="sldNum" sz="quarter" idx="12"/>
          </p:nvPr>
        </p:nvSpPr>
        <p:spPr/>
        <p:txBody>
          <a:bodyPr/>
          <a:lstStyle/>
          <a:p>
            <a:fld id="{FF6EAED7-9305-46A5-8957-DB3C71D9356F}" type="slidenum">
              <a:rPr lang="en-US" smtClean="0"/>
              <a:t>13</a:t>
            </a:fld>
            <a:endParaRPr lang="en-US"/>
          </a:p>
        </p:txBody>
      </p:sp>
      <p:sp>
        <p:nvSpPr>
          <p:cNvPr id="5" name="Rectangle 4">
            <a:extLst>
              <a:ext uri="{FF2B5EF4-FFF2-40B4-BE49-F238E27FC236}">
                <a16:creationId xmlns:a16="http://schemas.microsoft.com/office/drawing/2014/main" id="{014CD503-747B-46C0-B541-F9F1E01E8701}"/>
              </a:ext>
            </a:extLst>
          </p:cNvPr>
          <p:cNvSpPr/>
          <p:nvPr/>
        </p:nvSpPr>
        <p:spPr>
          <a:xfrm>
            <a:off x="289560" y="136524"/>
            <a:ext cx="4958080" cy="5786199"/>
          </a:xfrm>
          <a:prstGeom prst="rect">
            <a:avLst/>
          </a:prstGeom>
        </p:spPr>
        <p:txBody>
          <a:bodyPr wrap="square">
            <a:spAutoFit/>
          </a:bodyPr>
          <a:lstStyle/>
          <a:p>
            <a:r>
              <a:rPr lang="en-US" sz="4400" dirty="0"/>
              <a:t>“Holy Scripture is the highest authority for every believer, the standard of faith and the foundation for reform...”</a:t>
            </a:r>
          </a:p>
          <a:p>
            <a:r>
              <a:rPr lang="en-US" sz="4400" dirty="0"/>
              <a:t> 			John Wycliffe</a:t>
            </a:r>
          </a:p>
          <a:p>
            <a:r>
              <a:rPr lang="en-US" dirty="0"/>
              <a:t>				1320s – 31 December 1384</a:t>
            </a:r>
            <a:endParaRPr lang="en-US" sz="4400" dirty="0"/>
          </a:p>
        </p:txBody>
      </p:sp>
      <p:sp>
        <p:nvSpPr>
          <p:cNvPr id="7" name="TextBox 6">
            <a:extLst>
              <a:ext uri="{FF2B5EF4-FFF2-40B4-BE49-F238E27FC236}">
                <a16:creationId xmlns:a16="http://schemas.microsoft.com/office/drawing/2014/main" id="{79E10F8A-D5B7-4BBF-9FB1-3449E83612F0}"/>
              </a:ext>
            </a:extLst>
          </p:cNvPr>
          <p:cNvSpPr txBox="1"/>
          <p:nvPr/>
        </p:nvSpPr>
        <p:spPr>
          <a:xfrm>
            <a:off x="357505" y="5987019"/>
            <a:ext cx="7844007" cy="461665"/>
          </a:xfrm>
          <a:prstGeom prst="rect">
            <a:avLst/>
          </a:prstGeom>
          <a:noFill/>
        </p:spPr>
        <p:txBody>
          <a:bodyPr wrap="none" rtlCol="0">
            <a:spAutoFit/>
          </a:bodyPr>
          <a:lstStyle/>
          <a:p>
            <a:r>
              <a:rPr lang="en-US" sz="2400" dirty="0"/>
              <a:t>Regularly taught his followers how to die a Christian death</a:t>
            </a:r>
          </a:p>
        </p:txBody>
      </p:sp>
    </p:spTree>
    <p:extLst>
      <p:ext uri="{BB962C8B-B14F-4D97-AF65-F5344CB8AC3E}">
        <p14:creationId xmlns:p14="http://schemas.microsoft.com/office/powerpoint/2010/main" val="1834345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7894D0-8B03-4BBC-9B5F-D2C7CB9A34F9}"/>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299F81A7-858B-451F-8FF0-429039CBC0AC}"/>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FF9CED61-8502-4761-8E90-6D9BBE8CF91B}"/>
              </a:ext>
            </a:extLst>
          </p:cNvPr>
          <p:cNvSpPr>
            <a:spLocks noGrp="1"/>
          </p:cNvSpPr>
          <p:nvPr>
            <p:ph type="sldNum" sz="quarter" idx="12"/>
          </p:nvPr>
        </p:nvSpPr>
        <p:spPr/>
        <p:txBody>
          <a:bodyPr/>
          <a:lstStyle/>
          <a:p>
            <a:fld id="{FF6EAED7-9305-46A5-8957-DB3C71D9356F}" type="slidenum">
              <a:rPr lang="en-US" smtClean="0"/>
              <a:t>14</a:t>
            </a:fld>
            <a:endParaRPr lang="en-US"/>
          </a:p>
        </p:txBody>
      </p:sp>
      <p:sp>
        <p:nvSpPr>
          <p:cNvPr id="5" name="Rectangle 4">
            <a:extLst>
              <a:ext uri="{FF2B5EF4-FFF2-40B4-BE49-F238E27FC236}">
                <a16:creationId xmlns:a16="http://schemas.microsoft.com/office/drawing/2014/main" id="{62973AD6-573D-4AE9-BF62-B68AADE60B82}"/>
              </a:ext>
            </a:extLst>
          </p:cNvPr>
          <p:cNvSpPr/>
          <p:nvPr/>
        </p:nvSpPr>
        <p:spPr>
          <a:xfrm>
            <a:off x="172720" y="136524"/>
            <a:ext cx="8727440" cy="4647426"/>
          </a:xfrm>
          <a:prstGeom prst="rect">
            <a:avLst/>
          </a:prstGeom>
        </p:spPr>
        <p:txBody>
          <a:bodyPr wrap="square">
            <a:spAutoFit/>
          </a:bodyPr>
          <a:lstStyle/>
          <a:p>
            <a:r>
              <a:rPr lang="en-US" sz="4000" b="1" dirty="0"/>
              <a:t>GOD.HIDING.HIMSELF.IN.SIMPLICITY</a:t>
            </a:r>
          </a:p>
          <a:p>
            <a:r>
              <a:rPr lang="en-US" sz="3200" dirty="0"/>
              <a:t>	  204  And those </a:t>
            </a:r>
            <a:r>
              <a:rPr lang="en-US" sz="3200" dirty="0">
                <a:solidFill>
                  <a:srgbClr val="FFFF00"/>
                </a:solidFill>
              </a:rPr>
              <a:t>great early reformers </a:t>
            </a:r>
            <a:r>
              <a:rPr lang="en-US" sz="3200" dirty="0"/>
              <a:t>and men back in those days, how they taught the baptism of the Holy Ghost! How Saint Martin, Irenaeus, those great men, taught the baptism of the Holy Ghost! They wouldn't let their people be comfortable, and set around in plush, and things like we do today. </a:t>
            </a:r>
          </a:p>
          <a:p>
            <a:pPr algn="r"/>
            <a:r>
              <a:rPr lang="en-US" sz="3200" dirty="0"/>
              <a:t>63-0412</a:t>
            </a:r>
          </a:p>
        </p:txBody>
      </p:sp>
    </p:spTree>
    <p:extLst>
      <p:ext uri="{BB962C8B-B14F-4D97-AF65-F5344CB8AC3E}">
        <p14:creationId xmlns:p14="http://schemas.microsoft.com/office/powerpoint/2010/main" val="3195176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F5C0B0-22BB-4FB8-9BC0-6A0AF26E5B5E}"/>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4DB5A7BE-FDC1-4B2D-A3FD-B78F4677745E}"/>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624AEC3B-76DD-483A-86A0-0D83DB9EE39A}"/>
              </a:ext>
            </a:extLst>
          </p:cNvPr>
          <p:cNvSpPr>
            <a:spLocks noGrp="1"/>
          </p:cNvSpPr>
          <p:nvPr>
            <p:ph type="sldNum" sz="quarter" idx="12"/>
          </p:nvPr>
        </p:nvSpPr>
        <p:spPr/>
        <p:txBody>
          <a:bodyPr/>
          <a:lstStyle/>
          <a:p>
            <a:fld id="{FF6EAED7-9305-46A5-8957-DB3C71D9356F}" type="slidenum">
              <a:rPr lang="en-US" smtClean="0"/>
              <a:t>15</a:t>
            </a:fld>
            <a:endParaRPr lang="en-US"/>
          </a:p>
        </p:txBody>
      </p:sp>
      <p:sp>
        <p:nvSpPr>
          <p:cNvPr id="5" name="Rectangle 4">
            <a:extLst>
              <a:ext uri="{FF2B5EF4-FFF2-40B4-BE49-F238E27FC236}">
                <a16:creationId xmlns:a16="http://schemas.microsoft.com/office/drawing/2014/main" id="{4861A008-DB3A-4B8D-BAB4-F11F84C8F32E}"/>
              </a:ext>
            </a:extLst>
          </p:cNvPr>
          <p:cNvSpPr/>
          <p:nvPr/>
        </p:nvSpPr>
        <p:spPr>
          <a:xfrm>
            <a:off x="162560" y="136524"/>
            <a:ext cx="8890000" cy="6740307"/>
          </a:xfrm>
          <a:prstGeom prst="rect">
            <a:avLst/>
          </a:prstGeom>
        </p:spPr>
        <p:txBody>
          <a:bodyPr wrap="square">
            <a:spAutoFit/>
          </a:bodyPr>
          <a:lstStyle/>
          <a:p>
            <a:r>
              <a:rPr lang="en-US" sz="4400" dirty="0"/>
              <a:t>Wycliffe’s influence proved harder to destroy than his mortal remains.</a:t>
            </a:r>
          </a:p>
          <a:p>
            <a:r>
              <a:rPr lang="en-US" sz="2800" dirty="0"/>
              <a:t>	Decades after his death, Wycliffe and his teachings were still perceived to be a threat by the church at Rome. Because he had escaped the prescribed punishment for heresy, he was tried a second time in 1415 and this time condemned. The Council of Constance ordered that his body be disinterred and burned. </a:t>
            </a:r>
          </a:p>
          <a:p>
            <a:r>
              <a:rPr lang="en-US" sz="2800" dirty="0"/>
              <a:t>	The Word of God had been savored by many English people and, in spite of a grim century of suppression that was to follow, the stage had been set for the great work of translation from the original languages that would be undertaken by William Tyndale.</a:t>
            </a:r>
          </a:p>
          <a:p>
            <a:endParaRPr lang="en-US" sz="3600" dirty="0"/>
          </a:p>
        </p:txBody>
      </p:sp>
    </p:spTree>
    <p:extLst>
      <p:ext uri="{BB962C8B-B14F-4D97-AF65-F5344CB8AC3E}">
        <p14:creationId xmlns:p14="http://schemas.microsoft.com/office/powerpoint/2010/main" val="2291110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John Wycliffe Quotes">
            <a:extLst>
              <a:ext uri="{FF2B5EF4-FFF2-40B4-BE49-F238E27FC236}">
                <a16:creationId xmlns:a16="http://schemas.microsoft.com/office/drawing/2014/main" id="{F6AC1588-5A0E-4F20-B56A-1F33894E7E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887" b="17082"/>
          <a:stretch/>
        </p:blipFill>
        <p:spPr bwMode="auto">
          <a:xfrm>
            <a:off x="1810755" y="477991"/>
            <a:ext cx="6093725" cy="5534824"/>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A1A6D2E2-1A0C-46E6-A02B-FC3CF87D424F}"/>
              </a:ext>
            </a:extLst>
          </p:cNvPr>
          <p:cNvSpPr>
            <a:spLocks noGrp="1"/>
          </p:cNvSpPr>
          <p:nvPr>
            <p:ph type="dt" sz="half" idx="10"/>
          </p:nvPr>
        </p:nvSpPr>
        <p:spPr>
          <a:xfrm>
            <a:off x="628650" y="6356350"/>
            <a:ext cx="2057400" cy="365125"/>
          </a:xfrm>
        </p:spPr>
        <p:txBody>
          <a:bodyPr>
            <a:normAutofit/>
          </a:bodyPr>
          <a:lstStyle/>
          <a:p>
            <a:pPr>
              <a:spcAft>
                <a:spcPts val="600"/>
              </a:spcAft>
            </a:pPr>
            <a:r>
              <a:rPr lang="en-US"/>
              <a:t>9/16/2018</a:t>
            </a:r>
          </a:p>
        </p:txBody>
      </p:sp>
      <p:sp>
        <p:nvSpPr>
          <p:cNvPr id="3" name="Footer Placeholder 2">
            <a:extLst>
              <a:ext uri="{FF2B5EF4-FFF2-40B4-BE49-F238E27FC236}">
                <a16:creationId xmlns:a16="http://schemas.microsoft.com/office/drawing/2014/main" id="{419CF1C7-5605-4C7C-83D7-F5191D12F0BA}"/>
              </a:ext>
            </a:extLst>
          </p:cNvPr>
          <p:cNvSpPr>
            <a:spLocks noGrp="1"/>
          </p:cNvSpPr>
          <p:nvPr>
            <p:ph type="ftr" sz="quarter" idx="11"/>
          </p:nvPr>
        </p:nvSpPr>
        <p:spPr>
          <a:xfrm>
            <a:off x="3028950" y="6356350"/>
            <a:ext cx="3086100" cy="365125"/>
          </a:xfrm>
        </p:spPr>
        <p:txBody>
          <a:bodyPr>
            <a:normAutofit/>
          </a:bodyPr>
          <a:lstStyle/>
          <a:p>
            <a:pPr>
              <a:spcAft>
                <a:spcPts val="600"/>
              </a:spcAft>
            </a:pPr>
            <a:r>
              <a:rPr lang="en-US"/>
              <a:t>Where Was God?</a:t>
            </a:r>
          </a:p>
        </p:txBody>
      </p:sp>
      <p:sp>
        <p:nvSpPr>
          <p:cNvPr id="4" name="Slide Number Placeholder 3">
            <a:extLst>
              <a:ext uri="{FF2B5EF4-FFF2-40B4-BE49-F238E27FC236}">
                <a16:creationId xmlns:a16="http://schemas.microsoft.com/office/drawing/2014/main" id="{36F9C4CB-AFBA-4A4B-B49E-2B1392E84149}"/>
              </a:ext>
            </a:extLst>
          </p:cNvPr>
          <p:cNvSpPr>
            <a:spLocks noGrp="1"/>
          </p:cNvSpPr>
          <p:nvPr>
            <p:ph type="sldNum" sz="quarter" idx="12"/>
          </p:nvPr>
        </p:nvSpPr>
        <p:spPr>
          <a:xfrm>
            <a:off x="6457950" y="6356350"/>
            <a:ext cx="2057400" cy="365125"/>
          </a:xfrm>
        </p:spPr>
        <p:txBody>
          <a:bodyPr>
            <a:normAutofit/>
          </a:bodyPr>
          <a:lstStyle/>
          <a:p>
            <a:pPr>
              <a:spcAft>
                <a:spcPts val="600"/>
              </a:spcAft>
            </a:pPr>
            <a:fld id="{FF6EAED7-9305-46A5-8957-DB3C71D9356F}" type="slidenum">
              <a:rPr lang="en-US" smtClean="0"/>
              <a:pPr>
                <a:spcAft>
                  <a:spcPts val="600"/>
                </a:spcAft>
              </a:pPr>
              <a:t>16</a:t>
            </a:fld>
            <a:endParaRPr lang="en-US"/>
          </a:p>
        </p:txBody>
      </p:sp>
    </p:spTree>
    <p:extLst>
      <p:ext uri="{BB962C8B-B14F-4D97-AF65-F5344CB8AC3E}">
        <p14:creationId xmlns:p14="http://schemas.microsoft.com/office/powerpoint/2010/main" val="948536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FDCC5F-93DC-46D2-B383-546DC5B0F887}"/>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3939E0A7-9236-4F65-80A6-DD8A5C8B0078}"/>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580C5527-5947-4938-B643-0066B7479656}"/>
              </a:ext>
            </a:extLst>
          </p:cNvPr>
          <p:cNvSpPr>
            <a:spLocks noGrp="1"/>
          </p:cNvSpPr>
          <p:nvPr>
            <p:ph type="sldNum" sz="quarter" idx="12"/>
          </p:nvPr>
        </p:nvSpPr>
        <p:spPr/>
        <p:txBody>
          <a:bodyPr/>
          <a:lstStyle/>
          <a:p>
            <a:fld id="{FF6EAED7-9305-46A5-8957-DB3C71D9356F}" type="slidenum">
              <a:rPr lang="en-US" smtClean="0"/>
              <a:t>17</a:t>
            </a:fld>
            <a:endParaRPr lang="en-US"/>
          </a:p>
        </p:txBody>
      </p:sp>
      <p:sp>
        <p:nvSpPr>
          <p:cNvPr id="5" name="Rectangle 4">
            <a:extLst>
              <a:ext uri="{FF2B5EF4-FFF2-40B4-BE49-F238E27FC236}">
                <a16:creationId xmlns:a16="http://schemas.microsoft.com/office/drawing/2014/main" id="{370A7695-E0C0-4E8F-B51D-3E66A828B26F}"/>
              </a:ext>
            </a:extLst>
          </p:cNvPr>
          <p:cNvSpPr/>
          <p:nvPr/>
        </p:nvSpPr>
        <p:spPr>
          <a:xfrm>
            <a:off x="187960" y="55244"/>
            <a:ext cx="8768080" cy="6447919"/>
          </a:xfrm>
          <a:prstGeom prst="rect">
            <a:avLst/>
          </a:prstGeom>
        </p:spPr>
        <p:txBody>
          <a:bodyPr wrap="square">
            <a:spAutoFit/>
          </a:bodyPr>
          <a:lstStyle/>
          <a:p>
            <a:r>
              <a:rPr lang="en-US" sz="4000" b="1" dirty="0"/>
              <a:t>ROMANS 8:19-23</a:t>
            </a:r>
          </a:p>
          <a:p>
            <a:r>
              <a:rPr lang="en-US" sz="3200" i="1" dirty="0"/>
              <a:t>	</a:t>
            </a:r>
            <a:r>
              <a:rPr lang="en-US" sz="3100" i="1" dirty="0"/>
              <a:t>For the earnest expectation of the creature </a:t>
            </a:r>
            <a:r>
              <a:rPr lang="en-US" sz="3100" i="1" dirty="0" err="1"/>
              <a:t>waiteth</a:t>
            </a:r>
            <a:r>
              <a:rPr lang="en-US" sz="3100" i="1" dirty="0"/>
              <a:t> for the manifestation of the sons of God. 20 For the creature was made subject to vanity, not willingly, but by reason of him who hath subjected the same in hope, 21 Because the creature itself also shall be delivered from the bondage of corruption into the glorious liberty of the children of God. 22 For we know that the whole creation </a:t>
            </a:r>
            <a:r>
              <a:rPr lang="en-US" sz="3100" i="1" dirty="0" err="1"/>
              <a:t>groaneth</a:t>
            </a:r>
            <a:r>
              <a:rPr lang="en-US" sz="3100" i="1" dirty="0"/>
              <a:t> and </a:t>
            </a:r>
            <a:r>
              <a:rPr lang="en-US" sz="3100" i="1" dirty="0" err="1"/>
              <a:t>travaileth</a:t>
            </a:r>
            <a:r>
              <a:rPr lang="en-US" sz="3100" i="1" dirty="0"/>
              <a:t> in pain together until now. </a:t>
            </a:r>
            <a:r>
              <a:rPr lang="en-US" sz="3100" i="1" spc="-150" dirty="0"/>
              <a:t>23 And not only they, but ourselves also, which have the </a:t>
            </a:r>
            <a:r>
              <a:rPr lang="en-US" sz="3100" i="1" spc="-150" dirty="0" err="1"/>
              <a:t>firstfruits</a:t>
            </a:r>
            <a:r>
              <a:rPr lang="en-US" sz="3100" i="1" spc="-150" dirty="0"/>
              <a:t> of the Spirit, even we ourselves groan within ourselves, waiting for the adoption, to wit, the redemption of our body. </a:t>
            </a:r>
          </a:p>
        </p:txBody>
      </p:sp>
    </p:spTree>
    <p:extLst>
      <p:ext uri="{BB962C8B-B14F-4D97-AF65-F5344CB8AC3E}">
        <p14:creationId xmlns:p14="http://schemas.microsoft.com/office/powerpoint/2010/main" val="214431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7C2AE5-010F-4982-BF8C-94DCCAAC8BBD}"/>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F035A243-E244-4B95-BE98-FB98F4DF1E38}"/>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0E2AA5AB-1B92-45F6-BF0A-13CDB0604CBB}"/>
              </a:ext>
            </a:extLst>
          </p:cNvPr>
          <p:cNvSpPr>
            <a:spLocks noGrp="1"/>
          </p:cNvSpPr>
          <p:nvPr>
            <p:ph type="sldNum" sz="quarter" idx="12"/>
          </p:nvPr>
        </p:nvSpPr>
        <p:spPr/>
        <p:txBody>
          <a:bodyPr/>
          <a:lstStyle/>
          <a:p>
            <a:fld id="{FF6EAED7-9305-46A5-8957-DB3C71D9356F}" type="slidenum">
              <a:rPr lang="en-US" smtClean="0"/>
              <a:t>18</a:t>
            </a:fld>
            <a:endParaRPr lang="en-US"/>
          </a:p>
        </p:txBody>
      </p:sp>
      <p:sp>
        <p:nvSpPr>
          <p:cNvPr id="5" name="TextBox 4">
            <a:extLst>
              <a:ext uri="{FF2B5EF4-FFF2-40B4-BE49-F238E27FC236}">
                <a16:creationId xmlns:a16="http://schemas.microsoft.com/office/drawing/2014/main" id="{607D6115-D733-427C-87BB-BC07DC9C83EF}"/>
              </a:ext>
            </a:extLst>
          </p:cNvPr>
          <p:cNvSpPr txBox="1"/>
          <p:nvPr/>
        </p:nvSpPr>
        <p:spPr>
          <a:xfrm>
            <a:off x="467360" y="406400"/>
            <a:ext cx="8442960" cy="2308324"/>
          </a:xfrm>
          <a:prstGeom prst="rect">
            <a:avLst/>
          </a:prstGeom>
          <a:noFill/>
        </p:spPr>
        <p:txBody>
          <a:bodyPr wrap="square" rtlCol="0">
            <a:spAutoFit/>
          </a:bodyPr>
          <a:lstStyle/>
          <a:p>
            <a:r>
              <a:rPr lang="en-US" sz="3600" dirty="0"/>
              <a:t>Natural Disasters reveal people’s values.</a:t>
            </a:r>
          </a:p>
          <a:p>
            <a:endParaRPr lang="en-US" sz="3600" dirty="0"/>
          </a:p>
          <a:p>
            <a:r>
              <a:rPr lang="en-US" sz="3600" dirty="0"/>
              <a:t>6,000 people die per hour on Earth. </a:t>
            </a:r>
          </a:p>
          <a:p>
            <a:r>
              <a:rPr lang="en-US" sz="3600" dirty="0"/>
              <a:t> </a:t>
            </a:r>
          </a:p>
        </p:txBody>
      </p:sp>
      <p:sp>
        <p:nvSpPr>
          <p:cNvPr id="6" name="TextBox 5">
            <a:extLst>
              <a:ext uri="{FF2B5EF4-FFF2-40B4-BE49-F238E27FC236}">
                <a16:creationId xmlns:a16="http://schemas.microsoft.com/office/drawing/2014/main" id="{683560FC-985A-48F8-8E5F-E11C8FA1FDB0}"/>
              </a:ext>
            </a:extLst>
          </p:cNvPr>
          <p:cNvSpPr txBox="1"/>
          <p:nvPr/>
        </p:nvSpPr>
        <p:spPr>
          <a:xfrm>
            <a:off x="789214" y="4463143"/>
            <a:ext cx="7565571" cy="1200329"/>
          </a:xfrm>
          <a:prstGeom prst="rect">
            <a:avLst/>
          </a:prstGeom>
          <a:noFill/>
        </p:spPr>
        <p:txBody>
          <a:bodyPr wrap="square" rtlCol="0">
            <a:spAutoFit/>
          </a:bodyPr>
          <a:lstStyle/>
          <a:p>
            <a:r>
              <a:rPr lang="en-US" sz="3600" i="1" dirty="0"/>
              <a:t>“Even the Devil is God’s Devil.”</a:t>
            </a:r>
          </a:p>
          <a:p>
            <a:pPr algn="r"/>
            <a:r>
              <a:rPr lang="en-US" sz="3600" dirty="0"/>
              <a:t>Martin Luther</a:t>
            </a:r>
          </a:p>
        </p:txBody>
      </p:sp>
    </p:spTree>
    <p:extLst>
      <p:ext uri="{BB962C8B-B14F-4D97-AF65-F5344CB8AC3E}">
        <p14:creationId xmlns:p14="http://schemas.microsoft.com/office/powerpoint/2010/main" val="3515955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lated image">
            <a:extLst>
              <a:ext uri="{FF2B5EF4-FFF2-40B4-BE49-F238E27FC236}">
                <a16:creationId xmlns:a16="http://schemas.microsoft.com/office/drawing/2014/main" id="{CC142851-FACF-4085-B953-08606750F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 y="0"/>
            <a:ext cx="9001760" cy="7141396"/>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C3CCD2F5-A725-49ED-AB90-991FC0CA46C4}"/>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6CE8C4FE-F372-48F8-A811-F0C550BFBBE4}"/>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F200F9C8-8AF5-497E-9D42-5359BCD419A1}"/>
              </a:ext>
            </a:extLst>
          </p:cNvPr>
          <p:cNvSpPr>
            <a:spLocks noGrp="1"/>
          </p:cNvSpPr>
          <p:nvPr>
            <p:ph type="sldNum" sz="quarter" idx="12"/>
          </p:nvPr>
        </p:nvSpPr>
        <p:spPr/>
        <p:txBody>
          <a:bodyPr/>
          <a:lstStyle/>
          <a:p>
            <a:fld id="{FF6EAED7-9305-46A5-8957-DB3C71D9356F}" type="slidenum">
              <a:rPr lang="en-US" smtClean="0"/>
              <a:t>19</a:t>
            </a:fld>
            <a:endParaRPr lang="en-US"/>
          </a:p>
        </p:txBody>
      </p:sp>
      <p:sp>
        <p:nvSpPr>
          <p:cNvPr id="5" name="Rectangle 4">
            <a:extLst>
              <a:ext uri="{FF2B5EF4-FFF2-40B4-BE49-F238E27FC236}">
                <a16:creationId xmlns:a16="http://schemas.microsoft.com/office/drawing/2014/main" id="{A2E60FB1-9EB4-4969-8498-4B98B3BE1460}"/>
              </a:ext>
            </a:extLst>
          </p:cNvPr>
          <p:cNvSpPr/>
          <p:nvPr/>
        </p:nvSpPr>
        <p:spPr>
          <a:xfrm>
            <a:off x="2807970" y="1718131"/>
            <a:ext cx="6264910" cy="5139869"/>
          </a:xfrm>
          <a:prstGeom prst="rect">
            <a:avLst/>
          </a:prstGeom>
          <a:solidFill>
            <a:srgbClr val="002060">
              <a:alpha val="53000"/>
            </a:srgbClr>
          </a:solidFill>
        </p:spPr>
        <p:txBody>
          <a:bodyPr wrap="square">
            <a:spAutoFit/>
          </a:bodyPr>
          <a:lstStyle/>
          <a:p>
            <a:r>
              <a:rPr lang="en-US" sz="3600" b="1" dirty="0"/>
              <a:t>MATTHEW 7:24-27</a:t>
            </a:r>
            <a:endParaRPr lang="en-US" sz="3600" b="1" i="1" dirty="0"/>
          </a:p>
          <a:p>
            <a:r>
              <a:rPr lang="en-US" sz="2800" i="1" dirty="0"/>
              <a:t>	</a:t>
            </a:r>
            <a:r>
              <a:rPr lang="en-US" sz="2400" i="1" dirty="0"/>
              <a:t>Therefore whosoever heareth these sayings of mine, and doeth them, I will liken him unto a wise man, which built his house upon a rock:  25 And the rain descended, and the floods came, and the winds blew, and beat upon that house; and it fell not: for it was founded upon a rock. 26 And every one that heareth these sayings of mine, and doeth them not, shall be likened unto a foolish man, which built his house upon the sand: 27 And the rain descended, and the floods came, and the winds blew, and beat upon that house; and it fell: and great was the fall of it.</a:t>
            </a:r>
            <a:endParaRPr lang="en-US" sz="2800" i="1" dirty="0"/>
          </a:p>
        </p:txBody>
      </p:sp>
    </p:spTree>
    <p:extLst>
      <p:ext uri="{BB962C8B-B14F-4D97-AF65-F5344CB8AC3E}">
        <p14:creationId xmlns:p14="http://schemas.microsoft.com/office/powerpoint/2010/main" val="48548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24762-9BAA-44CE-9EA1-B2A7EF1D39EB}"/>
              </a:ext>
            </a:extLst>
          </p:cNvPr>
          <p:cNvSpPr>
            <a:spLocks noGrp="1"/>
          </p:cNvSpPr>
          <p:nvPr>
            <p:ph type="title"/>
          </p:nvPr>
        </p:nvSpPr>
        <p:spPr/>
        <p:txBody>
          <a:bodyPr>
            <a:normAutofit/>
          </a:bodyPr>
          <a:lstStyle/>
          <a:p>
            <a:pPr algn="ctr"/>
            <a:r>
              <a:rPr lang="en-US" sz="5400" dirty="0">
                <a:solidFill>
                  <a:srgbClr val="00B0F0"/>
                </a:solidFill>
              </a:rPr>
              <a:t>Birthdays &amp; Anniversaries</a:t>
            </a:r>
          </a:p>
        </p:txBody>
      </p:sp>
      <p:sp>
        <p:nvSpPr>
          <p:cNvPr id="3" name="Content Placeholder 2">
            <a:extLst>
              <a:ext uri="{FF2B5EF4-FFF2-40B4-BE49-F238E27FC236}">
                <a16:creationId xmlns:a16="http://schemas.microsoft.com/office/drawing/2014/main" id="{6012BEBB-E8A6-4581-83C1-C19349562614}"/>
              </a:ext>
            </a:extLst>
          </p:cNvPr>
          <p:cNvSpPr>
            <a:spLocks noGrp="1"/>
          </p:cNvSpPr>
          <p:nvPr>
            <p:ph idx="1"/>
          </p:nvPr>
        </p:nvSpPr>
        <p:spPr/>
        <p:txBody>
          <a:bodyPr>
            <a:normAutofit/>
          </a:bodyPr>
          <a:lstStyle/>
          <a:p>
            <a:pPr algn="ctr"/>
            <a:r>
              <a:rPr lang="en-US" sz="3600" dirty="0"/>
              <a:t>Sept. 19</a:t>
            </a:r>
            <a:r>
              <a:rPr lang="en-US" sz="3600" baseline="30000" dirty="0"/>
              <a:t>th</a:t>
            </a:r>
            <a:r>
              <a:rPr lang="en-US" sz="3600" dirty="0"/>
              <a:t> Sarah Coffey</a:t>
            </a:r>
          </a:p>
          <a:p>
            <a:pPr algn="ctr"/>
            <a:r>
              <a:rPr lang="en-US" sz="3600" dirty="0"/>
              <a:t>Sept. 23</a:t>
            </a:r>
            <a:r>
              <a:rPr lang="en-US" sz="3600" baseline="30000" dirty="0"/>
              <a:t>rd</a:t>
            </a:r>
            <a:r>
              <a:rPr lang="en-US" sz="3600" dirty="0"/>
              <a:t> Cindy Walters</a:t>
            </a:r>
          </a:p>
          <a:p>
            <a:pPr algn="ctr"/>
            <a:r>
              <a:rPr lang="en-US" sz="3600" dirty="0"/>
              <a:t>Sept. 24</a:t>
            </a:r>
            <a:r>
              <a:rPr lang="en-US" sz="3600" baseline="30000" dirty="0"/>
              <a:t>th</a:t>
            </a:r>
            <a:r>
              <a:rPr lang="en-US" sz="3600" dirty="0"/>
              <a:t> Gabrielle Walter</a:t>
            </a:r>
          </a:p>
          <a:p>
            <a:pPr algn="ctr"/>
            <a:endParaRPr lang="en-US" sz="3600" dirty="0"/>
          </a:p>
          <a:p>
            <a:pPr algn="ctr"/>
            <a:r>
              <a:rPr lang="en-US" sz="3600" dirty="0"/>
              <a:t>Sept 22</a:t>
            </a:r>
            <a:r>
              <a:rPr lang="en-US" sz="3600" baseline="30000" dirty="0"/>
              <a:t>nd</a:t>
            </a:r>
            <a:r>
              <a:rPr lang="en-US" sz="3600" dirty="0"/>
              <a:t> Work Day</a:t>
            </a:r>
          </a:p>
          <a:p>
            <a:pPr marL="0" indent="0" algn="ctr">
              <a:buNone/>
            </a:pPr>
            <a:endParaRPr lang="en-US" sz="3600" dirty="0"/>
          </a:p>
          <a:p>
            <a:pPr marL="0" indent="0" algn="ctr">
              <a:buNone/>
            </a:pPr>
            <a:r>
              <a:rPr lang="en-US" sz="3600" dirty="0"/>
              <a:t>Oct. 12-14</a:t>
            </a:r>
            <a:r>
              <a:rPr lang="en-US" sz="3600" baseline="30000" dirty="0"/>
              <a:t>th</a:t>
            </a:r>
            <a:r>
              <a:rPr lang="en-US" sz="3600" dirty="0"/>
              <a:t> Dedication Meetings</a:t>
            </a:r>
          </a:p>
        </p:txBody>
      </p:sp>
      <p:sp>
        <p:nvSpPr>
          <p:cNvPr id="4" name="Date Placeholder 3">
            <a:extLst>
              <a:ext uri="{FF2B5EF4-FFF2-40B4-BE49-F238E27FC236}">
                <a16:creationId xmlns:a16="http://schemas.microsoft.com/office/drawing/2014/main" id="{15BD1FC2-8B6E-4061-B093-9F3F45A8BDC1}"/>
              </a:ext>
            </a:extLst>
          </p:cNvPr>
          <p:cNvSpPr>
            <a:spLocks noGrp="1"/>
          </p:cNvSpPr>
          <p:nvPr>
            <p:ph type="dt" sz="half" idx="10"/>
          </p:nvPr>
        </p:nvSpPr>
        <p:spPr/>
        <p:txBody>
          <a:bodyPr/>
          <a:lstStyle/>
          <a:p>
            <a:r>
              <a:rPr lang="en-US"/>
              <a:t>9/16/2018</a:t>
            </a:r>
          </a:p>
        </p:txBody>
      </p:sp>
      <p:sp>
        <p:nvSpPr>
          <p:cNvPr id="5" name="Footer Placeholder 4">
            <a:extLst>
              <a:ext uri="{FF2B5EF4-FFF2-40B4-BE49-F238E27FC236}">
                <a16:creationId xmlns:a16="http://schemas.microsoft.com/office/drawing/2014/main" id="{62D0E46C-CA29-4A9B-9B89-D6776FB377DC}"/>
              </a:ext>
            </a:extLst>
          </p:cNvPr>
          <p:cNvSpPr>
            <a:spLocks noGrp="1"/>
          </p:cNvSpPr>
          <p:nvPr>
            <p:ph type="ftr" sz="quarter" idx="11"/>
          </p:nvPr>
        </p:nvSpPr>
        <p:spPr/>
        <p:txBody>
          <a:bodyPr/>
          <a:lstStyle/>
          <a:p>
            <a:r>
              <a:rPr lang="en-US"/>
              <a:t>Where Was God?</a:t>
            </a:r>
          </a:p>
        </p:txBody>
      </p:sp>
      <p:sp>
        <p:nvSpPr>
          <p:cNvPr id="6" name="Slide Number Placeholder 5">
            <a:extLst>
              <a:ext uri="{FF2B5EF4-FFF2-40B4-BE49-F238E27FC236}">
                <a16:creationId xmlns:a16="http://schemas.microsoft.com/office/drawing/2014/main" id="{2516DF42-EFBF-4B2B-9F63-D5FEFCDC33F8}"/>
              </a:ext>
            </a:extLst>
          </p:cNvPr>
          <p:cNvSpPr>
            <a:spLocks noGrp="1"/>
          </p:cNvSpPr>
          <p:nvPr>
            <p:ph type="sldNum" sz="quarter" idx="12"/>
          </p:nvPr>
        </p:nvSpPr>
        <p:spPr/>
        <p:txBody>
          <a:bodyPr/>
          <a:lstStyle/>
          <a:p>
            <a:fld id="{FF6EAED7-9305-46A5-8957-DB3C71D9356F}" type="slidenum">
              <a:rPr lang="en-US" smtClean="0"/>
              <a:t>2</a:t>
            </a:fld>
            <a:endParaRPr lang="en-US"/>
          </a:p>
        </p:txBody>
      </p:sp>
    </p:spTree>
    <p:extLst>
      <p:ext uri="{BB962C8B-B14F-4D97-AF65-F5344CB8AC3E}">
        <p14:creationId xmlns:p14="http://schemas.microsoft.com/office/powerpoint/2010/main" val="3471295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1B0F4F-DB46-43DA-9514-2EE90EF2AB12}"/>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A664A8ED-B7FD-48B8-AAC1-2E794D4A1EB2}"/>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F74E160C-38A1-4FAA-8B31-57B24E0A1131}"/>
              </a:ext>
            </a:extLst>
          </p:cNvPr>
          <p:cNvSpPr>
            <a:spLocks noGrp="1"/>
          </p:cNvSpPr>
          <p:nvPr>
            <p:ph type="sldNum" sz="quarter" idx="12"/>
          </p:nvPr>
        </p:nvSpPr>
        <p:spPr/>
        <p:txBody>
          <a:bodyPr/>
          <a:lstStyle/>
          <a:p>
            <a:fld id="{FF6EAED7-9305-46A5-8957-DB3C71D9356F}" type="slidenum">
              <a:rPr lang="en-US" smtClean="0"/>
              <a:t>20</a:t>
            </a:fld>
            <a:endParaRPr lang="en-US"/>
          </a:p>
        </p:txBody>
      </p:sp>
      <p:sp>
        <p:nvSpPr>
          <p:cNvPr id="5" name="Rectangle 4">
            <a:extLst>
              <a:ext uri="{FF2B5EF4-FFF2-40B4-BE49-F238E27FC236}">
                <a16:creationId xmlns:a16="http://schemas.microsoft.com/office/drawing/2014/main" id="{324A375D-9C6C-4028-A85F-0CEED5296302}"/>
              </a:ext>
            </a:extLst>
          </p:cNvPr>
          <p:cNvSpPr/>
          <p:nvPr/>
        </p:nvSpPr>
        <p:spPr>
          <a:xfrm>
            <a:off x="218440" y="136524"/>
            <a:ext cx="8707120" cy="6247864"/>
          </a:xfrm>
          <a:prstGeom prst="rect">
            <a:avLst/>
          </a:prstGeom>
        </p:spPr>
        <p:txBody>
          <a:bodyPr wrap="square">
            <a:spAutoFit/>
          </a:bodyPr>
          <a:lstStyle/>
          <a:p>
            <a:r>
              <a:rPr lang="en-US" sz="3600" b="1" dirty="0"/>
              <a:t>JOB 1:18-22</a:t>
            </a:r>
          </a:p>
          <a:p>
            <a:r>
              <a:rPr lang="en-US" sz="2800" i="1" dirty="0"/>
              <a:t>	 While he was yet speaking, there came also another, and said, Thy sons and thy daughters were eating and drinking wine in their eldest brother's house: 19 And, behold, there came a great wind from the wilderness, and smote the four corners of the house, and it fell upon the young men, and they are dead; and I only am escaped alone to tell thee. 20 Then Job arose, and rent his mantle, and shaved his head, and fell down upon the ground, and worshipped, 21  And said, Naked came I out of my mother's womb, and naked shall I return thither: the LORD gave, and the LORD hath taken away; blessed be the name of the LORD. 22 In all this Job sinned not, nor charged God foolishly.</a:t>
            </a:r>
          </a:p>
        </p:txBody>
      </p:sp>
    </p:spTree>
    <p:extLst>
      <p:ext uri="{BB962C8B-B14F-4D97-AF65-F5344CB8AC3E}">
        <p14:creationId xmlns:p14="http://schemas.microsoft.com/office/powerpoint/2010/main" val="373577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C40CCA-A125-49C9-AFAE-505E2C75C8AC}"/>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2969D94A-6F2A-45A9-97ED-8A50AA5FB3C7}"/>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0DD97C2E-1FC1-455E-BC00-1C7E3CB726F2}"/>
              </a:ext>
            </a:extLst>
          </p:cNvPr>
          <p:cNvSpPr>
            <a:spLocks noGrp="1"/>
          </p:cNvSpPr>
          <p:nvPr>
            <p:ph type="sldNum" sz="quarter" idx="12"/>
          </p:nvPr>
        </p:nvSpPr>
        <p:spPr/>
        <p:txBody>
          <a:bodyPr/>
          <a:lstStyle/>
          <a:p>
            <a:fld id="{FF6EAED7-9305-46A5-8957-DB3C71D9356F}" type="slidenum">
              <a:rPr lang="en-US" smtClean="0"/>
              <a:t>21</a:t>
            </a:fld>
            <a:endParaRPr lang="en-US"/>
          </a:p>
        </p:txBody>
      </p:sp>
      <p:sp>
        <p:nvSpPr>
          <p:cNvPr id="5" name="Rectangle 4">
            <a:extLst>
              <a:ext uri="{FF2B5EF4-FFF2-40B4-BE49-F238E27FC236}">
                <a16:creationId xmlns:a16="http://schemas.microsoft.com/office/drawing/2014/main" id="{D897CE55-0D5F-4537-8549-CBDD0F4DA0F9}"/>
              </a:ext>
            </a:extLst>
          </p:cNvPr>
          <p:cNvSpPr/>
          <p:nvPr/>
        </p:nvSpPr>
        <p:spPr>
          <a:xfrm>
            <a:off x="213360" y="0"/>
            <a:ext cx="8717280" cy="6594495"/>
          </a:xfrm>
          <a:prstGeom prst="rect">
            <a:avLst/>
          </a:prstGeom>
        </p:spPr>
        <p:txBody>
          <a:bodyPr wrap="square">
            <a:spAutoFit/>
          </a:bodyPr>
          <a:lstStyle/>
          <a:p>
            <a:r>
              <a:rPr lang="en-US" sz="4800" b="1" dirty="0"/>
              <a:t>PSALM 135:6-9</a:t>
            </a:r>
          </a:p>
          <a:p>
            <a:r>
              <a:rPr lang="en-US" sz="3600" dirty="0"/>
              <a:t>	</a:t>
            </a:r>
            <a:r>
              <a:rPr lang="en-US" sz="3600" i="1" dirty="0"/>
              <a:t>Whatsoever the LORD pleased, that did he in heaven, and in earth, in the seas, and all deep places. 7 He </a:t>
            </a:r>
            <a:r>
              <a:rPr lang="en-US" sz="3600" i="1" dirty="0" err="1"/>
              <a:t>causeth</a:t>
            </a:r>
            <a:r>
              <a:rPr lang="en-US" sz="3600" i="1" dirty="0"/>
              <a:t> the </a:t>
            </a:r>
            <a:r>
              <a:rPr lang="en-US" sz="3600" i="1" dirty="0" err="1"/>
              <a:t>vapours</a:t>
            </a:r>
            <a:r>
              <a:rPr lang="en-US" sz="3600" i="1" dirty="0"/>
              <a:t> to ascend from the ends of the earth; he </a:t>
            </a:r>
            <a:r>
              <a:rPr lang="en-US" sz="3600" i="1" dirty="0" err="1"/>
              <a:t>maketh</a:t>
            </a:r>
            <a:r>
              <a:rPr lang="en-US" sz="3600" i="1" dirty="0"/>
              <a:t> lightnings for the rain; he bringeth the wind out of his treasuries. 8 Who smote the first-born of Egypt, both of man and beast. 9 Who sent tokens and wonders into the midst of thee, O Egypt, upon Pharaoh, and upon all his servants.</a:t>
            </a:r>
          </a:p>
        </p:txBody>
      </p:sp>
    </p:spTree>
    <p:extLst>
      <p:ext uri="{BB962C8B-B14F-4D97-AF65-F5344CB8AC3E}">
        <p14:creationId xmlns:p14="http://schemas.microsoft.com/office/powerpoint/2010/main" val="1032985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3C2B95-BAE3-46B2-84D4-2ACB0CCBD04A}"/>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FF0A96F7-A050-466E-88FB-21C1417382FE}"/>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4AEDE82C-8665-4AA0-9CC1-F8B7E229CA0D}"/>
              </a:ext>
            </a:extLst>
          </p:cNvPr>
          <p:cNvSpPr>
            <a:spLocks noGrp="1"/>
          </p:cNvSpPr>
          <p:nvPr>
            <p:ph type="sldNum" sz="quarter" idx="12"/>
          </p:nvPr>
        </p:nvSpPr>
        <p:spPr/>
        <p:txBody>
          <a:bodyPr/>
          <a:lstStyle/>
          <a:p>
            <a:fld id="{FF6EAED7-9305-46A5-8957-DB3C71D9356F}" type="slidenum">
              <a:rPr lang="en-US" smtClean="0"/>
              <a:t>22</a:t>
            </a:fld>
            <a:endParaRPr lang="en-US"/>
          </a:p>
        </p:txBody>
      </p:sp>
      <p:sp>
        <p:nvSpPr>
          <p:cNvPr id="5" name="Rectangle 4">
            <a:extLst>
              <a:ext uri="{FF2B5EF4-FFF2-40B4-BE49-F238E27FC236}">
                <a16:creationId xmlns:a16="http://schemas.microsoft.com/office/drawing/2014/main" id="{BF4FD8C2-B894-47F0-9831-09FA96656255}"/>
              </a:ext>
            </a:extLst>
          </p:cNvPr>
          <p:cNvSpPr/>
          <p:nvPr/>
        </p:nvSpPr>
        <p:spPr>
          <a:xfrm>
            <a:off x="396240" y="304801"/>
            <a:ext cx="8524240" cy="4647426"/>
          </a:xfrm>
          <a:prstGeom prst="rect">
            <a:avLst/>
          </a:prstGeom>
        </p:spPr>
        <p:txBody>
          <a:bodyPr wrap="square">
            <a:spAutoFit/>
          </a:bodyPr>
          <a:lstStyle/>
          <a:p>
            <a:r>
              <a:rPr lang="en-US" sz="4000" b="1" dirty="0"/>
              <a:t>JONAH 1:4-5</a:t>
            </a:r>
          </a:p>
          <a:p>
            <a:r>
              <a:rPr lang="en-US" sz="3200" i="1" dirty="0"/>
              <a:t>	But the LORD sent out a great wind into the sea, and there was a mighty tempest in the sea, so that the ship was like to be broken.</a:t>
            </a:r>
          </a:p>
          <a:p>
            <a:r>
              <a:rPr lang="en-US" sz="3200" i="1" dirty="0"/>
              <a:t>	5 Then the mariners were afraid, and cried every man unto his god, and cast forth the wares that were in the ship into the sea, to lighten it of them. But Jonah was gone down into the sides of the ship; and he lay, and was fast asleep.</a:t>
            </a:r>
          </a:p>
        </p:txBody>
      </p:sp>
    </p:spTree>
    <p:extLst>
      <p:ext uri="{BB962C8B-B14F-4D97-AF65-F5344CB8AC3E}">
        <p14:creationId xmlns:p14="http://schemas.microsoft.com/office/powerpoint/2010/main" val="1194233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E097C2-F086-473B-9CBD-ABC581B8858A}"/>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D69AD001-17D5-4425-B701-855FC5BFF721}"/>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0FAE7497-EC99-4731-BD42-D7F0F88A2FAD}"/>
              </a:ext>
            </a:extLst>
          </p:cNvPr>
          <p:cNvSpPr>
            <a:spLocks noGrp="1"/>
          </p:cNvSpPr>
          <p:nvPr>
            <p:ph type="sldNum" sz="quarter" idx="12"/>
          </p:nvPr>
        </p:nvSpPr>
        <p:spPr/>
        <p:txBody>
          <a:bodyPr/>
          <a:lstStyle/>
          <a:p>
            <a:fld id="{FF6EAED7-9305-46A5-8957-DB3C71D9356F}" type="slidenum">
              <a:rPr lang="en-US" smtClean="0"/>
              <a:t>23</a:t>
            </a:fld>
            <a:endParaRPr lang="en-US"/>
          </a:p>
        </p:txBody>
      </p:sp>
      <p:sp>
        <p:nvSpPr>
          <p:cNvPr id="5" name="Rectangle 4">
            <a:extLst>
              <a:ext uri="{FF2B5EF4-FFF2-40B4-BE49-F238E27FC236}">
                <a16:creationId xmlns:a16="http://schemas.microsoft.com/office/drawing/2014/main" id="{58D70948-D1F2-4437-A4F5-17B9244A46D4}"/>
              </a:ext>
            </a:extLst>
          </p:cNvPr>
          <p:cNvSpPr/>
          <p:nvPr/>
        </p:nvSpPr>
        <p:spPr>
          <a:xfrm>
            <a:off x="187960" y="0"/>
            <a:ext cx="8768080" cy="6032421"/>
          </a:xfrm>
          <a:prstGeom prst="rect">
            <a:avLst/>
          </a:prstGeom>
        </p:spPr>
        <p:txBody>
          <a:bodyPr wrap="square">
            <a:spAutoFit/>
          </a:bodyPr>
          <a:lstStyle/>
          <a:p>
            <a:r>
              <a:rPr lang="en-US" sz="4000" b="1" dirty="0"/>
              <a:t>GENESIS 7:11</a:t>
            </a:r>
          </a:p>
          <a:p>
            <a:r>
              <a:rPr lang="en-US" sz="3200" i="1" dirty="0"/>
              <a:t>	</a:t>
            </a:r>
            <a:r>
              <a:rPr lang="en-US" sz="3000" i="1" dirty="0"/>
              <a:t>In the six hundredth year of Noah's life, in the second month, the seventeenth day of the month, the same day were all the fountains of the great deep broken up, and the windows of heaven were opened. </a:t>
            </a:r>
            <a:endParaRPr lang="en-US" sz="3000" dirty="0"/>
          </a:p>
          <a:p>
            <a:r>
              <a:rPr lang="en-US" sz="3200" b="1" dirty="0"/>
              <a:t>GENESIS 8:1-2</a:t>
            </a:r>
          </a:p>
          <a:p>
            <a:r>
              <a:rPr lang="en-US" sz="3200" i="1" dirty="0"/>
              <a:t>	And God remembered Noah, and every living thing, and all the cattle that was with him in the ark: and God made a wind to pass over the earth, and the waters </a:t>
            </a:r>
            <a:r>
              <a:rPr lang="en-US" sz="3200" i="1" dirty="0" err="1"/>
              <a:t>asswaged</a:t>
            </a:r>
            <a:r>
              <a:rPr lang="en-US" sz="3200" i="1" dirty="0"/>
              <a:t>; 2 The fountains also of the deep and the windows of heaven were stopped, and the rain from heaven was restrained;</a:t>
            </a:r>
          </a:p>
        </p:txBody>
      </p:sp>
    </p:spTree>
    <p:extLst>
      <p:ext uri="{BB962C8B-B14F-4D97-AF65-F5344CB8AC3E}">
        <p14:creationId xmlns:p14="http://schemas.microsoft.com/office/powerpoint/2010/main" val="1550340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A7351A-059F-4920-9402-9B55C4B5816B}"/>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9FD192E5-291F-4B18-9D65-4CE374B30ECD}"/>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B301F179-5636-4E9F-B953-DACCFD470CF4}"/>
              </a:ext>
            </a:extLst>
          </p:cNvPr>
          <p:cNvSpPr>
            <a:spLocks noGrp="1"/>
          </p:cNvSpPr>
          <p:nvPr>
            <p:ph type="sldNum" sz="quarter" idx="12"/>
          </p:nvPr>
        </p:nvSpPr>
        <p:spPr/>
        <p:txBody>
          <a:bodyPr/>
          <a:lstStyle/>
          <a:p>
            <a:fld id="{FF6EAED7-9305-46A5-8957-DB3C71D9356F}" type="slidenum">
              <a:rPr lang="en-US" smtClean="0"/>
              <a:t>24</a:t>
            </a:fld>
            <a:endParaRPr lang="en-US"/>
          </a:p>
        </p:txBody>
      </p:sp>
      <p:sp>
        <p:nvSpPr>
          <p:cNvPr id="5" name="Rectangle 4">
            <a:extLst>
              <a:ext uri="{FF2B5EF4-FFF2-40B4-BE49-F238E27FC236}">
                <a16:creationId xmlns:a16="http://schemas.microsoft.com/office/drawing/2014/main" id="{DACCCCF0-7D05-4A91-B12D-DA5D8417C7C7}"/>
              </a:ext>
            </a:extLst>
          </p:cNvPr>
          <p:cNvSpPr/>
          <p:nvPr/>
        </p:nvSpPr>
        <p:spPr>
          <a:xfrm>
            <a:off x="228600" y="66219"/>
            <a:ext cx="8686800" cy="6124754"/>
          </a:xfrm>
          <a:prstGeom prst="rect">
            <a:avLst/>
          </a:prstGeom>
        </p:spPr>
        <p:txBody>
          <a:bodyPr wrap="square">
            <a:spAutoFit/>
          </a:bodyPr>
          <a:lstStyle/>
          <a:p>
            <a:r>
              <a:rPr lang="en-US" sz="4000" b="1" dirty="0"/>
              <a:t>RESPECTS</a:t>
            </a:r>
          </a:p>
          <a:p>
            <a:r>
              <a:rPr lang="en-US" sz="3200" dirty="0"/>
              <a:t>	56 You can only do two things; either mercy or judgment. You have to accept one or the other. There's where we stand tonight. We either take God's mercy or we stand His judgment. God always makes a way of escape for those who desire to escape. What's left over has to stand the judgment, not because that God wants them to, but because they have chosen that way themselves… Because all that refuse the way of escape will have to come under judgment.</a:t>
            </a:r>
          </a:p>
          <a:p>
            <a:pPr algn="r"/>
            <a:r>
              <a:rPr lang="en-US" sz="3200" dirty="0"/>
              <a:t>61-1015</a:t>
            </a:r>
          </a:p>
        </p:txBody>
      </p:sp>
    </p:spTree>
    <p:extLst>
      <p:ext uri="{BB962C8B-B14F-4D97-AF65-F5344CB8AC3E}">
        <p14:creationId xmlns:p14="http://schemas.microsoft.com/office/powerpoint/2010/main" val="4024202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538FA-464F-4374-A321-2019923C3BC1}"/>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3717D082-6B7E-4172-A4A4-7300B1F32C36}"/>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C7886298-9935-450F-BEC9-3BA48F07DE9B}"/>
              </a:ext>
            </a:extLst>
          </p:cNvPr>
          <p:cNvSpPr>
            <a:spLocks noGrp="1"/>
          </p:cNvSpPr>
          <p:nvPr>
            <p:ph type="sldNum" sz="quarter" idx="12"/>
          </p:nvPr>
        </p:nvSpPr>
        <p:spPr/>
        <p:txBody>
          <a:bodyPr/>
          <a:lstStyle/>
          <a:p>
            <a:fld id="{FF6EAED7-9305-46A5-8957-DB3C71D9356F}" type="slidenum">
              <a:rPr lang="en-US" smtClean="0"/>
              <a:t>25</a:t>
            </a:fld>
            <a:endParaRPr lang="en-US"/>
          </a:p>
        </p:txBody>
      </p:sp>
      <p:sp>
        <p:nvSpPr>
          <p:cNvPr id="5" name="Rectangle 4">
            <a:extLst>
              <a:ext uri="{FF2B5EF4-FFF2-40B4-BE49-F238E27FC236}">
                <a16:creationId xmlns:a16="http://schemas.microsoft.com/office/drawing/2014/main" id="{B5037C50-488C-4F9F-A821-D00D810B9915}"/>
              </a:ext>
            </a:extLst>
          </p:cNvPr>
          <p:cNvSpPr/>
          <p:nvPr/>
        </p:nvSpPr>
        <p:spPr>
          <a:xfrm>
            <a:off x="243840" y="136524"/>
            <a:ext cx="8656320" cy="6309420"/>
          </a:xfrm>
          <a:prstGeom prst="rect">
            <a:avLst/>
          </a:prstGeom>
        </p:spPr>
        <p:txBody>
          <a:bodyPr wrap="square">
            <a:spAutoFit/>
          </a:bodyPr>
          <a:lstStyle/>
          <a:p>
            <a:r>
              <a:rPr lang="en-US" sz="4000" b="1" dirty="0"/>
              <a:t>JOB 37:6-13</a:t>
            </a:r>
          </a:p>
          <a:p>
            <a:r>
              <a:rPr lang="en-US" sz="2800" i="1" dirty="0"/>
              <a:t>	For he saith to the snow, Be thou on the earth; likewise to the small rain, and to the great rain of his strength. 7 He </a:t>
            </a:r>
            <a:r>
              <a:rPr lang="en-US" sz="2800" i="1" dirty="0" err="1"/>
              <a:t>sealeth</a:t>
            </a:r>
            <a:r>
              <a:rPr lang="en-US" sz="2800" i="1" dirty="0"/>
              <a:t> up the hand of every man; that all men may know his work. 8  Then the beasts go into dens, and remain in their places. 9 Out of the south cometh the whirlwind: and cold out of the north. 10 By the breath of God frost is given: and the breadth of the waters is straitened. 11 Also by watering he </a:t>
            </a:r>
            <a:r>
              <a:rPr lang="en-US" sz="2800" i="1" dirty="0" err="1"/>
              <a:t>wearieth</a:t>
            </a:r>
            <a:r>
              <a:rPr lang="en-US" sz="2800" i="1" dirty="0"/>
              <a:t> the thick cloud: he </a:t>
            </a:r>
            <a:r>
              <a:rPr lang="en-US" sz="2800" i="1" dirty="0" err="1"/>
              <a:t>scattereth</a:t>
            </a:r>
            <a:r>
              <a:rPr lang="en-US" sz="2800" i="1" dirty="0"/>
              <a:t> his bright cloud: 12 And it is turned round about by his counsels: that they may do whatsoever he </a:t>
            </a:r>
            <a:r>
              <a:rPr lang="en-US" sz="2800" i="1" dirty="0" err="1"/>
              <a:t>commandeth</a:t>
            </a:r>
            <a:r>
              <a:rPr lang="en-US" sz="2800" i="1" dirty="0"/>
              <a:t> them upon the face of the world in the earth. 13 He </a:t>
            </a:r>
            <a:r>
              <a:rPr lang="en-US" sz="2800" i="1" dirty="0" err="1"/>
              <a:t>causeth</a:t>
            </a:r>
            <a:r>
              <a:rPr lang="en-US" sz="2800" i="1" dirty="0"/>
              <a:t> it to come, whether for correction, or for his land, or for mercy.</a:t>
            </a:r>
          </a:p>
        </p:txBody>
      </p:sp>
    </p:spTree>
    <p:extLst>
      <p:ext uri="{BB962C8B-B14F-4D97-AF65-F5344CB8AC3E}">
        <p14:creationId xmlns:p14="http://schemas.microsoft.com/office/powerpoint/2010/main" val="925342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B9F893-6DE7-41EA-8C9C-C12A903D9161}"/>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6516EFA4-8414-4052-9721-47432D314BF0}"/>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D6AD8296-D358-48CB-9B33-E70A8189F8A1}"/>
              </a:ext>
            </a:extLst>
          </p:cNvPr>
          <p:cNvSpPr>
            <a:spLocks noGrp="1"/>
          </p:cNvSpPr>
          <p:nvPr>
            <p:ph type="sldNum" sz="quarter" idx="12"/>
          </p:nvPr>
        </p:nvSpPr>
        <p:spPr/>
        <p:txBody>
          <a:bodyPr/>
          <a:lstStyle/>
          <a:p>
            <a:fld id="{FF6EAED7-9305-46A5-8957-DB3C71D9356F}" type="slidenum">
              <a:rPr lang="en-US" smtClean="0"/>
              <a:t>26</a:t>
            </a:fld>
            <a:endParaRPr lang="en-US"/>
          </a:p>
        </p:txBody>
      </p:sp>
      <p:sp>
        <p:nvSpPr>
          <p:cNvPr id="5" name="Rectangle 4">
            <a:extLst>
              <a:ext uri="{FF2B5EF4-FFF2-40B4-BE49-F238E27FC236}">
                <a16:creationId xmlns:a16="http://schemas.microsoft.com/office/drawing/2014/main" id="{833D9431-21E9-42E8-B3CB-2A80049D8300}"/>
              </a:ext>
            </a:extLst>
          </p:cNvPr>
          <p:cNvSpPr/>
          <p:nvPr/>
        </p:nvSpPr>
        <p:spPr>
          <a:xfrm>
            <a:off x="272143" y="250372"/>
            <a:ext cx="8697686" cy="5262979"/>
          </a:xfrm>
          <a:prstGeom prst="rect">
            <a:avLst/>
          </a:prstGeom>
        </p:spPr>
        <p:txBody>
          <a:bodyPr wrap="square">
            <a:spAutoFit/>
          </a:bodyPr>
          <a:lstStyle/>
          <a:p>
            <a:r>
              <a:rPr lang="en-US" sz="7200" i="1" dirty="0">
                <a:solidFill>
                  <a:srgbClr val="FFFF00"/>
                </a:solidFill>
              </a:rPr>
              <a:t>“It’s just Nature!”</a:t>
            </a:r>
          </a:p>
          <a:p>
            <a:r>
              <a:rPr lang="en-US" sz="4800" b="1" dirty="0"/>
              <a:t>THE.FEAST.OF.THE.TRUMPETS</a:t>
            </a:r>
          </a:p>
          <a:p>
            <a:r>
              <a:rPr lang="en-US" sz="3600" dirty="0"/>
              <a:t>	49 And, being uneducated, myself, not knowing the words and how to speak them, I've always taught in types, in patterns of nature. Nature will follow nature. </a:t>
            </a:r>
            <a:r>
              <a:rPr lang="en-US" sz="3600" dirty="0">
                <a:solidFill>
                  <a:srgbClr val="FFFF00"/>
                </a:solidFill>
              </a:rPr>
              <a:t>Nature is of God.</a:t>
            </a:r>
          </a:p>
          <a:p>
            <a:pPr algn="r"/>
            <a:r>
              <a:rPr lang="en-US" sz="3600" dirty="0"/>
              <a:t>64-0719</a:t>
            </a:r>
          </a:p>
        </p:txBody>
      </p:sp>
    </p:spTree>
    <p:extLst>
      <p:ext uri="{BB962C8B-B14F-4D97-AF65-F5344CB8AC3E}">
        <p14:creationId xmlns:p14="http://schemas.microsoft.com/office/powerpoint/2010/main" val="282830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2A45E-8D0D-46B5-9D52-716413E6AD00}"/>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0B2DAF65-E89B-4803-8047-5A04DF472F19}"/>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7DEB4F70-9372-4786-9B7A-BC9781119F33}"/>
              </a:ext>
            </a:extLst>
          </p:cNvPr>
          <p:cNvSpPr>
            <a:spLocks noGrp="1"/>
          </p:cNvSpPr>
          <p:nvPr>
            <p:ph type="sldNum" sz="quarter" idx="12"/>
          </p:nvPr>
        </p:nvSpPr>
        <p:spPr/>
        <p:txBody>
          <a:bodyPr/>
          <a:lstStyle/>
          <a:p>
            <a:fld id="{FF6EAED7-9305-46A5-8957-DB3C71D9356F}" type="slidenum">
              <a:rPr lang="en-US" smtClean="0"/>
              <a:t>27</a:t>
            </a:fld>
            <a:endParaRPr lang="en-US"/>
          </a:p>
        </p:txBody>
      </p:sp>
      <p:sp>
        <p:nvSpPr>
          <p:cNvPr id="5" name="Rectangle 4">
            <a:extLst>
              <a:ext uri="{FF2B5EF4-FFF2-40B4-BE49-F238E27FC236}">
                <a16:creationId xmlns:a16="http://schemas.microsoft.com/office/drawing/2014/main" id="{FD1CA9E8-EC47-4102-B371-63976D7A75B0}"/>
              </a:ext>
            </a:extLst>
          </p:cNvPr>
          <p:cNvSpPr/>
          <p:nvPr/>
        </p:nvSpPr>
        <p:spPr>
          <a:xfrm>
            <a:off x="130625" y="38550"/>
            <a:ext cx="8904518" cy="6124754"/>
          </a:xfrm>
          <a:prstGeom prst="rect">
            <a:avLst/>
          </a:prstGeom>
        </p:spPr>
        <p:txBody>
          <a:bodyPr wrap="square">
            <a:spAutoFit/>
          </a:bodyPr>
          <a:lstStyle/>
          <a:p>
            <a:r>
              <a:rPr lang="en-US" sz="4000" b="1" dirty="0"/>
              <a:t>TESTIMONY</a:t>
            </a:r>
          </a:p>
          <a:p>
            <a:r>
              <a:rPr lang="en-US" sz="3200" dirty="0"/>
              <a:t>	152   I said, "They will never even find a trace of it. For, the Lord my God, Who is Creator, can stop winds and storms, rebuke the seas, He is the Creator of heavens and earth. And I love Him and believe Him… And You, Who could create a squirrel and put it into existence, could take an enemy out of existence. When the Devil wrapped </a:t>
            </a:r>
            <a:r>
              <a:rPr lang="en-US" sz="3200" dirty="0" err="1"/>
              <a:t>hisself</a:t>
            </a:r>
            <a:r>
              <a:rPr lang="en-US" sz="3200" dirty="0"/>
              <a:t> in the storm... </a:t>
            </a:r>
            <a:r>
              <a:rPr lang="en-US" sz="3200" dirty="0">
                <a:solidFill>
                  <a:srgbClr val="FFFF00"/>
                </a:solidFill>
              </a:rPr>
              <a:t>The winds is God's creation. The water is God's creation. But the Devil got into it, that's what did it, and put a spasm in the sea, like that. </a:t>
            </a:r>
            <a:r>
              <a:rPr lang="en-US" sz="2800" dirty="0">
                <a:solidFill>
                  <a:srgbClr val="FFFF00"/>
                </a:solidFill>
              </a:rPr>
              <a:t>					</a:t>
            </a:r>
            <a:r>
              <a:rPr lang="en-US" sz="2800" dirty="0"/>
              <a:t>63-1128</a:t>
            </a:r>
            <a:endParaRPr lang="en-US" sz="2800" dirty="0">
              <a:solidFill>
                <a:srgbClr val="FFFF00"/>
              </a:solidFill>
            </a:endParaRPr>
          </a:p>
        </p:txBody>
      </p:sp>
    </p:spTree>
    <p:extLst>
      <p:ext uri="{BB962C8B-B14F-4D97-AF65-F5344CB8AC3E}">
        <p14:creationId xmlns:p14="http://schemas.microsoft.com/office/powerpoint/2010/main" val="3285958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B0BAF9-722B-45DE-A0D1-377EE7308943}"/>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30746000-905E-4C7A-9371-8C2AE93354FC}"/>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62B6D5FD-FB7D-422F-8472-E10DF19B0655}"/>
              </a:ext>
            </a:extLst>
          </p:cNvPr>
          <p:cNvSpPr>
            <a:spLocks noGrp="1"/>
          </p:cNvSpPr>
          <p:nvPr>
            <p:ph type="sldNum" sz="quarter" idx="12"/>
          </p:nvPr>
        </p:nvSpPr>
        <p:spPr/>
        <p:txBody>
          <a:bodyPr/>
          <a:lstStyle/>
          <a:p>
            <a:fld id="{FF6EAED7-9305-46A5-8957-DB3C71D9356F}" type="slidenum">
              <a:rPr lang="en-US" smtClean="0"/>
              <a:t>28</a:t>
            </a:fld>
            <a:endParaRPr lang="en-US"/>
          </a:p>
        </p:txBody>
      </p:sp>
      <p:sp>
        <p:nvSpPr>
          <p:cNvPr id="5" name="Rectangle 4">
            <a:extLst>
              <a:ext uri="{FF2B5EF4-FFF2-40B4-BE49-F238E27FC236}">
                <a16:creationId xmlns:a16="http://schemas.microsoft.com/office/drawing/2014/main" id="{95DACC95-73C0-4AFE-B9C1-541C0936E422}"/>
              </a:ext>
            </a:extLst>
          </p:cNvPr>
          <p:cNvSpPr/>
          <p:nvPr/>
        </p:nvSpPr>
        <p:spPr>
          <a:xfrm>
            <a:off x="185057" y="1"/>
            <a:ext cx="8795657" cy="6309420"/>
          </a:xfrm>
          <a:prstGeom prst="rect">
            <a:avLst/>
          </a:prstGeom>
        </p:spPr>
        <p:txBody>
          <a:bodyPr wrap="square">
            <a:spAutoFit/>
          </a:bodyPr>
          <a:lstStyle/>
          <a:p>
            <a:r>
              <a:rPr lang="en-US" sz="4000" b="1" dirty="0"/>
              <a:t>THE.FUTURE.HOME</a:t>
            </a:r>
          </a:p>
          <a:p>
            <a:r>
              <a:rPr lang="en-US" sz="3200" dirty="0"/>
              <a:t>	</a:t>
            </a:r>
            <a:r>
              <a:rPr lang="en-US" sz="3000" dirty="0"/>
              <a:t>272 Then, in this New Earth, the skies will never be black again; no, that's from the curse, see. Never be black again with angry clouds. Winds will never blow across her again like that. No. She'll never tear up the trees, and tear up the houses, and turn over the things. Lightning and the wrath will never belch from Satan across there, and kill a man walking down the road, or burn up a building. No, no more. There'll be no more typhoons sweep down, or storms and tornadoes, and tear up houses, and kill little children, and things. </a:t>
            </a:r>
            <a:r>
              <a:rPr lang="en-US" sz="3000" dirty="0">
                <a:solidFill>
                  <a:srgbClr val="FFFF00"/>
                </a:solidFill>
              </a:rPr>
              <a:t>Trying to destroy, it won't be there. Satan is cast </a:t>
            </a:r>
            <a:r>
              <a:rPr lang="en-US" sz="3000">
                <a:solidFill>
                  <a:srgbClr val="FFFF00"/>
                </a:solidFill>
              </a:rPr>
              <a:t>out.						</a:t>
            </a:r>
            <a:r>
              <a:rPr lang="en-US" sz="3200"/>
              <a:t>64-0802</a:t>
            </a:r>
            <a:endParaRPr lang="en-US" sz="3200" dirty="0">
              <a:solidFill>
                <a:srgbClr val="FFFF00"/>
              </a:solidFill>
            </a:endParaRPr>
          </a:p>
        </p:txBody>
      </p:sp>
    </p:spTree>
    <p:extLst>
      <p:ext uri="{BB962C8B-B14F-4D97-AF65-F5344CB8AC3E}">
        <p14:creationId xmlns:p14="http://schemas.microsoft.com/office/powerpoint/2010/main" val="430539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176F05-6AC6-4EAF-B49C-752BDDF52F83}"/>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3E8E9E95-D50F-4FE0-A69B-9376E6CFB20F}"/>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9B5EFB96-878D-47A6-9CF1-FD6716B10B87}"/>
              </a:ext>
            </a:extLst>
          </p:cNvPr>
          <p:cNvSpPr>
            <a:spLocks noGrp="1"/>
          </p:cNvSpPr>
          <p:nvPr>
            <p:ph type="sldNum" sz="quarter" idx="12"/>
          </p:nvPr>
        </p:nvSpPr>
        <p:spPr/>
        <p:txBody>
          <a:bodyPr/>
          <a:lstStyle/>
          <a:p>
            <a:fld id="{FF6EAED7-9305-46A5-8957-DB3C71D9356F}" type="slidenum">
              <a:rPr lang="en-US" smtClean="0"/>
              <a:t>29</a:t>
            </a:fld>
            <a:endParaRPr lang="en-US"/>
          </a:p>
        </p:txBody>
      </p:sp>
      <p:sp>
        <p:nvSpPr>
          <p:cNvPr id="5" name="Rectangle 4">
            <a:extLst>
              <a:ext uri="{FF2B5EF4-FFF2-40B4-BE49-F238E27FC236}">
                <a16:creationId xmlns:a16="http://schemas.microsoft.com/office/drawing/2014/main" id="{BFF832D5-1B17-4B3F-A7C7-9E553EBBEA46}"/>
              </a:ext>
            </a:extLst>
          </p:cNvPr>
          <p:cNvSpPr/>
          <p:nvPr/>
        </p:nvSpPr>
        <p:spPr>
          <a:xfrm>
            <a:off x="198120" y="49436"/>
            <a:ext cx="8747760" cy="6247864"/>
          </a:xfrm>
          <a:prstGeom prst="rect">
            <a:avLst/>
          </a:prstGeom>
        </p:spPr>
        <p:txBody>
          <a:bodyPr wrap="square">
            <a:spAutoFit/>
          </a:bodyPr>
          <a:lstStyle/>
          <a:p>
            <a:r>
              <a:rPr lang="en-US" sz="4800" b="1" dirty="0"/>
              <a:t>LUKE 13:1-5</a:t>
            </a:r>
          </a:p>
          <a:p>
            <a:r>
              <a:rPr lang="en-US" sz="3200" dirty="0"/>
              <a:t>	</a:t>
            </a:r>
            <a:r>
              <a:rPr lang="en-US" sz="3200" i="1" dirty="0"/>
              <a:t>There were present at that season some that told him of the </a:t>
            </a:r>
            <a:r>
              <a:rPr lang="en-US" sz="3200" i="1" dirty="0" err="1"/>
              <a:t>Galilaeans</a:t>
            </a:r>
            <a:r>
              <a:rPr lang="en-US" sz="3200" i="1" dirty="0"/>
              <a:t>, whose blood Pilate had mingled with their sacrifices. 2 And Jesus answering said unto them, Suppose ye that these </a:t>
            </a:r>
            <a:r>
              <a:rPr lang="en-US" sz="3200" i="1" dirty="0" err="1"/>
              <a:t>Galilaeans</a:t>
            </a:r>
            <a:r>
              <a:rPr lang="en-US" sz="3200" i="1" dirty="0"/>
              <a:t> were sinners above all the </a:t>
            </a:r>
            <a:r>
              <a:rPr lang="en-US" sz="3200" i="1" dirty="0" err="1"/>
              <a:t>Galilaeans</a:t>
            </a:r>
            <a:r>
              <a:rPr lang="en-US" sz="3200" i="1" dirty="0"/>
              <a:t>, because they suffered such things? 3 I tell you, Nay: but, except ye repent, ye shall all likewise perish. 4 Or those eighteen, upon whom the tower in Siloam fell, and slew them, think ye that they were sinners above all men that dwelt in Jerusalem? 5 I tell you, </a:t>
            </a:r>
            <a:r>
              <a:rPr lang="en-US" sz="3200" i="1" spc="-150" dirty="0"/>
              <a:t>Nay: but, except ye repent, ye shall all likewise perish.</a:t>
            </a:r>
          </a:p>
        </p:txBody>
      </p:sp>
    </p:spTree>
    <p:extLst>
      <p:ext uri="{BB962C8B-B14F-4D97-AF65-F5344CB8AC3E}">
        <p14:creationId xmlns:p14="http://schemas.microsoft.com/office/powerpoint/2010/main" val="2356323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1114231-CCC7-46FD-8A0E-7AEFB07211A9}"/>
              </a:ext>
            </a:extLst>
          </p:cNvPr>
          <p:cNvSpPr txBox="1"/>
          <p:nvPr/>
        </p:nvSpPr>
        <p:spPr>
          <a:xfrm>
            <a:off x="6131051" y="640081"/>
            <a:ext cx="2532887" cy="3708895"/>
          </a:xfrm>
          <a:prstGeom prst="rect">
            <a:avLst/>
          </a:prstGeom>
          <a:noFill/>
        </p:spPr>
        <p:txBody>
          <a:bodyPr vert="horz" lIns="91440" tIns="45720" rIns="91440" bIns="45720" rtlCol="0" anchor="b">
            <a:normAutofit/>
          </a:bodyPr>
          <a:lstStyle/>
          <a:p>
            <a:pPr defTabSz="914400">
              <a:lnSpc>
                <a:spcPct val="90000"/>
              </a:lnSpc>
              <a:spcBef>
                <a:spcPct val="0"/>
              </a:spcBef>
              <a:spcAft>
                <a:spcPts val="600"/>
              </a:spcAft>
            </a:pPr>
            <a:r>
              <a:rPr lang="en-US" sz="3800" b="1">
                <a:latin typeface="+mj-lt"/>
                <a:ea typeface="+mj-ea"/>
                <a:cs typeface="+mj-cs"/>
              </a:rPr>
              <a:t>Bro. Ken &amp; Sis. Shelly Boyer</a:t>
            </a:r>
          </a:p>
        </p:txBody>
      </p:sp>
      <p:pic>
        <p:nvPicPr>
          <p:cNvPr id="1026" name="Picture 2" descr="https://scontent-atl3-1.xx.fbcdn.net/v/t1.0-1/p320x320/13015695_1161322993886810_8403454160457119700_n.jpg?_nc_cat=0&amp;oh=933ab69386f5f389675c2e0c66a43201&amp;oe=5C242CBF">
            <a:extLst>
              <a:ext uri="{FF2B5EF4-FFF2-40B4-BE49-F238E27FC236}">
                <a16:creationId xmlns:a16="http://schemas.microsoft.com/office/drawing/2014/main" id="{C2562749-4A85-4339-A0A4-179E860968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
          <a:stretch/>
        </p:blipFill>
        <p:spPr bwMode="auto">
          <a:xfrm rot="21600000">
            <a:off x="20" y="10"/>
            <a:ext cx="5650972"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C424CBE0-56E3-44AD-AE72-50B918D67AAF}"/>
              </a:ext>
            </a:extLst>
          </p:cNvPr>
          <p:cNvSpPr>
            <a:spLocks noGrp="1"/>
          </p:cNvSpPr>
          <p:nvPr>
            <p:ph type="ftr" sz="quarter" idx="11"/>
          </p:nvPr>
        </p:nvSpPr>
        <p:spPr>
          <a:xfrm>
            <a:off x="452953" y="6356350"/>
            <a:ext cx="4646410" cy="365125"/>
          </a:xfrm>
          <a:noFill/>
        </p:spPr>
        <p:txBody>
          <a:bodyPr vert="horz" lIns="91440" tIns="45720" rIns="91440" bIns="45720" rtlCol="0" anchor="ctr">
            <a:normAutofit/>
          </a:bodyPr>
          <a:lstStyle/>
          <a:p>
            <a:pPr algn="l" defTabSz="914400">
              <a:spcAft>
                <a:spcPts val="600"/>
              </a:spcAft>
              <a:defRPr/>
            </a:pPr>
            <a:r>
              <a:rPr lang="en-US" kern="1200">
                <a:solidFill>
                  <a:srgbClr val="FFFFFF"/>
                </a:solidFill>
                <a:latin typeface="Calibri" panose="020F0502020204030204"/>
                <a:ea typeface="+mn-ea"/>
                <a:cs typeface="+mn-cs"/>
              </a:rPr>
              <a:t>Where Was God?</a:t>
            </a:r>
          </a:p>
        </p:txBody>
      </p:sp>
      <p:sp>
        <p:nvSpPr>
          <p:cNvPr id="4" name="Date Placeholder 3">
            <a:extLst>
              <a:ext uri="{FF2B5EF4-FFF2-40B4-BE49-F238E27FC236}">
                <a16:creationId xmlns:a16="http://schemas.microsoft.com/office/drawing/2014/main" id="{645EB1D1-BEE2-4D10-BF44-4B03756795F2}"/>
              </a:ext>
            </a:extLst>
          </p:cNvPr>
          <p:cNvSpPr>
            <a:spLocks noGrp="1"/>
          </p:cNvSpPr>
          <p:nvPr>
            <p:ph type="dt" sz="half" idx="10"/>
          </p:nvPr>
        </p:nvSpPr>
        <p:spPr>
          <a:xfrm>
            <a:off x="6123627" y="6356350"/>
            <a:ext cx="1684986" cy="365125"/>
          </a:xfrm>
          <a:noFill/>
        </p:spPr>
        <p:txBody>
          <a:bodyPr vert="horz" lIns="91440" tIns="45720" rIns="91440" bIns="45720" rtlCol="0" anchor="ctr">
            <a:normAutofit/>
          </a:bodyPr>
          <a:lstStyle/>
          <a:p>
            <a:pPr defTabSz="914400">
              <a:spcAft>
                <a:spcPts val="600"/>
              </a:spcAft>
              <a:defRPr/>
            </a:pPr>
            <a:r>
              <a:rPr lang="en-US">
                <a:solidFill>
                  <a:prstClr val="black">
                    <a:tint val="75000"/>
                  </a:prstClr>
                </a:solidFill>
                <a:latin typeface="Calibri" panose="020F0502020204030204"/>
              </a:rPr>
              <a:t>9/16/2018</a:t>
            </a:r>
          </a:p>
        </p:txBody>
      </p:sp>
      <p:sp>
        <p:nvSpPr>
          <p:cNvPr id="6" name="Slide Number Placeholder 5">
            <a:extLst>
              <a:ext uri="{FF2B5EF4-FFF2-40B4-BE49-F238E27FC236}">
                <a16:creationId xmlns:a16="http://schemas.microsoft.com/office/drawing/2014/main" id="{0090C75A-A5CA-4E52-8D3F-87BCF7B384B2}"/>
              </a:ext>
            </a:extLst>
          </p:cNvPr>
          <p:cNvSpPr>
            <a:spLocks noGrp="1"/>
          </p:cNvSpPr>
          <p:nvPr>
            <p:ph type="sldNum" sz="quarter" idx="12"/>
          </p:nvPr>
        </p:nvSpPr>
        <p:spPr>
          <a:xfrm>
            <a:off x="8194857" y="6356350"/>
            <a:ext cx="469082" cy="365125"/>
          </a:xfrm>
          <a:noFill/>
        </p:spPr>
        <p:txBody>
          <a:bodyPr vert="horz" lIns="91440" tIns="45720" rIns="91440" bIns="45720" rtlCol="0" anchor="ctr">
            <a:normAutofit/>
          </a:bodyPr>
          <a:lstStyle/>
          <a:p>
            <a:pPr defTabSz="914400">
              <a:spcAft>
                <a:spcPts val="600"/>
              </a:spcAft>
              <a:defRPr/>
            </a:pPr>
            <a:fld id="{FF6EAED7-9305-46A5-8957-DB3C71D9356F}" type="slidenum">
              <a:rPr lang="en-US" smtClean="0">
                <a:solidFill>
                  <a:prstClr val="black">
                    <a:tint val="75000"/>
                  </a:prstClr>
                </a:solidFill>
                <a:latin typeface="Calibri" panose="020F0502020204030204"/>
              </a:rPr>
              <a:pPr defTabSz="914400">
                <a:spcAft>
                  <a:spcPts val="600"/>
                </a:spcAft>
                <a:defRPr/>
              </a:pPr>
              <a:t>3</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54640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28FF94-1416-4F81-98B8-451FBC4FD349}"/>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84868B09-7D9C-4374-83F8-59EB41078327}"/>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57A8A523-64D2-47CA-AEFD-1130CCBDAB5E}"/>
              </a:ext>
            </a:extLst>
          </p:cNvPr>
          <p:cNvSpPr>
            <a:spLocks noGrp="1"/>
          </p:cNvSpPr>
          <p:nvPr>
            <p:ph type="sldNum" sz="quarter" idx="12"/>
          </p:nvPr>
        </p:nvSpPr>
        <p:spPr/>
        <p:txBody>
          <a:bodyPr/>
          <a:lstStyle/>
          <a:p>
            <a:fld id="{FF6EAED7-9305-46A5-8957-DB3C71D9356F}" type="slidenum">
              <a:rPr lang="en-US" smtClean="0"/>
              <a:t>30</a:t>
            </a:fld>
            <a:endParaRPr lang="en-US"/>
          </a:p>
        </p:txBody>
      </p:sp>
      <p:sp>
        <p:nvSpPr>
          <p:cNvPr id="5" name="Rectangle 4">
            <a:extLst>
              <a:ext uri="{FF2B5EF4-FFF2-40B4-BE49-F238E27FC236}">
                <a16:creationId xmlns:a16="http://schemas.microsoft.com/office/drawing/2014/main" id="{D479B771-0CCA-4370-B78D-434E83305474}"/>
              </a:ext>
            </a:extLst>
          </p:cNvPr>
          <p:cNvSpPr/>
          <p:nvPr/>
        </p:nvSpPr>
        <p:spPr>
          <a:xfrm>
            <a:off x="386080" y="304800"/>
            <a:ext cx="8351520" cy="3231654"/>
          </a:xfrm>
          <a:prstGeom prst="rect">
            <a:avLst/>
          </a:prstGeom>
        </p:spPr>
        <p:txBody>
          <a:bodyPr wrap="square">
            <a:spAutoFit/>
          </a:bodyPr>
          <a:lstStyle/>
          <a:p>
            <a:r>
              <a:rPr lang="en-US" sz="4400" b="1" dirty="0"/>
              <a:t>JAMES 4:14-15</a:t>
            </a:r>
          </a:p>
          <a:p>
            <a:r>
              <a:rPr lang="en-US" sz="3200" i="1" dirty="0"/>
              <a:t>	Whereas ye know not what shall be on the morrow. For what is your life? It is even a </a:t>
            </a:r>
            <a:r>
              <a:rPr lang="en-US" sz="3200" i="1" dirty="0" err="1"/>
              <a:t>vapour</a:t>
            </a:r>
            <a:r>
              <a:rPr lang="en-US" sz="3200" i="1" dirty="0"/>
              <a:t>, that </a:t>
            </a:r>
            <a:r>
              <a:rPr lang="en-US" sz="3200" i="1" dirty="0" err="1"/>
              <a:t>appeareth</a:t>
            </a:r>
            <a:r>
              <a:rPr lang="en-US" sz="3200" i="1" dirty="0"/>
              <a:t> for a little time, and then </a:t>
            </a:r>
            <a:r>
              <a:rPr lang="en-US" sz="3200" i="1" dirty="0" err="1"/>
              <a:t>vanisheth</a:t>
            </a:r>
            <a:r>
              <a:rPr lang="en-US" sz="3200" i="1" dirty="0"/>
              <a:t> away. 15 For that ye ought to say, If the Lord will, we shall live, and do this, or that. </a:t>
            </a:r>
          </a:p>
        </p:txBody>
      </p:sp>
    </p:spTree>
    <p:extLst>
      <p:ext uri="{BB962C8B-B14F-4D97-AF65-F5344CB8AC3E}">
        <p14:creationId xmlns:p14="http://schemas.microsoft.com/office/powerpoint/2010/main" val="1130793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905CA9-9A23-4ADD-B8D8-BECE7A1A1D56}"/>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A48E8061-7A56-409B-85CE-5B6D90DCCB4A}"/>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ACC38BB8-605C-443B-B07D-05188615E253}"/>
              </a:ext>
            </a:extLst>
          </p:cNvPr>
          <p:cNvSpPr>
            <a:spLocks noGrp="1"/>
          </p:cNvSpPr>
          <p:nvPr>
            <p:ph type="sldNum" sz="quarter" idx="12"/>
          </p:nvPr>
        </p:nvSpPr>
        <p:spPr/>
        <p:txBody>
          <a:bodyPr/>
          <a:lstStyle/>
          <a:p>
            <a:fld id="{FF6EAED7-9305-46A5-8957-DB3C71D9356F}" type="slidenum">
              <a:rPr lang="en-US" smtClean="0"/>
              <a:t>31</a:t>
            </a:fld>
            <a:endParaRPr lang="en-US"/>
          </a:p>
        </p:txBody>
      </p:sp>
      <p:sp>
        <p:nvSpPr>
          <p:cNvPr id="5" name="Rectangle 4">
            <a:extLst>
              <a:ext uri="{FF2B5EF4-FFF2-40B4-BE49-F238E27FC236}">
                <a16:creationId xmlns:a16="http://schemas.microsoft.com/office/drawing/2014/main" id="{C5D555D2-C6E5-44C7-B7E0-C42770444F93}"/>
              </a:ext>
            </a:extLst>
          </p:cNvPr>
          <p:cNvSpPr/>
          <p:nvPr/>
        </p:nvSpPr>
        <p:spPr>
          <a:xfrm>
            <a:off x="362857" y="1908628"/>
            <a:ext cx="8418286" cy="4001095"/>
          </a:xfrm>
          <a:prstGeom prst="rect">
            <a:avLst/>
          </a:prstGeom>
        </p:spPr>
        <p:txBody>
          <a:bodyPr wrap="square">
            <a:spAutoFit/>
          </a:bodyPr>
          <a:lstStyle/>
          <a:p>
            <a:r>
              <a:rPr lang="en-US" sz="5400" dirty="0">
                <a:solidFill>
                  <a:srgbClr val="FFFF00"/>
                </a:solidFill>
              </a:rPr>
              <a:t>His Ways vs. His Works</a:t>
            </a:r>
          </a:p>
          <a:p>
            <a:endParaRPr lang="en-US" sz="3200" dirty="0"/>
          </a:p>
          <a:p>
            <a:endParaRPr lang="en-US" sz="3200" dirty="0"/>
          </a:p>
          <a:p>
            <a:r>
              <a:rPr lang="en-US" sz="4000" b="1" dirty="0"/>
              <a:t>DEUT. 8:6</a:t>
            </a:r>
          </a:p>
          <a:p>
            <a:r>
              <a:rPr lang="en-US" sz="3200" dirty="0"/>
              <a:t>	</a:t>
            </a:r>
            <a:r>
              <a:rPr lang="en-US" sz="3200" i="1" dirty="0"/>
              <a:t>Therefore thou shalt keep the commandments of the LORD thy God, to walk in his ways, and to fear him.</a:t>
            </a:r>
          </a:p>
        </p:txBody>
      </p:sp>
    </p:spTree>
    <p:extLst>
      <p:ext uri="{BB962C8B-B14F-4D97-AF65-F5344CB8AC3E}">
        <p14:creationId xmlns:p14="http://schemas.microsoft.com/office/powerpoint/2010/main" val="1117047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11/18/2012</a:t>
            </a:r>
          </a:p>
        </p:txBody>
      </p:sp>
      <p:sp>
        <p:nvSpPr>
          <p:cNvPr id="3" name="Footer Placeholder 2"/>
          <p:cNvSpPr>
            <a:spLocks noGrp="1"/>
          </p:cNvSpPr>
          <p:nvPr>
            <p:ph type="ftr" sz="quarter" idx="11"/>
          </p:nvPr>
        </p:nvSpPr>
        <p:spPr/>
        <p:txBody>
          <a:bodyPr/>
          <a:lstStyle/>
          <a:p>
            <a:r>
              <a:rPr lang="en-US"/>
              <a:t>My Way</a:t>
            </a:r>
          </a:p>
        </p:txBody>
      </p:sp>
      <p:sp>
        <p:nvSpPr>
          <p:cNvPr id="4" name="Slide Number Placeholder 3"/>
          <p:cNvSpPr>
            <a:spLocks noGrp="1"/>
          </p:cNvSpPr>
          <p:nvPr>
            <p:ph type="sldNum" sz="quarter" idx="12"/>
          </p:nvPr>
        </p:nvSpPr>
        <p:spPr/>
        <p:txBody>
          <a:bodyPr/>
          <a:lstStyle/>
          <a:p>
            <a:fld id="{07593014-058B-48E3-975B-E8D5DD85F60A}" type="slidenum">
              <a:rPr lang="en-US" smtClean="0"/>
              <a:t>32</a:t>
            </a:fld>
            <a:endParaRPr lang="en-US"/>
          </a:p>
        </p:txBody>
      </p:sp>
      <p:sp>
        <p:nvSpPr>
          <p:cNvPr id="5" name="Rectangle 4"/>
          <p:cNvSpPr/>
          <p:nvPr/>
        </p:nvSpPr>
        <p:spPr>
          <a:xfrm>
            <a:off x="190500" y="136524"/>
            <a:ext cx="8763000" cy="6247864"/>
          </a:xfrm>
          <a:prstGeom prst="rect">
            <a:avLst/>
          </a:prstGeom>
        </p:spPr>
        <p:txBody>
          <a:bodyPr wrap="square">
            <a:spAutoFit/>
          </a:bodyPr>
          <a:lstStyle/>
          <a:p>
            <a:r>
              <a:rPr lang="en-US" sz="3600" b="1" dirty="0"/>
              <a:t>ISAIAH 55:6-11</a:t>
            </a:r>
          </a:p>
          <a:p>
            <a:r>
              <a:rPr lang="en-US" sz="2800" dirty="0"/>
              <a:t>	</a:t>
            </a:r>
            <a:r>
              <a:rPr lang="en-US" sz="2800" i="1" dirty="0"/>
              <a:t>6 Seek ye the LORD while he may be found, call ye upon him while he is near: 7 Let the wicked forsake his way, and the unrighteous man his thoughts: and let him return unto the LORD, and he will have mercy upon him; and to our God, for he will abundantly pardon. 8 </a:t>
            </a:r>
            <a:r>
              <a:rPr lang="en-US" sz="2800" i="1" dirty="0">
                <a:solidFill>
                  <a:srgbClr val="FFFF00"/>
                </a:solidFill>
              </a:rPr>
              <a:t>For my thoughts are not your thoughts, neither are your ways my ways,</a:t>
            </a:r>
            <a:r>
              <a:rPr lang="en-US" sz="2800" i="1" dirty="0"/>
              <a:t> </a:t>
            </a:r>
            <a:r>
              <a:rPr lang="en-US" sz="2800" i="1" dirty="0" err="1"/>
              <a:t>saith</a:t>
            </a:r>
            <a:r>
              <a:rPr lang="en-US" sz="2800" i="1" dirty="0"/>
              <a:t> the LORD. 9 For as the heavens are higher than the earth, </a:t>
            </a:r>
            <a:r>
              <a:rPr lang="en-US" sz="2800" i="1" dirty="0">
                <a:solidFill>
                  <a:srgbClr val="FFFF00"/>
                </a:solidFill>
              </a:rPr>
              <a:t>so are my ways higher than your ways, and my thoughts than your thoughts. </a:t>
            </a:r>
            <a:r>
              <a:rPr lang="en-US" sz="2800" i="1" dirty="0"/>
              <a:t>10 For as the rain cometh down, and the snow from heaven, and </a:t>
            </a:r>
            <a:r>
              <a:rPr lang="en-US" sz="2800" i="1" dirty="0" err="1"/>
              <a:t>returneth</a:t>
            </a:r>
            <a:r>
              <a:rPr lang="en-US" sz="2800" i="1" dirty="0"/>
              <a:t> not thither, but </a:t>
            </a:r>
            <a:r>
              <a:rPr lang="en-US" sz="2800" i="1" dirty="0" err="1"/>
              <a:t>watereth</a:t>
            </a:r>
            <a:r>
              <a:rPr lang="en-US" sz="2800" i="1" dirty="0"/>
              <a:t> the earth, and </a:t>
            </a:r>
            <a:r>
              <a:rPr lang="en-US" sz="2800" i="1" dirty="0" err="1"/>
              <a:t>maketh</a:t>
            </a:r>
            <a:r>
              <a:rPr lang="en-US" sz="2800" i="1" dirty="0"/>
              <a:t> it bring forth and bud, that it may give seed to the sower, and bread to the eater:</a:t>
            </a:r>
          </a:p>
        </p:txBody>
      </p:sp>
    </p:spTree>
    <p:extLst>
      <p:ext uri="{BB962C8B-B14F-4D97-AF65-F5344CB8AC3E}">
        <p14:creationId xmlns:p14="http://schemas.microsoft.com/office/powerpoint/2010/main" val="3303994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5A4E4-4708-4EE2-93A1-2D7AB53CF46E}"/>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1A6096F2-9D54-4A10-8F0B-E9980A5D02AA}"/>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7AC05B4F-AF32-406D-856A-BC5A09BD77E0}"/>
              </a:ext>
            </a:extLst>
          </p:cNvPr>
          <p:cNvSpPr>
            <a:spLocks noGrp="1"/>
          </p:cNvSpPr>
          <p:nvPr>
            <p:ph type="sldNum" sz="quarter" idx="12"/>
          </p:nvPr>
        </p:nvSpPr>
        <p:spPr/>
        <p:txBody>
          <a:bodyPr/>
          <a:lstStyle/>
          <a:p>
            <a:fld id="{FF6EAED7-9305-46A5-8957-DB3C71D9356F}" type="slidenum">
              <a:rPr lang="en-US" smtClean="0"/>
              <a:t>33</a:t>
            </a:fld>
            <a:endParaRPr lang="en-US"/>
          </a:p>
        </p:txBody>
      </p:sp>
      <p:sp>
        <p:nvSpPr>
          <p:cNvPr id="6" name="Rectangle 5">
            <a:extLst>
              <a:ext uri="{FF2B5EF4-FFF2-40B4-BE49-F238E27FC236}">
                <a16:creationId xmlns:a16="http://schemas.microsoft.com/office/drawing/2014/main" id="{66AAF93E-814D-416C-AE5A-C1EEF1FAA091}"/>
              </a:ext>
            </a:extLst>
          </p:cNvPr>
          <p:cNvSpPr/>
          <p:nvPr/>
        </p:nvSpPr>
        <p:spPr>
          <a:xfrm>
            <a:off x="304800" y="136524"/>
            <a:ext cx="8473440" cy="6118524"/>
          </a:xfrm>
          <a:prstGeom prst="rect">
            <a:avLst/>
          </a:prstGeom>
        </p:spPr>
        <p:txBody>
          <a:bodyPr wrap="square">
            <a:spAutoFit/>
          </a:bodyPr>
          <a:lstStyle/>
          <a:p>
            <a:r>
              <a:rPr lang="en-US" sz="4800" b="1" dirty="0"/>
              <a:t>PSALM 2:11</a:t>
            </a:r>
          </a:p>
          <a:p>
            <a:r>
              <a:rPr lang="en-US" sz="4000" i="1" dirty="0"/>
              <a:t>	Serve the LORD with fear, and rejoice with trembling.</a:t>
            </a:r>
          </a:p>
          <a:p>
            <a:endParaRPr lang="en-US" sz="3600" dirty="0"/>
          </a:p>
          <a:p>
            <a:endParaRPr lang="en-US" sz="3600" dirty="0"/>
          </a:p>
          <a:p>
            <a:endParaRPr lang="en-US" sz="3600" dirty="0"/>
          </a:p>
          <a:p>
            <a:r>
              <a:rPr lang="en-US" sz="3600" dirty="0"/>
              <a:t>When things go wrong, it usually stems from a violation of a principle much earlier, which sets things in motion. </a:t>
            </a:r>
          </a:p>
          <a:p>
            <a:endParaRPr lang="en-US" sz="3600" i="1" dirty="0"/>
          </a:p>
        </p:txBody>
      </p:sp>
    </p:spTree>
    <p:extLst>
      <p:ext uri="{BB962C8B-B14F-4D97-AF65-F5344CB8AC3E}">
        <p14:creationId xmlns:p14="http://schemas.microsoft.com/office/powerpoint/2010/main" val="2270386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B3B530-C747-481F-AB4F-84B757562D10}"/>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5819E538-47B8-4615-A337-99872EF915F1}"/>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9C423FCE-A871-44F7-8242-C2041B1919DE}"/>
              </a:ext>
            </a:extLst>
          </p:cNvPr>
          <p:cNvSpPr>
            <a:spLocks noGrp="1"/>
          </p:cNvSpPr>
          <p:nvPr>
            <p:ph type="sldNum" sz="quarter" idx="12"/>
          </p:nvPr>
        </p:nvSpPr>
        <p:spPr/>
        <p:txBody>
          <a:bodyPr/>
          <a:lstStyle/>
          <a:p>
            <a:fld id="{FF6EAED7-9305-46A5-8957-DB3C71D9356F}" type="slidenum">
              <a:rPr lang="en-US" smtClean="0"/>
              <a:t>34</a:t>
            </a:fld>
            <a:endParaRPr lang="en-US"/>
          </a:p>
        </p:txBody>
      </p:sp>
      <p:sp>
        <p:nvSpPr>
          <p:cNvPr id="5" name="Rectangle 4">
            <a:extLst>
              <a:ext uri="{FF2B5EF4-FFF2-40B4-BE49-F238E27FC236}">
                <a16:creationId xmlns:a16="http://schemas.microsoft.com/office/drawing/2014/main" id="{40950408-DEE3-4D57-8802-4DE21A887B5A}"/>
              </a:ext>
            </a:extLst>
          </p:cNvPr>
          <p:cNvSpPr/>
          <p:nvPr/>
        </p:nvSpPr>
        <p:spPr>
          <a:xfrm>
            <a:off x="274320" y="136524"/>
            <a:ext cx="8686800" cy="6124754"/>
          </a:xfrm>
          <a:prstGeom prst="rect">
            <a:avLst/>
          </a:prstGeom>
        </p:spPr>
        <p:txBody>
          <a:bodyPr wrap="square">
            <a:spAutoFit/>
          </a:bodyPr>
          <a:lstStyle/>
          <a:p>
            <a:r>
              <a:rPr lang="en-US" sz="4000" b="1" dirty="0"/>
              <a:t>II SAMUEL 6:6-9</a:t>
            </a:r>
          </a:p>
          <a:p>
            <a:r>
              <a:rPr lang="en-US" sz="3200" dirty="0"/>
              <a:t>	</a:t>
            </a:r>
            <a:r>
              <a:rPr lang="en-US" sz="3200" i="1" dirty="0"/>
              <a:t>And when they came to </a:t>
            </a:r>
            <a:r>
              <a:rPr lang="en-US" sz="3200" i="1" dirty="0" err="1"/>
              <a:t>Nachon's</a:t>
            </a:r>
            <a:r>
              <a:rPr lang="en-US" sz="3200" i="1" dirty="0"/>
              <a:t> threshing floor, </a:t>
            </a:r>
            <a:r>
              <a:rPr lang="en-US" sz="3200" i="1" dirty="0">
                <a:solidFill>
                  <a:srgbClr val="FFFF00"/>
                </a:solidFill>
              </a:rPr>
              <a:t>Uzzah</a:t>
            </a:r>
            <a:r>
              <a:rPr lang="en-US" sz="3200" i="1" dirty="0"/>
              <a:t> put forth his hand to the ark of God, and took hold of it; for the oxen shook it. 7 And the anger of the LORD was kindled against Uzzah; and God smote him there for his error; and there he died by the ark of God. 8 And David was dis-pleased, because the LORD had made a breach upon Uzzah: and he called the name of the place </a:t>
            </a:r>
            <a:r>
              <a:rPr lang="en-US" sz="3200" i="1" dirty="0" err="1"/>
              <a:t>Perezuzzah</a:t>
            </a:r>
            <a:r>
              <a:rPr lang="en-US" sz="3200" i="1" dirty="0"/>
              <a:t> to this day. 9 And David was afraid of the LORD that day, and said, How shall the ark of the LORD come to me?</a:t>
            </a:r>
          </a:p>
        </p:txBody>
      </p:sp>
    </p:spTree>
    <p:extLst>
      <p:ext uri="{BB962C8B-B14F-4D97-AF65-F5344CB8AC3E}">
        <p14:creationId xmlns:p14="http://schemas.microsoft.com/office/powerpoint/2010/main" val="2076818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A57AB1-B43E-48B5-BFE0-1FFC66B55E67}"/>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3414C4C4-9A2A-4EE2-8D2A-CF28FF4D8E33}"/>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DA0F5FCE-63F7-4DB4-B3CD-518993A567B6}"/>
              </a:ext>
            </a:extLst>
          </p:cNvPr>
          <p:cNvSpPr>
            <a:spLocks noGrp="1"/>
          </p:cNvSpPr>
          <p:nvPr>
            <p:ph type="sldNum" sz="quarter" idx="12"/>
          </p:nvPr>
        </p:nvSpPr>
        <p:spPr/>
        <p:txBody>
          <a:bodyPr/>
          <a:lstStyle/>
          <a:p>
            <a:fld id="{FF6EAED7-9305-46A5-8957-DB3C71D9356F}" type="slidenum">
              <a:rPr lang="en-US" smtClean="0"/>
              <a:t>35</a:t>
            </a:fld>
            <a:endParaRPr lang="en-US"/>
          </a:p>
        </p:txBody>
      </p:sp>
      <p:sp>
        <p:nvSpPr>
          <p:cNvPr id="5" name="Rectangle 4">
            <a:extLst>
              <a:ext uri="{FF2B5EF4-FFF2-40B4-BE49-F238E27FC236}">
                <a16:creationId xmlns:a16="http://schemas.microsoft.com/office/drawing/2014/main" id="{5A94176C-2098-4F44-937F-A27AF77B6587}"/>
              </a:ext>
            </a:extLst>
          </p:cNvPr>
          <p:cNvSpPr/>
          <p:nvPr/>
        </p:nvSpPr>
        <p:spPr>
          <a:xfrm>
            <a:off x="233680" y="136524"/>
            <a:ext cx="8757920" cy="6124754"/>
          </a:xfrm>
          <a:prstGeom prst="rect">
            <a:avLst/>
          </a:prstGeom>
        </p:spPr>
        <p:txBody>
          <a:bodyPr wrap="square">
            <a:spAutoFit/>
          </a:bodyPr>
          <a:lstStyle/>
          <a:p>
            <a:r>
              <a:rPr lang="en-US" sz="4000" b="1" dirty="0"/>
              <a:t>II SAMUEL 6:3-5</a:t>
            </a:r>
          </a:p>
          <a:p>
            <a:r>
              <a:rPr lang="en-US" sz="3200" dirty="0"/>
              <a:t>	</a:t>
            </a:r>
            <a:r>
              <a:rPr lang="en-US" sz="3200" i="1" dirty="0"/>
              <a:t>And they set the ark of God upon a new cart, and brought it out of the house of </a:t>
            </a:r>
            <a:r>
              <a:rPr lang="en-US" sz="3200" i="1" dirty="0" err="1"/>
              <a:t>Abinadab</a:t>
            </a:r>
            <a:r>
              <a:rPr lang="en-US" sz="3200" i="1" dirty="0"/>
              <a:t> that was in Gibeah: and Uzzah and </a:t>
            </a:r>
            <a:r>
              <a:rPr lang="en-US" sz="3200" i="1" dirty="0" err="1"/>
              <a:t>Ahio</a:t>
            </a:r>
            <a:r>
              <a:rPr lang="en-US" sz="3200" i="1" dirty="0"/>
              <a:t>, the sons of </a:t>
            </a:r>
            <a:r>
              <a:rPr lang="en-US" sz="3200" i="1" dirty="0" err="1"/>
              <a:t>Abinadab</a:t>
            </a:r>
            <a:r>
              <a:rPr lang="en-US" sz="3200" i="1" dirty="0"/>
              <a:t>, </a:t>
            </a:r>
            <a:r>
              <a:rPr lang="en-US" sz="3200" i="1" dirty="0" err="1"/>
              <a:t>drave</a:t>
            </a:r>
            <a:r>
              <a:rPr lang="en-US" sz="3200" i="1" dirty="0"/>
              <a:t> the new cart. 4 And they brought it out of the house of </a:t>
            </a:r>
            <a:r>
              <a:rPr lang="en-US" sz="3200" i="1" dirty="0" err="1"/>
              <a:t>Abinadab</a:t>
            </a:r>
            <a:r>
              <a:rPr lang="en-US" sz="3200" i="1" dirty="0"/>
              <a:t> which was at Gibeah, accompanying the ark of God: and </a:t>
            </a:r>
            <a:r>
              <a:rPr lang="en-US" sz="3200" i="1" dirty="0" err="1"/>
              <a:t>Ahio</a:t>
            </a:r>
            <a:r>
              <a:rPr lang="en-US" sz="3200" i="1" dirty="0"/>
              <a:t> went before the ark. 5 And David and all the house of Israel played before the LORD on all manner of instruments made of fir wood, even on harps, and on psalteries, and on </a:t>
            </a:r>
            <a:r>
              <a:rPr lang="en-US" sz="3200" i="1" dirty="0" err="1"/>
              <a:t>timbrels</a:t>
            </a:r>
            <a:r>
              <a:rPr lang="en-US" sz="3200" i="1" dirty="0"/>
              <a:t>, and on cornets, and on cymbals.</a:t>
            </a:r>
          </a:p>
        </p:txBody>
      </p:sp>
    </p:spTree>
    <p:extLst>
      <p:ext uri="{BB962C8B-B14F-4D97-AF65-F5344CB8AC3E}">
        <p14:creationId xmlns:p14="http://schemas.microsoft.com/office/powerpoint/2010/main" val="14219589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6923E9-AC8F-4B2B-AFBB-FB3289201CC4}"/>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D5FED57E-5318-4C4B-91E3-02DC0125D51D}"/>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DE5EB169-D152-49AA-BF95-D7B1E60304B1}"/>
              </a:ext>
            </a:extLst>
          </p:cNvPr>
          <p:cNvSpPr>
            <a:spLocks noGrp="1"/>
          </p:cNvSpPr>
          <p:nvPr>
            <p:ph type="sldNum" sz="quarter" idx="12"/>
          </p:nvPr>
        </p:nvSpPr>
        <p:spPr/>
        <p:txBody>
          <a:bodyPr/>
          <a:lstStyle/>
          <a:p>
            <a:fld id="{FF6EAED7-9305-46A5-8957-DB3C71D9356F}" type="slidenum">
              <a:rPr lang="en-US" smtClean="0"/>
              <a:t>36</a:t>
            </a:fld>
            <a:endParaRPr lang="en-US"/>
          </a:p>
        </p:txBody>
      </p:sp>
      <p:sp>
        <p:nvSpPr>
          <p:cNvPr id="5" name="Rectangle 4">
            <a:extLst>
              <a:ext uri="{FF2B5EF4-FFF2-40B4-BE49-F238E27FC236}">
                <a16:creationId xmlns:a16="http://schemas.microsoft.com/office/drawing/2014/main" id="{7D2883DD-3010-4CE9-A1B2-72776B8B86B0}"/>
              </a:ext>
            </a:extLst>
          </p:cNvPr>
          <p:cNvSpPr/>
          <p:nvPr/>
        </p:nvSpPr>
        <p:spPr>
          <a:xfrm>
            <a:off x="172720" y="0"/>
            <a:ext cx="8732520" cy="6445944"/>
          </a:xfrm>
          <a:prstGeom prst="rect">
            <a:avLst/>
          </a:prstGeom>
        </p:spPr>
        <p:txBody>
          <a:bodyPr wrap="square">
            <a:spAutoFit/>
          </a:bodyPr>
          <a:lstStyle/>
          <a:p>
            <a:r>
              <a:rPr lang="en-US" sz="4000" b="1" dirty="0"/>
              <a:t>NUMBERS 7:4-9</a:t>
            </a:r>
          </a:p>
          <a:p>
            <a:r>
              <a:rPr lang="en-US" sz="2800" i="1" dirty="0"/>
              <a:t>	And </a:t>
            </a:r>
            <a:r>
              <a:rPr lang="en-US" sz="2800" i="1" u="sng" dirty="0"/>
              <a:t>the LORD </a:t>
            </a:r>
            <a:r>
              <a:rPr lang="en-US" sz="2800" i="1" u="sng" dirty="0" err="1"/>
              <a:t>spake</a:t>
            </a:r>
            <a:r>
              <a:rPr lang="en-US" sz="2800" i="1" u="sng" dirty="0"/>
              <a:t> unto Moses</a:t>
            </a:r>
            <a:r>
              <a:rPr lang="en-US" sz="2800" i="1" dirty="0"/>
              <a:t>, saying, 5 Take it of them, </a:t>
            </a:r>
            <a:r>
              <a:rPr lang="en-US" sz="2000" dirty="0"/>
              <a:t>(sons of Levi)</a:t>
            </a:r>
            <a:r>
              <a:rPr lang="en-US" sz="2800" i="1" dirty="0"/>
              <a:t> that they may be to do the service of the tabernacle of the congregation; and thou shalt give them unto the Levites, to every man according to his service. 6 And Moses took the wagons and the oxen, and gave them unto the Levites. 7 Two wagons and four oxen he gave unto the sons of </a:t>
            </a:r>
            <a:r>
              <a:rPr lang="en-US" sz="2800" i="1" dirty="0">
                <a:solidFill>
                  <a:srgbClr val="FFFF00"/>
                </a:solidFill>
              </a:rPr>
              <a:t>Gershon, </a:t>
            </a:r>
            <a:r>
              <a:rPr lang="en-US" sz="2800" i="1" dirty="0"/>
              <a:t>according to their service: 8 And four wagons and eight oxen he gave unto the sons of </a:t>
            </a:r>
            <a:r>
              <a:rPr lang="en-US" sz="2800" i="1" dirty="0" err="1">
                <a:solidFill>
                  <a:srgbClr val="FFFF00"/>
                </a:solidFill>
              </a:rPr>
              <a:t>Merari</a:t>
            </a:r>
            <a:r>
              <a:rPr lang="en-US" sz="2800" i="1" dirty="0">
                <a:solidFill>
                  <a:srgbClr val="FFFF00"/>
                </a:solidFill>
              </a:rPr>
              <a:t>, </a:t>
            </a:r>
            <a:r>
              <a:rPr lang="en-US" sz="2800" i="1" dirty="0"/>
              <a:t>according unto their service, under the hand of </a:t>
            </a:r>
            <a:r>
              <a:rPr lang="en-US" sz="2800" i="1" dirty="0" err="1"/>
              <a:t>Ithamar</a:t>
            </a:r>
            <a:r>
              <a:rPr lang="en-US" sz="2800" i="1" dirty="0"/>
              <a:t> the son of Aaron the priest. 9 But unto the sons of </a:t>
            </a:r>
            <a:r>
              <a:rPr lang="en-US" sz="2800" i="1" dirty="0">
                <a:solidFill>
                  <a:srgbClr val="FFFF00"/>
                </a:solidFill>
              </a:rPr>
              <a:t>Kohath</a:t>
            </a:r>
            <a:r>
              <a:rPr lang="en-US" sz="2800" i="1" dirty="0"/>
              <a:t> he gave none: </a:t>
            </a:r>
            <a:r>
              <a:rPr lang="en-US" sz="2800" i="1" dirty="0">
                <a:solidFill>
                  <a:srgbClr val="FFFF00"/>
                </a:solidFill>
              </a:rPr>
              <a:t>because the service of the sanctuary belonging unto them was that they should bear upon their shoulders.</a:t>
            </a:r>
          </a:p>
        </p:txBody>
      </p:sp>
    </p:spTree>
    <p:extLst>
      <p:ext uri="{BB962C8B-B14F-4D97-AF65-F5344CB8AC3E}">
        <p14:creationId xmlns:p14="http://schemas.microsoft.com/office/powerpoint/2010/main" val="1811113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A346CD-68E6-4876-B83E-EEB4152A4968}"/>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B0D2274C-A670-47F0-BE0C-1E7240F54756}"/>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8B132997-BDA1-4598-A963-A85EB9D795C7}"/>
              </a:ext>
            </a:extLst>
          </p:cNvPr>
          <p:cNvSpPr>
            <a:spLocks noGrp="1"/>
          </p:cNvSpPr>
          <p:nvPr>
            <p:ph type="sldNum" sz="quarter" idx="12"/>
          </p:nvPr>
        </p:nvSpPr>
        <p:spPr/>
        <p:txBody>
          <a:bodyPr/>
          <a:lstStyle/>
          <a:p>
            <a:fld id="{FF6EAED7-9305-46A5-8957-DB3C71D9356F}" type="slidenum">
              <a:rPr lang="en-US" smtClean="0"/>
              <a:t>37</a:t>
            </a:fld>
            <a:endParaRPr lang="en-US"/>
          </a:p>
        </p:txBody>
      </p:sp>
      <p:sp>
        <p:nvSpPr>
          <p:cNvPr id="5" name="Rectangle 4">
            <a:extLst>
              <a:ext uri="{FF2B5EF4-FFF2-40B4-BE49-F238E27FC236}">
                <a16:creationId xmlns:a16="http://schemas.microsoft.com/office/drawing/2014/main" id="{D3CD927A-5921-4840-A2CE-38BD0F95D55B}"/>
              </a:ext>
            </a:extLst>
          </p:cNvPr>
          <p:cNvSpPr/>
          <p:nvPr/>
        </p:nvSpPr>
        <p:spPr>
          <a:xfrm>
            <a:off x="335280" y="136525"/>
            <a:ext cx="8585200" cy="5139869"/>
          </a:xfrm>
          <a:prstGeom prst="rect">
            <a:avLst/>
          </a:prstGeom>
        </p:spPr>
        <p:txBody>
          <a:bodyPr wrap="square">
            <a:spAutoFit/>
          </a:bodyPr>
          <a:lstStyle/>
          <a:p>
            <a:r>
              <a:rPr lang="en-US" sz="4000" b="1" dirty="0"/>
              <a:t>DEUTERONOMY 10:12-14</a:t>
            </a:r>
          </a:p>
          <a:p>
            <a:r>
              <a:rPr lang="en-US" sz="3200" i="1" dirty="0"/>
              <a:t>	And now, Israel, what doth the LORD thy God require of thee, but to fear the LORD thy God, to walk in all his ways, and to love him, and to serve the LORD thy God with all thy heart and with all thy soul, 13 To keep the commandments of the LORD, and his statutes, which I command thee this day for thy good? 14 Behold, the heaven and the heaven of heavens is the LORD'S thy God, the earth also, with all that therein is.</a:t>
            </a:r>
          </a:p>
        </p:txBody>
      </p:sp>
    </p:spTree>
    <p:extLst>
      <p:ext uri="{BB962C8B-B14F-4D97-AF65-F5344CB8AC3E}">
        <p14:creationId xmlns:p14="http://schemas.microsoft.com/office/powerpoint/2010/main" val="3484719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5EAA8B-A5E6-49A4-938E-154216E398F0}"/>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D1C5863C-6438-4786-94FC-B9476473B0C7}"/>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10D05DDA-1385-4A2B-9CAF-66CCBC4B956B}"/>
              </a:ext>
            </a:extLst>
          </p:cNvPr>
          <p:cNvSpPr>
            <a:spLocks noGrp="1"/>
          </p:cNvSpPr>
          <p:nvPr>
            <p:ph type="sldNum" sz="quarter" idx="12"/>
          </p:nvPr>
        </p:nvSpPr>
        <p:spPr/>
        <p:txBody>
          <a:bodyPr/>
          <a:lstStyle/>
          <a:p>
            <a:fld id="{FF6EAED7-9305-46A5-8957-DB3C71D9356F}" type="slidenum">
              <a:rPr lang="en-US" smtClean="0"/>
              <a:t>38</a:t>
            </a:fld>
            <a:endParaRPr lang="en-US"/>
          </a:p>
        </p:txBody>
      </p:sp>
      <p:sp>
        <p:nvSpPr>
          <p:cNvPr id="5" name="Rectangle 4">
            <a:extLst>
              <a:ext uri="{FF2B5EF4-FFF2-40B4-BE49-F238E27FC236}">
                <a16:creationId xmlns:a16="http://schemas.microsoft.com/office/drawing/2014/main" id="{3C7D1138-90D3-48CF-81F8-758257985E63}"/>
              </a:ext>
            </a:extLst>
          </p:cNvPr>
          <p:cNvSpPr/>
          <p:nvPr/>
        </p:nvSpPr>
        <p:spPr>
          <a:xfrm>
            <a:off x="213360" y="136524"/>
            <a:ext cx="8737600" cy="6155531"/>
          </a:xfrm>
          <a:prstGeom prst="rect">
            <a:avLst/>
          </a:prstGeom>
        </p:spPr>
        <p:txBody>
          <a:bodyPr wrap="square">
            <a:spAutoFit/>
          </a:bodyPr>
          <a:lstStyle/>
          <a:p>
            <a:r>
              <a:rPr lang="en-US" sz="5400" i="1" dirty="0">
                <a:solidFill>
                  <a:srgbClr val="FFFF00"/>
                </a:solidFill>
              </a:rPr>
              <a:t>My Ways</a:t>
            </a:r>
          </a:p>
          <a:p>
            <a:r>
              <a:rPr lang="en-US" sz="3200" b="1" dirty="0"/>
              <a:t>I KINGS 3:14  </a:t>
            </a:r>
            <a:r>
              <a:rPr lang="en-US" sz="3000" i="1" dirty="0"/>
              <a:t>And if thou wilt walk in </a:t>
            </a:r>
            <a:r>
              <a:rPr lang="en-US" sz="3000" i="1" dirty="0">
                <a:solidFill>
                  <a:srgbClr val="FFFF00"/>
                </a:solidFill>
              </a:rPr>
              <a:t>my ways, </a:t>
            </a:r>
            <a:r>
              <a:rPr lang="en-US" sz="3000" i="1" dirty="0"/>
              <a:t>to keep my statutes and my commandments, as thy father David did walk, then I will lengthen thy days.</a:t>
            </a:r>
          </a:p>
          <a:p>
            <a:endParaRPr lang="en-US" sz="3200" dirty="0"/>
          </a:p>
          <a:p>
            <a:r>
              <a:rPr lang="en-US" sz="3600" b="1" dirty="0"/>
              <a:t>I KINGS 11:33 </a:t>
            </a:r>
            <a:r>
              <a:rPr lang="en-US" sz="3200" dirty="0"/>
              <a:t>	</a:t>
            </a:r>
            <a:r>
              <a:rPr lang="en-US" sz="3000" i="1" dirty="0"/>
              <a:t>Because that they have forsaken me, and have worshipped Ashtoreth the goddess of the </a:t>
            </a:r>
            <a:r>
              <a:rPr lang="en-US" sz="3000" i="1" dirty="0" err="1"/>
              <a:t>Zidonians</a:t>
            </a:r>
            <a:r>
              <a:rPr lang="en-US" sz="3000" i="1" dirty="0"/>
              <a:t>, </a:t>
            </a:r>
            <a:r>
              <a:rPr lang="en-US" sz="3000" i="1" dirty="0" err="1"/>
              <a:t>Chemosh</a:t>
            </a:r>
            <a:r>
              <a:rPr lang="en-US" sz="3000" i="1" dirty="0"/>
              <a:t> the god of the Moabites, and </a:t>
            </a:r>
            <a:r>
              <a:rPr lang="en-US" sz="3000" i="1" dirty="0" err="1"/>
              <a:t>Milcom</a:t>
            </a:r>
            <a:r>
              <a:rPr lang="en-US" sz="3000" i="1" dirty="0"/>
              <a:t> the god of the children of Ammon, and </a:t>
            </a:r>
            <a:r>
              <a:rPr lang="en-US" sz="3000" i="1" dirty="0">
                <a:solidFill>
                  <a:srgbClr val="FFFF00"/>
                </a:solidFill>
              </a:rPr>
              <a:t>have not walked in my ways, </a:t>
            </a:r>
            <a:r>
              <a:rPr lang="en-US" sz="3000" i="1" dirty="0"/>
              <a:t>to do that which is right in mine eyes, and to keep my statutes and my judgments, as did David his father.</a:t>
            </a:r>
          </a:p>
        </p:txBody>
      </p:sp>
    </p:spTree>
    <p:extLst>
      <p:ext uri="{BB962C8B-B14F-4D97-AF65-F5344CB8AC3E}">
        <p14:creationId xmlns:p14="http://schemas.microsoft.com/office/powerpoint/2010/main" val="231230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75244A-9C7A-4A69-9476-8C73D3EB845A}"/>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B662D1E6-E860-4336-BD43-B5BED8C146B1}"/>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CB6CFC95-62D9-48BC-83D9-9AD41DE0A3B7}"/>
              </a:ext>
            </a:extLst>
          </p:cNvPr>
          <p:cNvSpPr>
            <a:spLocks noGrp="1"/>
          </p:cNvSpPr>
          <p:nvPr>
            <p:ph type="sldNum" sz="quarter" idx="12"/>
          </p:nvPr>
        </p:nvSpPr>
        <p:spPr/>
        <p:txBody>
          <a:bodyPr/>
          <a:lstStyle/>
          <a:p>
            <a:fld id="{FF6EAED7-9305-46A5-8957-DB3C71D9356F}" type="slidenum">
              <a:rPr lang="en-US" smtClean="0"/>
              <a:t>39</a:t>
            </a:fld>
            <a:endParaRPr lang="en-US"/>
          </a:p>
        </p:txBody>
      </p:sp>
      <p:sp>
        <p:nvSpPr>
          <p:cNvPr id="5" name="Rectangle 4">
            <a:extLst>
              <a:ext uri="{FF2B5EF4-FFF2-40B4-BE49-F238E27FC236}">
                <a16:creationId xmlns:a16="http://schemas.microsoft.com/office/drawing/2014/main" id="{F41ABF9C-23BF-44C5-AB3A-359E59E2AF1F}"/>
              </a:ext>
            </a:extLst>
          </p:cNvPr>
          <p:cNvSpPr/>
          <p:nvPr/>
        </p:nvSpPr>
        <p:spPr>
          <a:xfrm>
            <a:off x="174171" y="0"/>
            <a:ext cx="8776789" cy="6124754"/>
          </a:xfrm>
          <a:prstGeom prst="rect">
            <a:avLst/>
          </a:prstGeom>
        </p:spPr>
        <p:txBody>
          <a:bodyPr wrap="square">
            <a:spAutoFit/>
          </a:bodyPr>
          <a:lstStyle/>
          <a:p>
            <a:r>
              <a:rPr lang="en-US" sz="4000" b="1" dirty="0"/>
              <a:t>MATTHEW 5:16</a:t>
            </a:r>
          </a:p>
          <a:p>
            <a:r>
              <a:rPr lang="en-US" sz="3200" i="1" dirty="0"/>
              <a:t>	 Let your light so shine before men, that they may see your good works, and glorify your Father which is in heaven.</a:t>
            </a:r>
          </a:p>
          <a:p>
            <a:endParaRPr lang="en-US" sz="3200" dirty="0"/>
          </a:p>
          <a:p>
            <a:r>
              <a:rPr lang="en-US" sz="4000" b="1" dirty="0"/>
              <a:t>MATTHEW 23:3</a:t>
            </a:r>
          </a:p>
          <a:p>
            <a:r>
              <a:rPr lang="en-US" sz="3200" dirty="0"/>
              <a:t>	</a:t>
            </a:r>
            <a:r>
              <a:rPr lang="en-US" sz="3200" i="1" dirty="0"/>
              <a:t> All therefore whatsoever they bid you observe, that observe and do; but do not ye after their works: for they say, and do not. (5) But all their works they do for to be seen of men…</a:t>
            </a:r>
          </a:p>
          <a:p>
            <a:endParaRPr lang="en-US" sz="2800" i="1" dirty="0"/>
          </a:p>
          <a:p>
            <a:endParaRPr lang="en-US" sz="2800" i="1" dirty="0"/>
          </a:p>
        </p:txBody>
      </p:sp>
    </p:spTree>
    <p:extLst>
      <p:ext uri="{BB962C8B-B14F-4D97-AF65-F5344CB8AC3E}">
        <p14:creationId xmlns:p14="http://schemas.microsoft.com/office/powerpoint/2010/main" val="84818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DBA5188-2B96-43E4-9CA1-2D2AF1C0C513}"/>
              </a:ext>
            </a:extLst>
          </p:cNvPr>
          <p:cNvSpPr>
            <a:spLocks noGrp="1"/>
          </p:cNvSpPr>
          <p:nvPr>
            <p:ph type="dt" sz="half" idx="10"/>
          </p:nvPr>
        </p:nvSpPr>
        <p:spPr/>
        <p:txBody>
          <a:bodyPr/>
          <a:lstStyle/>
          <a:p>
            <a:r>
              <a:rPr lang="en-US"/>
              <a:t>9/16/2018</a:t>
            </a:r>
          </a:p>
        </p:txBody>
      </p:sp>
      <p:sp>
        <p:nvSpPr>
          <p:cNvPr id="5" name="Footer Placeholder 4">
            <a:extLst>
              <a:ext uri="{FF2B5EF4-FFF2-40B4-BE49-F238E27FC236}">
                <a16:creationId xmlns:a16="http://schemas.microsoft.com/office/drawing/2014/main" id="{20B0E97A-F889-4295-B741-08CE44AD07DE}"/>
              </a:ext>
            </a:extLst>
          </p:cNvPr>
          <p:cNvSpPr>
            <a:spLocks noGrp="1"/>
          </p:cNvSpPr>
          <p:nvPr>
            <p:ph type="ftr" sz="quarter" idx="11"/>
          </p:nvPr>
        </p:nvSpPr>
        <p:spPr/>
        <p:txBody>
          <a:bodyPr/>
          <a:lstStyle/>
          <a:p>
            <a:r>
              <a:rPr lang="en-US"/>
              <a:t>Where Was God?</a:t>
            </a:r>
          </a:p>
        </p:txBody>
      </p:sp>
      <p:sp>
        <p:nvSpPr>
          <p:cNvPr id="6" name="Slide Number Placeholder 5">
            <a:extLst>
              <a:ext uri="{FF2B5EF4-FFF2-40B4-BE49-F238E27FC236}">
                <a16:creationId xmlns:a16="http://schemas.microsoft.com/office/drawing/2014/main" id="{50FBDC2F-AC2F-4225-8351-8FB5140A796C}"/>
              </a:ext>
            </a:extLst>
          </p:cNvPr>
          <p:cNvSpPr>
            <a:spLocks noGrp="1"/>
          </p:cNvSpPr>
          <p:nvPr>
            <p:ph type="sldNum" sz="quarter" idx="12"/>
          </p:nvPr>
        </p:nvSpPr>
        <p:spPr/>
        <p:txBody>
          <a:bodyPr/>
          <a:lstStyle/>
          <a:p>
            <a:fld id="{FF6EAED7-9305-46A5-8957-DB3C71D9356F}" type="slidenum">
              <a:rPr lang="en-US" smtClean="0"/>
              <a:t>4</a:t>
            </a:fld>
            <a:endParaRPr lang="en-US"/>
          </a:p>
        </p:txBody>
      </p:sp>
      <p:sp>
        <p:nvSpPr>
          <p:cNvPr id="7" name="Rectangle 6">
            <a:extLst>
              <a:ext uri="{FF2B5EF4-FFF2-40B4-BE49-F238E27FC236}">
                <a16:creationId xmlns:a16="http://schemas.microsoft.com/office/drawing/2014/main" id="{0C4CC7A0-FA54-4C1B-AA5B-B4173B8938A8}"/>
              </a:ext>
            </a:extLst>
          </p:cNvPr>
          <p:cNvSpPr/>
          <p:nvPr/>
        </p:nvSpPr>
        <p:spPr>
          <a:xfrm>
            <a:off x="213360" y="136524"/>
            <a:ext cx="8737600" cy="5632311"/>
          </a:xfrm>
          <a:prstGeom prst="rect">
            <a:avLst/>
          </a:prstGeom>
        </p:spPr>
        <p:txBody>
          <a:bodyPr wrap="square">
            <a:spAutoFit/>
          </a:bodyPr>
          <a:lstStyle/>
          <a:p>
            <a:r>
              <a:rPr lang="en-US" sz="4000" b="1" dirty="0"/>
              <a:t>THE.UNCERTAIN.SOUND</a:t>
            </a:r>
          </a:p>
          <a:p>
            <a:r>
              <a:rPr lang="en-US" sz="3200" dirty="0"/>
              <a:t>	268 Moses, trained, polished... Oh, my, was he a scholar, and a military man. He thought, "With all of my scholarship. I've got a PH.D., and all the D.D.'s that can be thought of. But surely I'll know how to do this, because I'm the brains of Egypt."</a:t>
            </a:r>
          </a:p>
          <a:p>
            <a:r>
              <a:rPr lang="en-US" sz="3200" dirty="0"/>
              <a:t>	I don't care what you're the brains of, it's no good. When it comes to God's, it's foolishness. </a:t>
            </a:r>
            <a:r>
              <a:rPr lang="en-US" sz="3200" dirty="0">
                <a:solidFill>
                  <a:srgbClr val="FFFF00"/>
                </a:solidFill>
              </a:rPr>
              <a:t>Your brains is foolishness to God. </a:t>
            </a:r>
            <a:r>
              <a:rPr lang="en-US" sz="3200" dirty="0"/>
              <a:t>"</a:t>
            </a:r>
            <a:r>
              <a:rPr lang="en-US" sz="3200" i="1" dirty="0"/>
              <a:t>Because My ways are higher than your ways…" </a:t>
            </a:r>
            <a:r>
              <a:rPr lang="en-US" sz="3200" dirty="0"/>
              <a:t>saith God.																 60-1218 </a:t>
            </a:r>
          </a:p>
        </p:txBody>
      </p:sp>
    </p:spTree>
    <p:extLst>
      <p:ext uri="{BB962C8B-B14F-4D97-AF65-F5344CB8AC3E}">
        <p14:creationId xmlns:p14="http://schemas.microsoft.com/office/powerpoint/2010/main" val="631429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DF57CA-D62A-4A5F-8ED0-8FA266EDB097}"/>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7BEAF35F-7B05-4D7F-961A-C7BCA7975969}"/>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6F0FDB2D-0B05-4D00-8C62-FE255FBADA58}"/>
              </a:ext>
            </a:extLst>
          </p:cNvPr>
          <p:cNvSpPr>
            <a:spLocks noGrp="1"/>
          </p:cNvSpPr>
          <p:nvPr>
            <p:ph type="sldNum" sz="quarter" idx="12"/>
          </p:nvPr>
        </p:nvSpPr>
        <p:spPr/>
        <p:txBody>
          <a:bodyPr/>
          <a:lstStyle/>
          <a:p>
            <a:fld id="{FF6EAED7-9305-46A5-8957-DB3C71D9356F}" type="slidenum">
              <a:rPr lang="en-US" smtClean="0"/>
              <a:t>40</a:t>
            </a:fld>
            <a:endParaRPr lang="en-US"/>
          </a:p>
        </p:txBody>
      </p:sp>
      <p:sp>
        <p:nvSpPr>
          <p:cNvPr id="5" name="Rectangle 4">
            <a:extLst>
              <a:ext uri="{FF2B5EF4-FFF2-40B4-BE49-F238E27FC236}">
                <a16:creationId xmlns:a16="http://schemas.microsoft.com/office/drawing/2014/main" id="{409D8239-9391-4098-8CBD-C1D65E22B4F2}"/>
              </a:ext>
            </a:extLst>
          </p:cNvPr>
          <p:cNvSpPr/>
          <p:nvPr/>
        </p:nvSpPr>
        <p:spPr>
          <a:xfrm>
            <a:off x="294640" y="172717"/>
            <a:ext cx="8493760" cy="2739211"/>
          </a:xfrm>
          <a:prstGeom prst="rect">
            <a:avLst/>
          </a:prstGeom>
        </p:spPr>
        <p:txBody>
          <a:bodyPr wrap="square">
            <a:spAutoFit/>
          </a:bodyPr>
          <a:lstStyle/>
          <a:p>
            <a:r>
              <a:rPr lang="en-US" sz="4400" dirty="0">
                <a:solidFill>
                  <a:srgbClr val="FFFF00"/>
                </a:solidFill>
              </a:rPr>
              <a:t>Works: </a:t>
            </a:r>
            <a:r>
              <a:rPr lang="en-US" sz="3200" dirty="0"/>
              <a:t>(Gr.) ergon </a:t>
            </a:r>
          </a:p>
          <a:p>
            <a:r>
              <a:rPr lang="en-US" sz="3200" dirty="0"/>
              <a:t>	Business, employment, that which any one is occupied, enterprise, undertaking; any thing accomplished by hand, art, industry, or mind;</a:t>
            </a:r>
          </a:p>
          <a:p>
            <a:r>
              <a:rPr lang="en-US" sz="3200" dirty="0"/>
              <a:t>	An act, deed, thing done.</a:t>
            </a:r>
          </a:p>
        </p:txBody>
      </p:sp>
      <p:sp>
        <p:nvSpPr>
          <p:cNvPr id="6" name="Rectangle 5">
            <a:extLst>
              <a:ext uri="{FF2B5EF4-FFF2-40B4-BE49-F238E27FC236}">
                <a16:creationId xmlns:a16="http://schemas.microsoft.com/office/drawing/2014/main" id="{85AEE26D-2DF5-4F70-8C17-A4682B72496A}"/>
              </a:ext>
            </a:extLst>
          </p:cNvPr>
          <p:cNvSpPr/>
          <p:nvPr/>
        </p:nvSpPr>
        <p:spPr>
          <a:xfrm>
            <a:off x="294640" y="4713515"/>
            <a:ext cx="8493760" cy="1508105"/>
          </a:xfrm>
          <a:prstGeom prst="rect">
            <a:avLst/>
          </a:prstGeom>
        </p:spPr>
        <p:txBody>
          <a:bodyPr wrap="square">
            <a:spAutoFit/>
          </a:bodyPr>
          <a:lstStyle/>
          <a:p>
            <a:pPr algn="ctr"/>
            <a:r>
              <a:rPr lang="en-US" sz="2800" b="1" dirty="0"/>
              <a:t>PSALM 145:17</a:t>
            </a:r>
          </a:p>
          <a:p>
            <a:pPr algn="ctr"/>
            <a:r>
              <a:rPr lang="en-US" sz="3200" i="1" dirty="0"/>
              <a:t>The LORD is righteous in all his ways, and holy in all his works.</a:t>
            </a:r>
          </a:p>
        </p:txBody>
      </p:sp>
    </p:spTree>
    <p:extLst>
      <p:ext uri="{BB962C8B-B14F-4D97-AF65-F5344CB8AC3E}">
        <p14:creationId xmlns:p14="http://schemas.microsoft.com/office/powerpoint/2010/main" val="900150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AEE6B2-E444-4D52-A229-18749317C29F}"/>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4C238B23-754D-46E1-AE24-C658C072D753}"/>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7FD635C2-9823-455A-9459-F606B7531809}"/>
              </a:ext>
            </a:extLst>
          </p:cNvPr>
          <p:cNvSpPr>
            <a:spLocks noGrp="1"/>
          </p:cNvSpPr>
          <p:nvPr>
            <p:ph type="sldNum" sz="quarter" idx="12"/>
          </p:nvPr>
        </p:nvSpPr>
        <p:spPr/>
        <p:txBody>
          <a:bodyPr/>
          <a:lstStyle/>
          <a:p>
            <a:fld id="{FF6EAED7-9305-46A5-8957-DB3C71D9356F}" type="slidenum">
              <a:rPr lang="en-US" smtClean="0"/>
              <a:t>41</a:t>
            </a:fld>
            <a:endParaRPr lang="en-US"/>
          </a:p>
        </p:txBody>
      </p:sp>
      <p:sp>
        <p:nvSpPr>
          <p:cNvPr id="5" name="Rectangle 4">
            <a:extLst>
              <a:ext uri="{FF2B5EF4-FFF2-40B4-BE49-F238E27FC236}">
                <a16:creationId xmlns:a16="http://schemas.microsoft.com/office/drawing/2014/main" id="{7D58D496-F375-47F3-B097-80EE9047A72C}"/>
              </a:ext>
            </a:extLst>
          </p:cNvPr>
          <p:cNvSpPr/>
          <p:nvPr/>
        </p:nvSpPr>
        <p:spPr>
          <a:xfrm>
            <a:off x="223520" y="0"/>
            <a:ext cx="8666480" cy="7045703"/>
          </a:xfrm>
          <a:prstGeom prst="rect">
            <a:avLst/>
          </a:prstGeom>
        </p:spPr>
        <p:txBody>
          <a:bodyPr wrap="square">
            <a:spAutoFit/>
          </a:bodyPr>
          <a:lstStyle/>
          <a:p>
            <a:r>
              <a:rPr lang="en-US" sz="4400" b="1" dirty="0"/>
              <a:t>JOHN 6:28-29</a:t>
            </a:r>
          </a:p>
          <a:p>
            <a:r>
              <a:rPr lang="en-US" sz="3200" i="1" dirty="0"/>
              <a:t>	Then said they unto him, What shall we do, that we might work the works of God? 29 Jesus answered and said unto them, This is the work of God, that ye believe on him whom he hath sent.</a:t>
            </a:r>
          </a:p>
          <a:p>
            <a:endParaRPr lang="en-US" sz="3200" i="1" dirty="0"/>
          </a:p>
          <a:p>
            <a:r>
              <a:rPr lang="en-US" sz="4000" b="1" dirty="0"/>
              <a:t>JOHN 8:39-41</a:t>
            </a:r>
          </a:p>
          <a:p>
            <a:r>
              <a:rPr lang="en-US" sz="3200" i="1" dirty="0"/>
              <a:t>	They answered and said unto him, Abraham is our father. Jesus saith unto them, If ye were Abraham's children, ye would do the works of Abraham. 41Ye do the deeds of your father. Then said they to him, We be not born of fornication; we have one Father, even God.</a:t>
            </a:r>
          </a:p>
        </p:txBody>
      </p:sp>
    </p:spTree>
    <p:extLst>
      <p:ext uri="{BB962C8B-B14F-4D97-AF65-F5344CB8AC3E}">
        <p14:creationId xmlns:p14="http://schemas.microsoft.com/office/powerpoint/2010/main" val="6729131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11/18/2012</a:t>
            </a:r>
          </a:p>
        </p:txBody>
      </p:sp>
      <p:sp>
        <p:nvSpPr>
          <p:cNvPr id="3" name="Footer Placeholder 2"/>
          <p:cNvSpPr>
            <a:spLocks noGrp="1"/>
          </p:cNvSpPr>
          <p:nvPr>
            <p:ph type="ftr" sz="quarter" idx="11"/>
          </p:nvPr>
        </p:nvSpPr>
        <p:spPr/>
        <p:txBody>
          <a:bodyPr/>
          <a:lstStyle/>
          <a:p>
            <a:r>
              <a:rPr lang="en-US"/>
              <a:t>My Way</a:t>
            </a:r>
          </a:p>
        </p:txBody>
      </p:sp>
      <p:sp>
        <p:nvSpPr>
          <p:cNvPr id="4" name="Slide Number Placeholder 3"/>
          <p:cNvSpPr>
            <a:spLocks noGrp="1"/>
          </p:cNvSpPr>
          <p:nvPr>
            <p:ph type="sldNum" sz="quarter" idx="12"/>
          </p:nvPr>
        </p:nvSpPr>
        <p:spPr/>
        <p:txBody>
          <a:bodyPr/>
          <a:lstStyle/>
          <a:p>
            <a:fld id="{07593014-058B-48E3-975B-E8D5DD85F60A}" type="slidenum">
              <a:rPr lang="en-US" smtClean="0"/>
              <a:t>42</a:t>
            </a:fld>
            <a:endParaRPr lang="en-US"/>
          </a:p>
        </p:txBody>
      </p:sp>
      <p:sp>
        <p:nvSpPr>
          <p:cNvPr id="5" name="Rectangle 4"/>
          <p:cNvSpPr/>
          <p:nvPr/>
        </p:nvSpPr>
        <p:spPr>
          <a:xfrm>
            <a:off x="335280" y="254000"/>
            <a:ext cx="8503920" cy="5139869"/>
          </a:xfrm>
          <a:prstGeom prst="rect">
            <a:avLst/>
          </a:prstGeom>
        </p:spPr>
        <p:txBody>
          <a:bodyPr wrap="square">
            <a:spAutoFit/>
          </a:bodyPr>
          <a:lstStyle/>
          <a:p>
            <a:r>
              <a:rPr lang="en-US" sz="4000" b="1" dirty="0"/>
              <a:t>PSALM 81:13-16</a:t>
            </a:r>
          </a:p>
          <a:p>
            <a:r>
              <a:rPr lang="en-US" sz="3200" i="1" dirty="0"/>
              <a:t>	13 Oh that my people had hearkened unto me, and Israel had walked in </a:t>
            </a:r>
            <a:r>
              <a:rPr lang="en-US" sz="3200" i="1" dirty="0">
                <a:solidFill>
                  <a:srgbClr val="FFFF00"/>
                </a:solidFill>
              </a:rPr>
              <a:t>my ways! </a:t>
            </a:r>
            <a:r>
              <a:rPr lang="en-US" sz="3200" i="1" dirty="0"/>
              <a:t>14 I should soon have subdued their enemies, and turned my hand against their adversaries. 15 The haters of the LORD should have submitted themselves to him: but their time should have endured for ever. 16 He should have fed them also with the finest of the wheat: and with honey out of the rock should I have satisfied thee.</a:t>
            </a:r>
          </a:p>
        </p:txBody>
      </p:sp>
    </p:spTree>
    <p:extLst>
      <p:ext uri="{BB962C8B-B14F-4D97-AF65-F5344CB8AC3E}">
        <p14:creationId xmlns:p14="http://schemas.microsoft.com/office/powerpoint/2010/main" val="20686760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11/18/2012</a:t>
            </a:r>
          </a:p>
        </p:txBody>
      </p:sp>
      <p:sp>
        <p:nvSpPr>
          <p:cNvPr id="3" name="Footer Placeholder 2"/>
          <p:cNvSpPr>
            <a:spLocks noGrp="1"/>
          </p:cNvSpPr>
          <p:nvPr>
            <p:ph type="ftr" sz="quarter" idx="11"/>
          </p:nvPr>
        </p:nvSpPr>
        <p:spPr/>
        <p:txBody>
          <a:bodyPr/>
          <a:lstStyle/>
          <a:p>
            <a:r>
              <a:rPr lang="en-US"/>
              <a:t>My Way</a:t>
            </a:r>
          </a:p>
        </p:txBody>
      </p:sp>
      <p:sp>
        <p:nvSpPr>
          <p:cNvPr id="4" name="Slide Number Placeholder 3"/>
          <p:cNvSpPr>
            <a:spLocks noGrp="1"/>
          </p:cNvSpPr>
          <p:nvPr>
            <p:ph type="sldNum" sz="quarter" idx="12"/>
          </p:nvPr>
        </p:nvSpPr>
        <p:spPr/>
        <p:txBody>
          <a:bodyPr/>
          <a:lstStyle/>
          <a:p>
            <a:fld id="{07593014-058B-48E3-975B-E8D5DD85F60A}" type="slidenum">
              <a:rPr lang="en-US" smtClean="0"/>
              <a:t>43</a:t>
            </a:fld>
            <a:endParaRPr lang="en-US"/>
          </a:p>
        </p:txBody>
      </p:sp>
      <p:sp>
        <p:nvSpPr>
          <p:cNvPr id="5" name="Rectangle 4"/>
          <p:cNvSpPr/>
          <p:nvPr/>
        </p:nvSpPr>
        <p:spPr>
          <a:xfrm>
            <a:off x="283029" y="217714"/>
            <a:ext cx="8596811" cy="4764992"/>
          </a:xfrm>
          <a:prstGeom prst="rect">
            <a:avLst/>
          </a:prstGeom>
        </p:spPr>
        <p:txBody>
          <a:bodyPr wrap="square">
            <a:spAutoFit/>
          </a:bodyPr>
          <a:lstStyle/>
          <a:p>
            <a:r>
              <a:rPr lang="en-US" sz="4000" b="1" dirty="0"/>
              <a:t>THE.POWER.OF.DECISION</a:t>
            </a:r>
          </a:p>
          <a:p>
            <a:r>
              <a:rPr lang="en-US" sz="3200" b="1" dirty="0"/>
              <a:t>	</a:t>
            </a:r>
            <a:r>
              <a:rPr lang="en-US" sz="3200" dirty="0"/>
              <a:t>23  Look like God led them right into the trap. You know, </a:t>
            </a:r>
            <a:r>
              <a:rPr lang="en-US" sz="3200" dirty="0">
                <a:solidFill>
                  <a:srgbClr val="FFFF00"/>
                </a:solidFill>
              </a:rPr>
              <a:t>we find out that God sometime leads us right into a great thing, and then to show His power and His glory to deliver us. </a:t>
            </a:r>
          </a:p>
          <a:p>
            <a:r>
              <a:rPr lang="en-US" sz="3200" dirty="0">
                <a:solidFill>
                  <a:srgbClr val="FFFF00"/>
                </a:solidFill>
              </a:rPr>
              <a:t>	</a:t>
            </a:r>
            <a:r>
              <a:rPr lang="en-US" sz="3200" dirty="0"/>
              <a:t>And when Moses called to God, God said, "Stand still, and see the salvation of God." My, isn't that a encouragement? "Stand still.“</a:t>
            </a:r>
          </a:p>
          <a:p>
            <a:pPr algn="r"/>
            <a:r>
              <a:rPr lang="en-US" sz="3200" dirty="0"/>
              <a:t>55-1007</a:t>
            </a:r>
          </a:p>
        </p:txBody>
      </p:sp>
    </p:spTree>
    <p:extLst>
      <p:ext uri="{BB962C8B-B14F-4D97-AF65-F5344CB8AC3E}">
        <p14:creationId xmlns:p14="http://schemas.microsoft.com/office/powerpoint/2010/main" val="1541613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11/18/2012</a:t>
            </a:r>
          </a:p>
        </p:txBody>
      </p:sp>
      <p:sp>
        <p:nvSpPr>
          <p:cNvPr id="3" name="Footer Placeholder 2"/>
          <p:cNvSpPr>
            <a:spLocks noGrp="1"/>
          </p:cNvSpPr>
          <p:nvPr>
            <p:ph type="ftr" sz="quarter" idx="11"/>
          </p:nvPr>
        </p:nvSpPr>
        <p:spPr/>
        <p:txBody>
          <a:bodyPr/>
          <a:lstStyle/>
          <a:p>
            <a:r>
              <a:rPr lang="en-US"/>
              <a:t>My Way</a:t>
            </a:r>
          </a:p>
        </p:txBody>
      </p:sp>
      <p:sp>
        <p:nvSpPr>
          <p:cNvPr id="4" name="Slide Number Placeholder 3"/>
          <p:cNvSpPr>
            <a:spLocks noGrp="1"/>
          </p:cNvSpPr>
          <p:nvPr>
            <p:ph type="sldNum" sz="quarter" idx="12"/>
          </p:nvPr>
        </p:nvSpPr>
        <p:spPr/>
        <p:txBody>
          <a:bodyPr/>
          <a:lstStyle/>
          <a:p>
            <a:fld id="{07593014-058B-48E3-975B-E8D5DD85F60A}" type="slidenum">
              <a:rPr lang="en-US" smtClean="0"/>
              <a:t>44</a:t>
            </a:fld>
            <a:endParaRPr lang="en-US"/>
          </a:p>
        </p:txBody>
      </p:sp>
      <p:sp>
        <p:nvSpPr>
          <p:cNvPr id="5" name="Rectangle 4"/>
          <p:cNvSpPr/>
          <p:nvPr/>
        </p:nvSpPr>
        <p:spPr>
          <a:xfrm>
            <a:off x="206829" y="136524"/>
            <a:ext cx="8652691" cy="6232070"/>
          </a:xfrm>
          <a:prstGeom prst="rect">
            <a:avLst/>
          </a:prstGeom>
        </p:spPr>
        <p:txBody>
          <a:bodyPr wrap="square">
            <a:spAutoFit/>
          </a:bodyPr>
          <a:lstStyle/>
          <a:p>
            <a:r>
              <a:rPr lang="en-US" sz="4000" b="1" dirty="0"/>
              <a:t>REDEMPTION.BY.POWER</a:t>
            </a:r>
          </a:p>
          <a:p>
            <a:r>
              <a:rPr lang="en-US" sz="3200" dirty="0"/>
              <a:t>	137 Standing there, the Angel of God went before the camp of Israel, and removed, and went and stood between them and the enemy. </a:t>
            </a:r>
            <a:r>
              <a:rPr lang="en-US" sz="3200" dirty="0">
                <a:solidFill>
                  <a:srgbClr val="FFFF00"/>
                </a:solidFill>
              </a:rPr>
              <a:t>And the Angel of God is standing tonight between every individual here and the enemy.</a:t>
            </a:r>
            <a:r>
              <a:rPr lang="en-US" sz="3200" dirty="0"/>
              <a:t> I know what I'm speaking of… I know that God has condescended, coming down from glory, standing in this building now. If you'll only dare to move out on God's Word, see if He don't move before you now. </a:t>
            </a:r>
          </a:p>
          <a:p>
            <a:r>
              <a:rPr lang="en-US" sz="3200" dirty="0"/>
              <a:t>	</a:t>
            </a:r>
          </a:p>
        </p:txBody>
      </p:sp>
    </p:spTree>
    <p:extLst>
      <p:ext uri="{BB962C8B-B14F-4D97-AF65-F5344CB8AC3E}">
        <p14:creationId xmlns:p14="http://schemas.microsoft.com/office/powerpoint/2010/main" val="24671749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11/18/2012</a:t>
            </a:r>
          </a:p>
        </p:txBody>
      </p:sp>
      <p:sp>
        <p:nvSpPr>
          <p:cNvPr id="3" name="Footer Placeholder 2"/>
          <p:cNvSpPr>
            <a:spLocks noGrp="1"/>
          </p:cNvSpPr>
          <p:nvPr>
            <p:ph type="ftr" sz="quarter" idx="11"/>
          </p:nvPr>
        </p:nvSpPr>
        <p:spPr/>
        <p:txBody>
          <a:bodyPr/>
          <a:lstStyle/>
          <a:p>
            <a:r>
              <a:rPr lang="en-US"/>
              <a:t>My Way</a:t>
            </a:r>
          </a:p>
        </p:txBody>
      </p:sp>
      <p:sp>
        <p:nvSpPr>
          <p:cNvPr id="4" name="Slide Number Placeholder 3"/>
          <p:cNvSpPr>
            <a:spLocks noGrp="1"/>
          </p:cNvSpPr>
          <p:nvPr>
            <p:ph type="sldNum" sz="quarter" idx="12"/>
          </p:nvPr>
        </p:nvSpPr>
        <p:spPr/>
        <p:txBody>
          <a:bodyPr/>
          <a:lstStyle/>
          <a:p>
            <a:fld id="{07593014-058B-48E3-975B-E8D5DD85F60A}" type="slidenum">
              <a:rPr lang="en-US" smtClean="0"/>
              <a:t>45</a:t>
            </a:fld>
            <a:endParaRPr lang="en-US"/>
          </a:p>
        </p:txBody>
      </p:sp>
      <p:sp>
        <p:nvSpPr>
          <p:cNvPr id="5" name="Rectangle 4"/>
          <p:cNvSpPr/>
          <p:nvPr/>
        </p:nvSpPr>
        <p:spPr>
          <a:xfrm>
            <a:off x="304800" y="213360"/>
            <a:ext cx="8544560" cy="5016758"/>
          </a:xfrm>
          <a:prstGeom prst="rect">
            <a:avLst/>
          </a:prstGeom>
        </p:spPr>
        <p:txBody>
          <a:bodyPr wrap="square">
            <a:spAutoFit/>
          </a:bodyPr>
          <a:lstStyle/>
          <a:p>
            <a:r>
              <a:rPr lang="en-US" sz="3200" dirty="0"/>
              <a:t>	And It came between the camp and the Egyptians. He's coming between you and your </a:t>
            </a:r>
            <a:r>
              <a:rPr lang="en-US" sz="3200" b="1" dirty="0"/>
              <a:t>sickness</a:t>
            </a:r>
            <a:r>
              <a:rPr lang="en-US" sz="3200" dirty="0"/>
              <a:t>. He's standing between you and your </a:t>
            </a:r>
            <a:r>
              <a:rPr lang="en-US" sz="3200" b="1" dirty="0"/>
              <a:t>sins</a:t>
            </a:r>
            <a:r>
              <a:rPr lang="en-US" sz="3200" dirty="0"/>
              <a:t> right now. Why? </a:t>
            </a:r>
            <a:r>
              <a:rPr lang="en-US" sz="3200" b="1" dirty="0"/>
              <a:t>We are in the exodus of the Church.</a:t>
            </a:r>
            <a:r>
              <a:rPr lang="en-US" sz="3200" dirty="0"/>
              <a:t> Egypt was always called the world. And when Israel come out of... </a:t>
            </a:r>
          </a:p>
          <a:p>
            <a:r>
              <a:rPr lang="en-US" sz="3200" dirty="0"/>
              <a:t>	Remember, they were church members down there. But after the blood and the atonement was made, they become the circumcised of God.</a:t>
            </a:r>
          </a:p>
          <a:p>
            <a:pPr algn="r"/>
            <a:r>
              <a:rPr lang="en-US" sz="3200" dirty="0"/>
              <a:t>54-0329</a:t>
            </a:r>
          </a:p>
        </p:txBody>
      </p:sp>
    </p:spTree>
    <p:extLst>
      <p:ext uri="{BB962C8B-B14F-4D97-AF65-F5344CB8AC3E}">
        <p14:creationId xmlns:p14="http://schemas.microsoft.com/office/powerpoint/2010/main" val="970950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23C6B1-AACC-4BC7-8A83-91174D48F640}"/>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682350DB-F9F6-45F2-BF5A-2061BD3B02D7}"/>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D58BDCF6-200C-4781-AE6E-DAFFA38431BD}"/>
              </a:ext>
            </a:extLst>
          </p:cNvPr>
          <p:cNvSpPr>
            <a:spLocks noGrp="1"/>
          </p:cNvSpPr>
          <p:nvPr>
            <p:ph type="sldNum" sz="quarter" idx="12"/>
          </p:nvPr>
        </p:nvSpPr>
        <p:spPr/>
        <p:txBody>
          <a:bodyPr/>
          <a:lstStyle/>
          <a:p>
            <a:fld id="{FF6EAED7-9305-46A5-8957-DB3C71D9356F}" type="slidenum">
              <a:rPr lang="en-US" smtClean="0"/>
              <a:t>46</a:t>
            </a:fld>
            <a:endParaRPr lang="en-US"/>
          </a:p>
        </p:txBody>
      </p:sp>
      <p:sp>
        <p:nvSpPr>
          <p:cNvPr id="5" name="Rectangle 4">
            <a:extLst>
              <a:ext uri="{FF2B5EF4-FFF2-40B4-BE49-F238E27FC236}">
                <a16:creationId xmlns:a16="http://schemas.microsoft.com/office/drawing/2014/main" id="{24B93478-45AD-42F5-905D-4A79DC159D3B}"/>
              </a:ext>
            </a:extLst>
          </p:cNvPr>
          <p:cNvSpPr/>
          <p:nvPr/>
        </p:nvSpPr>
        <p:spPr>
          <a:xfrm>
            <a:off x="294640" y="197346"/>
            <a:ext cx="8666480" cy="5632311"/>
          </a:xfrm>
          <a:prstGeom prst="rect">
            <a:avLst/>
          </a:prstGeom>
        </p:spPr>
        <p:txBody>
          <a:bodyPr wrap="square">
            <a:spAutoFit/>
          </a:bodyPr>
          <a:lstStyle/>
          <a:p>
            <a:r>
              <a:rPr lang="en-US" sz="4000" b="1" dirty="0"/>
              <a:t>HIDDEN.LIFE.WITH.CHRIST</a:t>
            </a:r>
          </a:p>
          <a:p>
            <a:r>
              <a:rPr lang="en-US" sz="3200" dirty="0"/>
              <a:t>	60 And that's a man or woman who consecrates </a:t>
            </a:r>
            <a:r>
              <a:rPr lang="en-US" sz="3200" dirty="0" err="1"/>
              <a:t>themself</a:t>
            </a:r>
            <a:r>
              <a:rPr lang="en-US" sz="3200" dirty="0"/>
              <a:t> and forsakes the things of the world and gives their life entirely over to the Lord Jesus Christ, is eating off of the manna day and night. Whether the storms are flying outside or what was he's hid in Christ. Amen. </a:t>
            </a:r>
          </a:p>
          <a:p>
            <a:r>
              <a:rPr lang="en-US" sz="3200" dirty="0"/>
              <a:t>	Make any difference whether there's sickness in the house, or trouble on the line, doesn't make a bit of difference, he's hid in Christ Jesus.</a:t>
            </a:r>
          </a:p>
          <a:p>
            <a:pPr algn="r"/>
            <a:r>
              <a:rPr lang="en-US" sz="3200" dirty="0"/>
              <a:t>56-0213</a:t>
            </a:r>
          </a:p>
        </p:txBody>
      </p:sp>
    </p:spTree>
    <p:extLst>
      <p:ext uri="{BB962C8B-B14F-4D97-AF65-F5344CB8AC3E}">
        <p14:creationId xmlns:p14="http://schemas.microsoft.com/office/powerpoint/2010/main" val="406357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11/18/2012</a:t>
            </a:r>
          </a:p>
        </p:txBody>
      </p:sp>
      <p:sp>
        <p:nvSpPr>
          <p:cNvPr id="3" name="Footer Placeholder 2"/>
          <p:cNvSpPr>
            <a:spLocks noGrp="1"/>
          </p:cNvSpPr>
          <p:nvPr>
            <p:ph type="ftr" sz="quarter" idx="11"/>
          </p:nvPr>
        </p:nvSpPr>
        <p:spPr/>
        <p:txBody>
          <a:bodyPr/>
          <a:lstStyle/>
          <a:p>
            <a:r>
              <a:rPr lang="en-US"/>
              <a:t>My Way</a:t>
            </a:r>
          </a:p>
        </p:txBody>
      </p:sp>
      <p:sp>
        <p:nvSpPr>
          <p:cNvPr id="4" name="Slide Number Placeholder 3"/>
          <p:cNvSpPr>
            <a:spLocks noGrp="1"/>
          </p:cNvSpPr>
          <p:nvPr>
            <p:ph type="sldNum" sz="quarter" idx="12"/>
          </p:nvPr>
        </p:nvSpPr>
        <p:spPr/>
        <p:txBody>
          <a:bodyPr/>
          <a:lstStyle/>
          <a:p>
            <a:fld id="{07593014-058B-48E3-975B-E8D5DD85F60A}" type="slidenum">
              <a:rPr lang="en-US" smtClean="0"/>
              <a:t>5</a:t>
            </a:fld>
            <a:endParaRPr lang="en-US"/>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000" y="533400"/>
            <a:ext cx="6096000" cy="3472839"/>
          </a:xfrm>
          <a:prstGeom prst="rect">
            <a:avLst/>
          </a:prstGeom>
        </p:spPr>
      </p:pic>
    </p:spTree>
    <p:extLst>
      <p:ext uri="{BB962C8B-B14F-4D97-AF65-F5344CB8AC3E}">
        <p14:creationId xmlns:p14="http://schemas.microsoft.com/office/powerpoint/2010/main" val="566196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F4F43-AFCF-415F-90FC-D9476697C964}"/>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3DA8979B-F87E-4CB5-BA36-DEDCBFD9C040}"/>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A7F0AFE9-B84A-4C4C-8E88-1068BA1954EE}"/>
              </a:ext>
            </a:extLst>
          </p:cNvPr>
          <p:cNvSpPr>
            <a:spLocks noGrp="1"/>
          </p:cNvSpPr>
          <p:nvPr>
            <p:ph type="sldNum" sz="quarter" idx="12"/>
          </p:nvPr>
        </p:nvSpPr>
        <p:spPr/>
        <p:txBody>
          <a:bodyPr/>
          <a:lstStyle/>
          <a:p>
            <a:fld id="{FF6EAED7-9305-46A5-8957-DB3C71D9356F}" type="slidenum">
              <a:rPr lang="en-US" smtClean="0"/>
              <a:t>6</a:t>
            </a:fld>
            <a:endParaRPr lang="en-US"/>
          </a:p>
        </p:txBody>
      </p:sp>
      <p:pic>
        <p:nvPicPr>
          <p:cNvPr id="1026" name="Picture 2" descr="pariwisata swara.jpg">
            <a:extLst>
              <a:ext uri="{FF2B5EF4-FFF2-40B4-BE49-F238E27FC236}">
                <a16:creationId xmlns:a16="http://schemas.microsoft.com/office/drawing/2014/main" id="{A9BAA897-0D58-42FE-82B6-C0D6B665E0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499508"/>
            <a:ext cx="9183370" cy="439166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C0B9B28-3976-4B6A-80E7-52EC24072F39}"/>
              </a:ext>
            </a:extLst>
          </p:cNvPr>
          <p:cNvSpPr txBox="1"/>
          <p:nvPr/>
        </p:nvSpPr>
        <p:spPr>
          <a:xfrm flipH="1">
            <a:off x="289557" y="0"/>
            <a:ext cx="8783321" cy="830997"/>
          </a:xfrm>
          <a:prstGeom prst="rect">
            <a:avLst/>
          </a:prstGeom>
          <a:noFill/>
        </p:spPr>
        <p:txBody>
          <a:bodyPr wrap="square" rtlCol="0">
            <a:spAutoFit/>
          </a:bodyPr>
          <a:lstStyle/>
          <a:p>
            <a:r>
              <a:rPr lang="en-US" sz="4800" dirty="0"/>
              <a:t>The Lisbon, Portugal Earthquake</a:t>
            </a:r>
          </a:p>
        </p:txBody>
      </p:sp>
      <p:sp>
        <p:nvSpPr>
          <p:cNvPr id="6" name="Rectangle 5">
            <a:extLst>
              <a:ext uri="{FF2B5EF4-FFF2-40B4-BE49-F238E27FC236}">
                <a16:creationId xmlns:a16="http://schemas.microsoft.com/office/drawing/2014/main" id="{214815ED-75A2-4F30-ACFF-E4234ECDB7C4}"/>
              </a:ext>
            </a:extLst>
          </p:cNvPr>
          <p:cNvSpPr/>
          <p:nvPr/>
        </p:nvSpPr>
        <p:spPr>
          <a:xfrm>
            <a:off x="289557" y="944820"/>
            <a:ext cx="8672829" cy="1384995"/>
          </a:xfrm>
          <a:prstGeom prst="rect">
            <a:avLst/>
          </a:prstGeom>
        </p:spPr>
        <p:txBody>
          <a:bodyPr wrap="square">
            <a:spAutoFit/>
          </a:bodyPr>
          <a:lstStyle/>
          <a:p>
            <a:r>
              <a:rPr lang="en-US" sz="2800" dirty="0"/>
              <a:t>The 1755 Great Lisbon earthquake, occurred in the Kingdom of Portugal on the morning of Saturday, 1 Nov., 1755 on the holy day of All Saints' Day, at 9:40 am.</a:t>
            </a:r>
          </a:p>
        </p:txBody>
      </p:sp>
    </p:spTree>
    <p:extLst>
      <p:ext uri="{BB962C8B-B14F-4D97-AF65-F5344CB8AC3E}">
        <p14:creationId xmlns:p14="http://schemas.microsoft.com/office/powerpoint/2010/main" val="694634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text, book&#10;&#10;Description generated with very high confidence">
            <a:extLst>
              <a:ext uri="{FF2B5EF4-FFF2-40B4-BE49-F238E27FC236}">
                <a16:creationId xmlns:a16="http://schemas.microsoft.com/office/drawing/2014/main" id="{F0616553-BB7E-4737-93E4-E6BC1E0FA92C}"/>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12" name="Freeform: Shape 11">
            <a:extLst>
              <a:ext uri="{FF2B5EF4-FFF2-40B4-BE49-F238E27FC236}">
                <a16:creationId xmlns:a16="http://schemas.microsoft.com/office/drawing/2014/main" id="{8FF5081D-6F37-4BB4-B5EA-A11692358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custGeom>
            <a:avLst/>
            <a:gdLst>
              <a:gd name="connsiteX0" fmla="*/ 643467 w 12192000"/>
              <a:gd name="connsiteY0" fmla="*/ 643467 h 6858000"/>
              <a:gd name="connsiteX1" fmla="*/ 643467 w 12192000"/>
              <a:gd name="connsiteY1" fmla="*/ 6214533 h 6858000"/>
              <a:gd name="connsiteX2" fmla="*/ 11548533 w 12192000"/>
              <a:gd name="connsiteY2" fmla="*/ 6214533 h 6858000"/>
              <a:gd name="connsiteX3" fmla="*/ 11548533 w 12192000"/>
              <a:gd name="connsiteY3" fmla="*/ 643467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643467" y="643467"/>
                </a:moveTo>
                <a:lnTo>
                  <a:pt x="643467" y="6214533"/>
                </a:lnTo>
                <a:lnTo>
                  <a:pt x="11548533" y="6214533"/>
                </a:lnTo>
                <a:lnTo>
                  <a:pt x="11548533" y="643467"/>
                </a:lnTo>
                <a:close/>
                <a:moveTo>
                  <a:pt x="0" y="0"/>
                </a:moveTo>
                <a:lnTo>
                  <a:pt x="12192000" y="0"/>
                </a:lnTo>
                <a:lnTo>
                  <a:pt x="12192000" y="6858000"/>
                </a:lnTo>
                <a:lnTo>
                  <a:pt x="0" y="6858000"/>
                </a:lnTo>
                <a:close/>
              </a:path>
            </a:pathLst>
          </a:custGeom>
          <a:solidFill>
            <a:srgbClr val="6947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DC041D-D1C3-4296-85D0-23923F3A4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631" y="627698"/>
            <a:ext cx="8186737" cy="5602605"/>
          </a:xfrm>
          <a:prstGeom prst="rect">
            <a:avLst/>
          </a:prstGeom>
          <a:noFill/>
          <a:ln w="44450" cap="sq" cmpd="dbl">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D318CCC-097A-4940-97A9-3844A3E4600E}"/>
              </a:ext>
            </a:extLst>
          </p:cNvPr>
          <p:cNvSpPr>
            <a:spLocks noGrp="1"/>
          </p:cNvSpPr>
          <p:nvPr>
            <p:ph type="dt" sz="half" idx="10"/>
          </p:nvPr>
        </p:nvSpPr>
        <p:spPr>
          <a:xfrm>
            <a:off x="628650" y="6356350"/>
            <a:ext cx="2057400" cy="365125"/>
          </a:xfrm>
        </p:spPr>
        <p:txBody>
          <a:bodyPr>
            <a:normAutofit/>
          </a:bodyPr>
          <a:lstStyle/>
          <a:p>
            <a:pPr>
              <a:spcAft>
                <a:spcPts val="600"/>
              </a:spcAft>
            </a:pPr>
            <a:r>
              <a:rPr lang="en-US">
                <a:solidFill>
                  <a:srgbClr val="FFFFFF"/>
                </a:solidFill>
              </a:rPr>
              <a:t>9/16/2018</a:t>
            </a:r>
          </a:p>
        </p:txBody>
      </p:sp>
      <p:sp>
        <p:nvSpPr>
          <p:cNvPr id="5" name="Footer Placeholder 4">
            <a:extLst>
              <a:ext uri="{FF2B5EF4-FFF2-40B4-BE49-F238E27FC236}">
                <a16:creationId xmlns:a16="http://schemas.microsoft.com/office/drawing/2014/main" id="{7CFD54F3-2D60-440E-A3AF-D41AC0144C55}"/>
              </a:ext>
            </a:extLst>
          </p:cNvPr>
          <p:cNvSpPr>
            <a:spLocks noGrp="1"/>
          </p:cNvSpPr>
          <p:nvPr>
            <p:ph type="ftr" sz="quarter" idx="11"/>
          </p:nvPr>
        </p:nvSpPr>
        <p:spPr>
          <a:xfrm>
            <a:off x="3028950" y="6356350"/>
            <a:ext cx="3086100" cy="365125"/>
          </a:xfrm>
        </p:spPr>
        <p:txBody>
          <a:bodyPr>
            <a:normAutofit/>
          </a:bodyPr>
          <a:lstStyle/>
          <a:p>
            <a:pPr>
              <a:spcAft>
                <a:spcPts val="600"/>
              </a:spcAft>
            </a:pPr>
            <a:r>
              <a:rPr lang="en-US">
                <a:solidFill>
                  <a:srgbClr val="FFFFFF"/>
                </a:solidFill>
              </a:rPr>
              <a:t>Where Was God?</a:t>
            </a:r>
          </a:p>
        </p:txBody>
      </p:sp>
      <p:sp>
        <p:nvSpPr>
          <p:cNvPr id="6" name="Slide Number Placeholder 5">
            <a:extLst>
              <a:ext uri="{FF2B5EF4-FFF2-40B4-BE49-F238E27FC236}">
                <a16:creationId xmlns:a16="http://schemas.microsoft.com/office/drawing/2014/main" id="{40227DAE-D9EA-4050-86D5-8287BE0B13FA}"/>
              </a:ext>
            </a:extLst>
          </p:cNvPr>
          <p:cNvSpPr>
            <a:spLocks noGrp="1"/>
          </p:cNvSpPr>
          <p:nvPr>
            <p:ph type="sldNum" sz="quarter" idx="12"/>
          </p:nvPr>
        </p:nvSpPr>
        <p:spPr>
          <a:xfrm>
            <a:off x="6457950" y="6356350"/>
            <a:ext cx="2057400" cy="365125"/>
          </a:xfrm>
        </p:spPr>
        <p:txBody>
          <a:bodyPr>
            <a:normAutofit/>
          </a:bodyPr>
          <a:lstStyle/>
          <a:p>
            <a:pPr>
              <a:spcAft>
                <a:spcPts val="600"/>
              </a:spcAft>
            </a:pPr>
            <a:fld id="{FF6EAED7-9305-46A5-8957-DB3C71D9356F}" type="slidenum">
              <a:rPr lang="en-US">
                <a:solidFill>
                  <a:srgbClr val="FFFFFF"/>
                </a:solidFill>
              </a:rPr>
              <a:pPr>
                <a:spcAft>
                  <a:spcPts val="600"/>
                </a:spcAft>
              </a:pPr>
              <a:t>7</a:t>
            </a:fld>
            <a:endParaRPr lang="en-US">
              <a:solidFill>
                <a:srgbClr val="FFFFFF"/>
              </a:solidFill>
            </a:endParaRPr>
          </a:p>
        </p:txBody>
      </p:sp>
    </p:spTree>
    <p:extLst>
      <p:ext uri="{BB962C8B-B14F-4D97-AF65-F5344CB8AC3E}">
        <p14:creationId xmlns:p14="http://schemas.microsoft.com/office/powerpoint/2010/main" val="58967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E567ED-F606-4F24-819E-83A1984F7C76}"/>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3BFF6EE9-1784-48D7-8FE4-EF2DFA43AF18}"/>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248466B0-AE64-4D7B-9A42-56F6CF517DE2}"/>
              </a:ext>
            </a:extLst>
          </p:cNvPr>
          <p:cNvSpPr>
            <a:spLocks noGrp="1"/>
          </p:cNvSpPr>
          <p:nvPr>
            <p:ph type="sldNum" sz="quarter" idx="12"/>
          </p:nvPr>
        </p:nvSpPr>
        <p:spPr/>
        <p:txBody>
          <a:bodyPr/>
          <a:lstStyle/>
          <a:p>
            <a:fld id="{FF6EAED7-9305-46A5-8957-DB3C71D9356F}" type="slidenum">
              <a:rPr lang="en-US" smtClean="0"/>
              <a:t>8</a:t>
            </a:fld>
            <a:endParaRPr lang="en-US"/>
          </a:p>
        </p:txBody>
      </p:sp>
      <p:sp>
        <p:nvSpPr>
          <p:cNvPr id="5" name="Rectangle 4">
            <a:extLst>
              <a:ext uri="{FF2B5EF4-FFF2-40B4-BE49-F238E27FC236}">
                <a16:creationId xmlns:a16="http://schemas.microsoft.com/office/drawing/2014/main" id="{D918F0C3-C165-4B5A-826D-2B95573AB676}"/>
              </a:ext>
            </a:extLst>
          </p:cNvPr>
          <p:cNvSpPr/>
          <p:nvPr/>
        </p:nvSpPr>
        <p:spPr>
          <a:xfrm>
            <a:off x="233680" y="136524"/>
            <a:ext cx="8839200" cy="7155805"/>
          </a:xfrm>
          <a:prstGeom prst="rect">
            <a:avLst/>
          </a:prstGeom>
        </p:spPr>
        <p:txBody>
          <a:bodyPr wrap="square">
            <a:spAutoFit/>
          </a:bodyPr>
          <a:lstStyle/>
          <a:p>
            <a:pPr fontAlgn="base"/>
            <a:r>
              <a:rPr lang="en-US" sz="3200" dirty="0"/>
              <a:t>	People fled in the direction of the seaport where the large royal palace promised shelter from the debris of the collapsing buildings. It was there that they witnessed a strange phenomenon: The sea had vanished and the riverbed of the </a:t>
            </a:r>
            <a:r>
              <a:rPr lang="en-US" sz="3200" dirty="0" err="1"/>
              <a:t>Tejo</a:t>
            </a:r>
            <a:r>
              <a:rPr lang="en-US" sz="3200" dirty="0"/>
              <a:t> was dry. At 10:10 a 12m high tsunami-wave reached the city and destroyed the entire </a:t>
            </a:r>
            <a:r>
              <a:rPr lang="en-US" sz="3200" dirty="0" err="1"/>
              <a:t>harbour</a:t>
            </a:r>
            <a:r>
              <a:rPr lang="en-US" sz="3200" dirty="0"/>
              <a:t>, thousands of people standing along the shores were swept away and killed.</a:t>
            </a:r>
          </a:p>
          <a:p>
            <a:pPr fontAlgn="base"/>
            <a:r>
              <a:rPr lang="en-US" sz="3200" dirty="0"/>
              <a:t>	After the earthquake and the tsunami a terrible fire broke out; raging for five days it destroyed what earth and water had left over.</a:t>
            </a:r>
          </a:p>
          <a:p>
            <a:pPr algn="r" fontAlgn="base"/>
            <a:r>
              <a:rPr lang="en-US" sz="1100" dirty="0"/>
              <a:t>https://blogs.scientificamerican.com/history-of-geology/november-1-1755-the-earthquake-of-lisbon-wraith-of-god-or-natural-disaster/</a:t>
            </a:r>
          </a:p>
          <a:p>
            <a:br>
              <a:rPr lang="en-US" sz="3200" dirty="0"/>
            </a:br>
            <a:endParaRPr lang="en-US" sz="3200" dirty="0"/>
          </a:p>
        </p:txBody>
      </p:sp>
    </p:spTree>
    <p:extLst>
      <p:ext uri="{BB962C8B-B14F-4D97-AF65-F5344CB8AC3E}">
        <p14:creationId xmlns:p14="http://schemas.microsoft.com/office/powerpoint/2010/main" val="3027848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8171C8-B256-40CA-95E1-24EC2FB90A22}"/>
              </a:ext>
            </a:extLst>
          </p:cNvPr>
          <p:cNvSpPr>
            <a:spLocks noGrp="1"/>
          </p:cNvSpPr>
          <p:nvPr>
            <p:ph type="dt" sz="half" idx="10"/>
          </p:nvPr>
        </p:nvSpPr>
        <p:spPr/>
        <p:txBody>
          <a:bodyPr/>
          <a:lstStyle/>
          <a:p>
            <a:r>
              <a:rPr lang="en-US"/>
              <a:t>9/16/2018</a:t>
            </a:r>
          </a:p>
        </p:txBody>
      </p:sp>
      <p:sp>
        <p:nvSpPr>
          <p:cNvPr id="3" name="Footer Placeholder 2">
            <a:extLst>
              <a:ext uri="{FF2B5EF4-FFF2-40B4-BE49-F238E27FC236}">
                <a16:creationId xmlns:a16="http://schemas.microsoft.com/office/drawing/2014/main" id="{FD54F787-FCF7-4C4E-92FF-75148E7BA122}"/>
              </a:ext>
            </a:extLst>
          </p:cNvPr>
          <p:cNvSpPr>
            <a:spLocks noGrp="1"/>
          </p:cNvSpPr>
          <p:nvPr>
            <p:ph type="ftr" sz="quarter" idx="11"/>
          </p:nvPr>
        </p:nvSpPr>
        <p:spPr/>
        <p:txBody>
          <a:bodyPr/>
          <a:lstStyle/>
          <a:p>
            <a:r>
              <a:rPr lang="en-US"/>
              <a:t>Where Was God?</a:t>
            </a:r>
          </a:p>
        </p:txBody>
      </p:sp>
      <p:sp>
        <p:nvSpPr>
          <p:cNvPr id="4" name="Slide Number Placeholder 3">
            <a:extLst>
              <a:ext uri="{FF2B5EF4-FFF2-40B4-BE49-F238E27FC236}">
                <a16:creationId xmlns:a16="http://schemas.microsoft.com/office/drawing/2014/main" id="{75E47799-AE6C-48FA-A7B4-F53CECDDCCAA}"/>
              </a:ext>
            </a:extLst>
          </p:cNvPr>
          <p:cNvSpPr>
            <a:spLocks noGrp="1"/>
          </p:cNvSpPr>
          <p:nvPr>
            <p:ph type="sldNum" sz="quarter" idx="12"/>
          </p:nvPr>
        </p:nvSpPr>
        <p:spPr/>
        <p:txBody>
          <a:bodyPr/>
          <a:lstStyle/>
          <a:p>
            <a:fld id="{FF6EAED7-9305-46A5-8957-DB3C71D9356F}" type="slidenum">
              <a:rPr lang="en-US" smtClean="0"/>
              <a:t>9</a:t>
            </a:fld>
            <a:endParaRPr lang="en-US"/>
          </a:p>
        </p:txBody>
      </p:sp>
      <p:sp>
        <p:nvSpPr>
          <p:cNvPr id="5" name="TextBox 4">
            <a:extLst>
              <a:ext uri="{FF2B5EF4-FFF2-40B4-BE49-F238E27FC236}">
                <a16:creationId xmlns:a16="http://schemas.microsoft.com/office/drawing/2014/main" id="{42468D96-CFD1-4CF6-B0FA-2D03953C7976}"/>
              </a:ext>
            </a:extLst>
          </p:cNvPr>
          <p:cNvSpPr txBox="1"/>
          <p:nvPr/>
        </p:nvSpPr>
        <p:spPr>
          <a:xfrm>
            <a:off x="364490" y="457200"/>
            <a:ext cx="8464550" cy="4154984"/>
          </a:xfrm>
          <a:prstGeom prst="rect">
            <a:avLst/>
          </a:prstGeom>
          <a:noFill/>
        </p:spPr>
        <p:txBody>
          <a:bodyPr wrap="square" rtlCol="0">
            <a:spAutoFit/>
          </a:bodyPr>
          <a:lstStyle/>
          <a:p>
            <a:r>
              <a:rPr lang="en-US" sz="4000" dirty="0"/>
              <a:t>“The Inquisition has become too lax!”</a:t>
            </a:r>
          </a:p>
          <a:p>
            <a:pPr algn="r"/>
            <a:r>
              <a:rPr lang="en-US" sz="3200" dirty="0"/>
              <a:t>Roman Catholics</a:t>
            </a:r>
          </a:p>
          <a:p>
            <a:endParaRPr lang="en-US" sz="4000" dirty="0"/>
          </a:p>
          <a:p>
            <a:r>
              <a:rPr lang="en-US" sz="4000" dirty="0"/>
              <a:t>“This is God’s judgement for the Inquisition in the first place.”</a:t>
            </a:r>
          </a:p>
          <a:p>
            <a:pPr algn="r"/>
            <a:r>
              <a:rPr lang="en-US" sz="3200" dirty="0"/>
              <a:t>Protestant Church Leaders</a:t>
            </a:r>
          </a:p>
          <a:p>
            <a:endParaRPr lang="en-US" dirty="0"/>
          </a:p>
          <a:p>
            <a:endParaRPr lang="en-US" dirty="0"/>
          </a:p>
        </p:txBody>
      </p:sp>
    </p:spTree>
    <p:extLst>
      <p:ext uri="{BB962C8B-B14F-4D97-AF65-F5344CB8AC3E}">
        <p14:creationId xmlns:p14="http://schemas.microsoft.com/office/powerpoint/2010/main" val="9760060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598</Words>
  <Application>Microsoft Office PowerPoint</Application>
  <PresentationFormat>On-screen Show (4:3)</PresentationFormat>
  <Paragraphs>269</Paragraphs>
  <Slides>46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Cambria</vt:lpstr>
      <vt:lpstr>Office Theme</vt:lpstr>
      <vt:lpstr>Where Was  God?</vt:lpstr>
      <vt:lpstr>Birthdays &amp; Anniversaries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Was  God?</dc:title>
  <dc:creator>Barry Coffey</dc:creator>
  <cp:lastModifiedBy>Barry Coffey</cp:lastModifiedBy>
  <cp:revision>3</cp:revision>
  <dcterms:created xsi:type="dcterms:W3CDTF">2018-09-19T22:43:48Z</dcterms:created>
  <dcterms:modified xsi:type="dcterms:W3CDTF">2018-09-19T23:09:01Z</dcterms:modified>
</cp:coreProperties>
</file>