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sldIdLst>
    <p:sldId id="256" r:id="rId2"/>
    <p:sldId id="257" r:id="rId3"/>
    <p:sldId id="381" r:id="rId4"/>
    <p:sldId id="379" r:id="rId5"/>
    <p:sldId id="380" r:id="rId6"/>
    <p:sldId id="382" r:id="rId7"/>
    <p:sldId id="274" r:id="rId8"/>
    <p:sldId id="346" r:id="rId9"/>
    <p:sldId id="259" r:id="rId10"/>
    <p:sldId id="351" r:id="rId11"/>
    <p:sldId id="354" r:id="rId12"/>
    <p:sldId id="377" r:id="rId13"/>
    <p:sldId id="293" r:id="rId14"/>
    <p:sldId id="374" r:id="rId15"/>
    <p:sldId id="376" r:id="rId16"/>
    <p:sldId id="375" r:id="rId17"/>
    <p:sldId id="362" r:id="rId18"/>
    <p:sldId id="358" r:id="rId19"/>
    <p:sldId id="359" r:id="rId20"/>
    <p:sldId id="361" r:id="rId21"/>
    <p:sldId id="355" r:id="rId22"/>
    <p:sldId id="371" r:id="rId23"/>
    <p:sldId id="372" r:id="rId24"/>
    <p:sldId id="373" r:id="rId25"/>
    <p:sldId id="276" r:id="rId26"/>
    <p:sldId id="352" r:id="rId27"/>
    <p:sldId id="350" r:id="rId28"/>
    <p:sldId id="353" r:id="rId29"/>
    <p:sldId id="314" r:id="rId30"/>
    <p:sldId id="347" r:id="rId31"/>
    <p:sldId id="348" r:id="rId32"/>
    <p:sldId id="349" r:id="rId33"/>
    <p:sldId id="365" r:id="rId34"/>
    <p:sldId id="37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19" autoAdjust="0"/>
    <p:restoredTop sz="94674"/>
  </p:normalViewPr>
  <p:slideViewPr>
    <p:cSldViewPr snapToGrid="0">
      <p:cViewPr varScale="1">
        <p:scale>
          <a:sx n="124" d="100"/>
          <a:sy n="124" d="100"/>
        </p:scale>
        <p:origin x="888" y="168"/>
      </p:cViewPr>
      <p:guideLst/>
    </p:cSldViewPr>
  </p:slideViewPr>
  <p:notesTextViewPr>
    <p:cViewPr>
      <p:scale>
        <a:sx n="1" d="1"/>
        <a:sy n="1" d="1"/>
      </p:scale>
      <p:origin x="0" y="0"/>
    </p:cViewPr>
  </p:notesTextViewPr>
  <p:sorterViewPr>
    <p:cViewPr>
      <p:scale>
        <a:sx n="150" d="100"/>
        <a:sy n="150" d="100"/>
      </p:scale>
      <p:origin x="0" y="-1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9601A-C39F-4145-9E1E-4EE960FBF562}" type="datetimeFigureOut">
              <a:rPr lang="en-US" smtClean="0"/>
              <a:t>9/30/18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196B6-D038-4987-95C5-E5E9300A8F09}" type="slidenum">
              <a:rPr lang="en-US" smtClean="0"/>
              <a:t>‹#›</a:t>
            </a:fld>
            <a:endParaRPr lang="en-US"/>
          </a:p>
        </p:txBody>
      </p:sp>
    </p:spTree>
    <p:extLst>
      <p:ext uri="{BB962C8B-B14F-4D97-AF65-F5344CB8AC3E}">
        <p14:creationId xmlns:p14="http://schemas.microsoft.com/office/powerpoint/2010/main" val="347191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E196B6-D038-4987-95C5-E5E9300A8F09}" type="slidenum">
              <a:rPr lang="en-US" smtClean="0"/>
              <a:t>1</a:t>
            </a:fld>
            <a:endParaRPr lang="en-US"/>
          </a:p>
        </p:txBody>
      </p:sp>
    </p:spTree>
    <p:extLst>
      <p:ext uri="{BB962C8B-B14F-4D97-AF65-F5344CB8AC3E}">
        <p14:creationId xmlns:p14="http://schemas.microsoft.com/office/powerpoint/2010/main" val="362600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9/16/2018</a:t>
            </a:r>
          </a:p>
        </p:txBody>
      </p:sp>
      <p:sp>
        <p:nvSpPr>
          <p:cNvPr id="5" name="Footer Placeholder 4"/>
          <p:cNvSpPr>
            <a:spLocks noGrp="1"/>
          </p:cNvSpPr>
          <p:nvPr>
            <p:ph type="ftr" sz="quarter" idx="11"/>
          </p:nvPr>
        </p:nvSpPr>
        <p:spPr/>
        <p:txBody>
          <a:bodyPr/>
          <a:lstStyle/>
          <a:p>
            <a:r>
              <a:rPr lang="en-US"/>
              <a:t>Where Was God?</a:t>
            </a:r>
          </a:p>
        </p:txBody>
      </p:sp>
      <p:sp>
        <p:nvSpPr>
          <p:cNvPr id="6" name="Slide Number Placeholder 5"/>
          <p:cNvSpPr>
            <a:spLocks noGrp="1"/>
          </p:cNvSpPr>
          <p:nvPr>
            <p:ph type="sldNum" sz="quarter" idx="12"/>
          </p:nvPr>
        </p:nvSpPr>
        <p:spPr/>
        <p:txBody>
          <a:bodyPr/>
          <a:lstStyle/>
          <a:p>
            <a:fld id="{FF6EAED7-9305-46A5-8957-DB3C71D9356F}" type="slidenum">
              <a:rPr lang="en-US" smtClean="0"/>
              <a:t>‹#›</a:t>
            </a:fld>
            <a:endParaRPr lang="en-US"/>
          </a:p>
        </p:txBody>
      </p:sp>
    </p:spTree>
    <p:extLst>
      <p:ext uri="{BB962C8B-B14F-4D97-AF65-F5344CB8AC3E}">
        <p14:creationId xmlns:p14="http://schemas.microsoft.com/office/powerpoint/2010/main" val="422053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9/16/2018</a:t>
            </a:r>
          </a:p>
        </p:txBody>
      </p:sp>
      <p:sp>
        <p:nvSpPr>
          <p:cNvPr id="5" name="Footer Placeholder 4"/>
          <p:cNvSpPr>
            <a:spLocks noGrp="1"/>
          </p:cNvSpPr>
          <p:nvPr>
            <p:ph type="ftr" sz="quarter" idx="11"/>
          </p:nvPr>
        </p:nvSpPr>
        <p:spPr/>
        <p:txBody>
          <a:bodyPr/>
          <a:lstStyle/>
          <a:p>
            <a:r>
              <a:rPr lang="en-US"/>
              <a:t>Where Was God?</a:t>
            </a:r>
          </a:p>
        </p:txBody>
      </p:sp>
      <p:sp>
        <p:nvSpPr>
          <p:cNvPr id="6" name="Slide Number Placeholder 5"/>
          <p:cNvSpPr>
            <a:spLocks noGrp="1"/>
          </p:cNvSpPr>
          <p:nvPr>
            <p:ph type="sldNum" sz="quarter" idx="12"/>
          </p:nvPr>
        </p:nvSpPr>
        <p:spPr/>
        <p:txBody>
          <a:bodyPr/>
          <a:lstStyle/>
          <a:p>
            <a:fld id="{FF6EAED7-9305-46A5-8957-DB3C71D9356F}" type="slidenum">
              <a:rPr lang="en-US" smtClean="0"/>
              <a:t>‹#›</a:t>
            </a:fld>
            <a:endParaRPr lang="en-US"/>
          </a:p>
        </p:txBody>
      </p:sp>
    </p:spTree>
    <p:extLst>
      <p:ext uri="{BB962C8B-B14F-4D97-AF65-F5344CB8AC3E}">
        <p14:creationId xmlns:p14="http://schemas.microsoft.com/office/powerpoint/2010/main" val="255919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9/16/2018</a:t>
            </a:r>
          </a:p>
        </p:txBody>
      </p:sp>
      <p:sp>
        <p:nvSpPr>
          <p:cNvPr id="5" name="Footer Placeholder 4"/>
          <p:cNvSpPr>
            <a:spLocks noGrp="1"/>
          </p:cNvSpPr>
          <p:nvPr>
            <p:ph type="ftr" sz="quarter" idx="11"/>
          </p:nvPr>
        </p:nvSpPr>
        <p:spPr/>
        <p:txBody>
          <a:bodyPr/>
          <a:lstStyle/>
          <a:p>
            <a:r>
              <a:rPr lang="en-US"/>
              <a:t>Where Was God?</a:t>
            </a:r>
          </a:p>
        </p:txBody>
      </p:sp>
      <p:sp>
        <p:nvSpPr>
          <p:cNvPr id="6" name="Slide Number Placeholder 5"/>
          <p:cNvSpPr>
            <a:spLocks noGrp="1"/>
          </p:cNvSpPr>
          <p:nvPr>
            <p:ph type="sldNum" sz="quarter" idx="12"/>
          </p:nvPr>
        </p:nvSpPr>
        <p:spPr/>
        <p:txBody>
          <a:bodyPr/>
          <a:lstStyle/>
          <a:p>
            <a:fld id="{FF6EAED7-9305-46A5-8957-DB3C71D9356F}" type="slidenum">
              <a:rPr lang="en-US" smtClean="0"/>
              <a:t>‹#›</a:t>
            </a:fld>
            <a:endParaRPr lang="en-US"/>
          </a:p>
        </p:txBody>
      </p:sp>
    </p:spTree>
    <p:extLst>
      <p:ext uri="{BB962C8B-B14F-4D97-AF65-F5344CB8AC3E}">
        <p14:creationId xmlns:p14="http://schemas.microsoft.com/office/powerpoint/2010/main" val="370551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9/16/2018</a:t>
            </a:r>
          </a:p>
        </p:txBody>
      </p:sp>
      <p:sp>
        <p:nvSpPr>
          <p:cNvPr id="5" name="Footer Placeholder 4"/>
          <p:cNvSpPr>
            <a:spLocks noGrp="1"/>
          </p:cNvSpPr>
          <p:nvPr>
            <p:ph type="ftr" sz="quarter" idx="11"/>
          </p:nvPr>
        </p:nvSpPr>
        <p:spPr/>
        <p:txBody>
          <a:bodyPr/>
          <a:lstStyle/>
          <a:p>
            <a:r>
              <a:rPr lang="en-US"/>
              <a:t>Where Was God?</a:t>
            </a:r>
          </a:p>
        </p:txBody>
      </p:sp>
      <p:sp>
        <p:nvSpPr>
          <p:cNvPr id="6" name="Slide Number Placeholder 5"/>
          <p:cNvSpPr>
            <a:spLocks noGrp="1"/>
          </p:cNvSpPr>
          <p:nvPr>
            <p:ph type="sldNum" sz="quarter" idx="12"/>
          </p:nvPr>
        </p:nvSpPr>
        <p:spPr/>
        <p:txBody>
          <a:bodyPr/>
          <a:lstStyle/>
          <a:p>
            <a:fld id="{FF6EAED7-9305-46A5-8957-DB3C71D9356F}" type="slidenum">
              <a:rPr lang="en-US" smtClean="0"/>
              <a:t>‹#›</a:t>
            </a:fld>
            <a:endParaRPr lang="en-US"/>
          </a:p>
        </p:txBody>
      </p:sp>
    </p:spTree>
    <p:extLst>
      <p:ext uri="{BB962C8B-B14F-4D97-AF65-F5344CB8AC3E}">
        <p14:creationId xmlns:p14="http://schemas.microsoft.com/office/powerpoint/2010/main" val="80218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9/16/2018</a:t>
            </a:r>
          </a:p>
        </p:txBody>
      </p:sp>
      <p:sp>
        <p:nvSpPr>
          <p:cNvPr id="5" name="Footer Placeholder 4"/>
          <p:cNvSpPr>
            <a:spLocks noGrp="1"/>
          </p:cNvSpPr>
          <p:nvPr>
            <p:ph type="ftr" sz="quarter" idx="11"/>
          </p:nvPr>
        </p:nvSpPr>
        <p:spPr/>
        <p:txBody>
          <a:bodyPr/>
          <a:lstStyle/>
          <a:p>
            <a:r>
              <a:rPr lang="en-US"/>
              <a:t>Where Was God?</a:t>
            </a:r>
          </a:p>
        </p:txBody>
      </p:sp>
      <p:sp>
        <p:nvSpPr>
          <p:cNvPr id="6" name="Slide Number Placeholder 5"/>
          <p:cNvSpPr>
            <a:spLocks noGrp="1"/>
          </p:cNvSpPr>
          <p:nvPr>
            <p:ph type="sldNum" sz="quarter" idx="12"/>
          </p:nvPr>
        </p:nvSpPr>
        <p:spPr/>
        <p:txBody>
          <a:bodyPr/>
          <a:lstStyle/>
          <a:p>
            <a:fld id="{FF6EAED7-9305-46A5-8957-DB3C71D9356F}" type="slidenum">
              <a:rPr lang="en-US" smtClean="0"/>
              <a:t>‹#›</a:t>
            </a:fld>
            <a:endParaRPr lang="en-US"/>
          </a:p>
        </p:txBody>
      </p:sp>
    </p:spTree>
    <p:extLst>
      <p:ext uri="{BB962C8B-B14F-4D97-AF65-F5344CB8AC3E}">
        <p14:creationId xmlns:p14="http://schemas.microsoft.com/office/powerpoint/2010/main" val="152064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9/16/2018</a:t>
            </a:r>
          </a:p>
        </p:txBody>
      </p:sp>
      <p:sp>
        <p:nvSpPr>
          <p:cNvPr id="6" name="Footer Placeholder 5"/>
          <p:cNvSpPr>
            <a:spLocks noGrp="1"/>
          </p:cNvSpPr>
          <p:nvPr>
            <p:ph type="ftr" sz="quarter" idx="11"/>
          </p:nvPr>
        </p:nvSpPr>
        <p:spPr/>
        <p:txBody>
          <a:bodyPr/>
          <a:lstStyle/>
          <a:p>
            <a:r>
              <a:rPr lang="en-US"/>
              <a:t>Where Was God?</a:t>
            </a:r>
          </a:p>
        </p:txBody>
      </p:sp>
      <p:sp>
        <p:nvSpPr>
          <p:cNvPr id="7" name="Slide Number Placeholder 6"/>
          <p:cNvSpPr>
            <a:spLocks noGrp="1"/>
          </p:cNvSpPr>
          <p:nvPr>
            <p:ph type="sldNum" sz="quarter" idx="12"/>
          </p:nvPr>
        </p:nvSpPr>
        <p:spPr/>
        <p:txBody>
          <a:bodyPr/>
          <a:lstStyle/>
          <a:p>
            <a:fld id="{FF6EAED7-9305-46A5-8957-DB3C71D9356F}" type="slidenum">
              <a:rPr lang="en-US" smtClean="0"/>
              <a:t>‹#›</a:t>
            </a:fld>
            <a:endParaRPr lang="en-US"/>
          </a:p>
        </p:txBody>
      </p:sp>
    </p:spTree>
    <p:extLst>
      <p:ext uri="{BB962C8B-B14F-4D97-AF65-F5344CB8AC3E}">
        <p14:creationId xmlns:p14="http://schemas.microsoft.com/office/powerpoint/2010/main" val="243122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9/16/2018</a:t>
            </a:r>
          </a:p>
        </p:txBody>
      </p:sp>
      <p:sp>
        <p:nvSpPr>
          <p:cNvPr id="8" name="Footer Placeholder 7"/>
          <p:cNvSpPr>
            <a:spLocks noGrp="1"/>
          </p:cNvSpPr>
          <p:nvPr>
            <p:ph type="ftr" sz="quarter" idx="11"/>
          </p:nvPr>
        </p:nvSpPr>
        <p:spPr/>
        <p:txBody>
          <a:bodyPr/>
          <a:lstStyle/>
          <a:p>
            <a:r>
              <a:rPr lang="en-US"/>
              <a:t>Where Was God?</a:t>
            </a:r>
          </a:p>
        </p:txBody>
      </p:sp>
      <p:sp>
        <p:nvSpPr>
          <p:cNvPr id="9" name="Slide Number Placeholder 8"/>
          <p:cNvSpPr>
            <a:spLocks noGrp="1"/>
          </p:cNvSpPr>
          <p:nvPr>
            <p:ph type="sldNum" sz="quarter" idx="12"/>
          </p:nvPr>
        </p:nvSpPr>
        <p:spPr/>
        <p:txBody>
          <a:bodyPr/>
          <a:lstStyle/>
          <a:p>
            <a:fld id="{FF6EAED7-9305-46A5-8957-DB3C71D9356F}" type="slidenum">
              <a:rPr lang="en-US" smtClean="0"/>
              <a:t>‹#›</a:t>
            </a:fld>
            <a:endParaRPr lang="en-US"/>
          </a:p>
        </p:txBody>
      </p:sp>
    </p:spTree>
    <p:extLst>
      <p:ext uri="{BB962C8B-B14F-4D97-AF65-F5344CB8AC3E}">
        <p14:creationId xmlns:p14="http://schemas.microsoft.com/office/powerpoint/2010/main" val="125080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9/16/2018</a:t>
            </a:r>
          </a:p>
        </p:txBody>
      </p:sp>
      <p:sp>
        <p:nvSpPr>
          <p:cNvPr id="4" name="Footer Placeholder 3"/>
          <p:cNvSpPr>
            <a:spLocks noGrp="1"/>
          </p:cNvSpPr>
          <p:nvPr>
            <p:ph type="ftr" sz="quarter" idx="11"/>
          </p:nvPr>
        </p:nvSpPr>
        <p:spPr/>
        <p:txBody>
          <a:bodyPr/>
          <a:lstStyle/>
          <a:p>
            <a:r>
              <a:rPr lang="en-US"/>
              <a:t>Where Was God?</a:t>
            </a:r>
          </a:p>
        </p:txBody>
      </p:sp>
      <p:sp>
        <p:nvSpPr>
          <p:cNvPr id="5" name="Slide Number Placeholder 4"/>
          <p:cNvSpPr>
            <a:spLocks noGrp="1"/>
          </p:cNvSpPr>
          <p:nvPr>
            <p:ph type="sldNum" sz="quarter" idx="12"/>
          </p:nvPr>
        </p:nvSpPr>
        <p:spPr/>
        <p:txBody>
          <a:bodyPr/>
          <a:lstStyle/>
          <a:p>
            <a:fld id="{FF6EAED7-9305-46A5-8957-DB3C71D9356F}" type="slidenum">
              <a:rPr lang="en-US" smtClean="0"/>
              <a:t>‹#›</a:t>
            </a:fld>
            <a:endParaRPr lang="en-US"/>
          </a:p>
        </p:txBody>
      </p:sp>
    </p:spTree>
    <p:extLst>
      <p:ext uri="{BB962C8B-B14F-4D97-AF65-F5344CB8AC3E}">
        <p14:creationId xmlns:p14="http://schemas.microsoft.com/office/powerpoint/2010/main" val="131107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9/16/2018</a:t>
            </a:r>
          </a:p>
        </p:txBody>
      </p:sp>
      <p:sp>
        <p:nvSpPr>
          <p:cNvPr id="3" name="Footer Placeholder 2"/>
          <p:cNvSpPr>
            <a:spLocks noGrp="1"/>
          </p:cNvSpPr>
          <p:nvPr>
            <p:ph type="ftr" sz="quarter" idx="11"/>
          </p:nvPr>
        </p:nvSpPr>
        <p:spPr/>
        <p:txBody>
          <a:bodyPr/>
          <a:lstStyle/>
          <a:p>
            <a:r>
              <a:rPr lang="en-US"/>
              <a:t>Where Was God?</a:t>
            </a:r>
          </a:p>
        </p:txBody>
      </p:sp>
      <p:sp>
        <p:nvSpPr>
          <p:cNvPr id="4" name="Slide Number Placeholder 3"/>
          <p:cNvSpPr>
            <a:spLocks noGrp="1"/>
          </p:cNvSpPr>
          <p:nvPr>
            <p:ph type="sldNum" sz="quarter" idx="12"/>
          </p:nvPr>
        </p:nvSpPr>
        <p:spPr/>
        <p:txBody>
          <a:bodyPr/>
          <a:lstStyle/>
          <a:p>
            <a:fld id="{FF6EAED7-9305-46A5-8957-DB3C71D9356F}" type="slidenum">
              <a:rPr lang="en-US" smtClean="0"/>
              <a:t>‹#›</a:t>
            </a:fld>
            <a:endParaRPr lang="en-US"/>
          </a:p>
        </p:txBody>
      </p:sp>
    </p:spTree>
    <p:extLst>
      <p:ext uri="{BB962C8B-B14F-4D97-AF65-F5344CB8AC3E}">
        <p14:creationId xmlns:p14="http://schemas.microsoft.com/office/powerpoint/2010/main" val="354708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9/16/2018</a:t>
            </a:r>
          </a:p>
        </p:txBody>
      </p:sp>
      <p:sp>
        <p:nvSpPr>
          <p:cNvPr id="6" name="Footer Placeholder 5"/>
          <p:cNvSpPr>
            <a:spLocks noGrp="1"/>
          </p:cNvSpPr>
          <p:nvPr>
            <p:ph type="ftr" sz="quarter" idx="11"/>
          </p:nvPr>
        </p:nvSpPr>
        <p:spPr/>
        <p:txBody>
          <a:bodyPr/>
          <a:lstStyle/>
          <a:p>
            <a:r>
              <a:rPr lang="en-US"/>
              <a:t>Where Was God?</a:t>
            </a:r>
          </a:p>
        </p:txBody>
      </p:sp>
      <p:sp>
        <p:nvSpPr>
          <p:cNvPr id="7" name="Slide Number Placeholder 6"/>
          <p:cNvSpPr>
            <a:spLocks noGrp="1"/>
          </p:cNvSpPr>
          <p:nvPr>
            <p:ph type="sldNum" sz="quarter" idx="12"/>
          </p:nvPr>
        </p:nvSpPr>
        <p:spPr/>
        <p:txBody>
          <a:bodyPr/>
          <a:lstStyle/>
          <a:p>
            <a:fld id="{FF6EAED7-9305-46A5-8957-DB3C71D9356F}" type="slidenum">
              <a:rPr lang="en-US" smtClean="0"/>
              <a:t>‹#›</a:t>
            </a:fld>
            <a:endParaRPr lang="en-US"/>
          </a:p>
        </p:txBody>
      </p:sp>
    </p:spTree>
    <p:extLst>
      <p:ext uri="{BB962C8B-B14F-4D97-AF65-F5344CB8AC3E}">
        <p14:creationId xmlns:p14="http://schemas.microsoft.com/office/powerpoint/2010/main" val="310862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9/16/2018</a:t>
            </a:r>
          </a:p>
        </p:txBody>
      </p:sp>
      <p:sp>
        <p:nvSpPr>
          <p:cNvPr id="6" name="Footer Placeholder 5"/>
          <p:cNvSpPr>
            <a:spLocks noGrp="1"/>
          </p:cNvSpPr>
          <p:nvPr>
            <p:ph type="ftr" sz="quarter" idx="11"/>
          </p:nvPr>
        </p:nvSpPr>
        <p:spPr/>
        <p:txBody>
          <a:bodyPr/>
          <a:lstStyle/>
          <a:p>
            <a:r>
              <a:rPr lang="en-US"/>
              <a:t>Where Was God?</a:t>
            </a:r>
          </a:p>
        </p:txBody>
      </p:sp>
      <p:sp>
        <p:nvSpPr>
          <p:cNvPr id="7" name="Slide Number Placeholder 6"/>
          <p:cNvSpPr>
            <a:spLocks noGrp="1"/>
          </p:cNvSpPr>
          <p:nvPr>
            <p:ph type="sldNum" sz="quarter" idx="12"/>
          </p:nvPr>
        </p:nvSpPr>
        <p:spPr/>
        <p:txBody>
          <a:bodyPr/>
          <a:lstStyle/>
          <a:p>
            <a:fld id="{FF6EAED7-9305-46A5-8957-DB3C71D9356F}" type="slidenum">
              <a:rPr lang="en-US" smtClean="0"/>
              <a:t>‹#›</a:t>
            </a:fld>
            <a:endParaRPr lang="en-US"/>
          </a:p>
        </p:txBody>
      </p:sp>
    </p:spTree>
    <p:extLst>
      <p:ext uri="{BB962C8B-B14F-4D97-AF65-F5344CB8AC3E}">
        <p14:creationId xmlns:p14="http://schemas.microsoft.com/office/powerpoint/2010/main" val="318853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9/16/2018</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Where Was God?</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EAED7-9305-46A5-8957-DB3C71D9356F}" type="slidenum">
              <a:rPr lang="en-US" smtClean="0"/>
              <a:t>‹#›</a:t>
            </a:fld>
            <a:endParaRPr lang="en-US"/>
          </a:p>
        </p:txBody>
      </p:sp>
    </p:spTree>
    <p:extLst>
      <p:ext uri="{BB962C8B-B14F-4D97-AF65-F5344CB8AC3E}">
        <p14:creationId xmlns:p14="http://schemas.microsoft.com/office/powerpoint/2010/main" val="313011455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D06A-DCB1-42B0-BE8E-608E241002BF}"/>
              </a:ext>
            </a:extLst>
          </p:cNvPr>
          <p:cNvSpPr>
            <a:spLocks noGrp="1"/>
          </p:cNvSpPr>
          <p:nvPr>
            <p:ph type="ctrTitle"/>
          </p:nvPr>
        </p:nvSpPr>
        <p:spPr>
          <a:xfrm>
            <a:off x="685800" y="528695"/>
            <a:ext cx="7772400" cy="2387600"/>
          </a:xfrm>
        </p:spPr>
        <p:txBody>
          <a:bodyPr/>
          <a:lstStyle/>
          <a:p>
            <a:r>
              <a:rPr lang="en-US" dirty="0"/>
              <a:t>The Higher Way</a:t>
            </a:r>
          </a:p>
        </p:txBody>
      </p:sp>
      <p:sp>
        <p:nvSpPr>
          <p:cNvPr id="3" name="Subtitle 2">
            <a:extLst>
              <a:ext uri="{FF2B5EF4-FFF2-40B4-BE49-F238E27FC236}">
                <a16:creationId xmlns:a16="http://schemas.microsoft.com/office/drawing/2014/main" id="{E4401B7A-BBE7-4980-9C67-C3DEC67EB713}"/>
              </a:ext>
            </a:extLst>
          </p:cNvPr>
          <p:cNvSpPr>
            <a:spLocks noGrp="1"/>
          </p:cNvSpPr>
          <p:nvPr>
            <p:ph type="subTitle" idx="1"/>
          </p:nvPr>
        </p:nvSpPr>
        <p:spPr/>
        <p:txBody>
          <a:bodyPr/>
          <a:lstStyle/>
          <a:p>
            <a:r>
              <a:rPr lang="en-US" dirty="0"/>
              <a:t>When Bad Things Happen &amp; When Bad Things Happen to Good People</a:t>
            </a:r>
          </a:p>
        </p:txBody>
      </p:sp>
      <p:sp>
        <p:nvSpPr>
          <p:cNvPr id="4" name="Rectangle 3">
            <a:extLst>
              <a:ext uri="{FF2B5EF4-FFF2-40B4-BE49-F238E27FC236}">
                <a16:creationId xmlns:a16="http://schemas.microsoft.com/office/drawing/2014/main" id="{44F94CC0-9799-4BE5-B820-3C4CBAE64CBB}"/>
              </a:ext>
            </a:extLst>
          </p:cNvPr>
          <p:cNvSpPr/>
          <p:nvPr/>
        </p:nvSpPr>
        <p:spPr>
          <a:xfrm>
            <a:off x="1143000" y="4895056"/>
            <a:ext cx="6858000" cy="923330"/>
          </a:xfrm>
          <a:prstGeom prst="rect">
            <a:avLst/>
          </a:prstGeom>
        </p:spPr>
        <p:txBody>
          <a:bodyPr wrap="square">
            <a:spAutoFit/>
          </a:bodyPr>
          <a:lstStyle/>
          <a:p>
            <a:pPr algn="ctr"/>
            <a:r>
              <a:rPr lang="en-US" dirty="0"/>
              <a:t>HEBREWS 3:7-10</a:t>
            </a:r>
            <a:endParaRPr lang="en-US" i="1" dirty="0"/>
          </a:p>
          <a:p>
            <a:pPr algn="ctr"/>
            <a:r>
              <a:rPr lang="en-US" i="1" dirty="0"/>
              <a:t>Wherefore I was grieved with that generation, and said, They do </a:t>
            </a:r>
            <a:r>
              <a:rPr lang="en-US" i="1" dirty="0" err="1"/>
              <a:t>alway</a:t>
            </a:r>
            <a:r>
              <a:rPr lang="en-US" i="1" dirty="0"/>
              <a:t> err in their heart; and they have not known my ways</a:t>
            </a:r>
            <a:r>
              <a:rPr lang="en-US" dirty="0"/>
              <a:t>. </a:t>
            </a:r>
          </a:p>
        </p:txBody>
      </p:sp>
    </p:spTree>
    <p:extLst>
      <p:ext uri="{BB962C8B-B14F-4D97-AF65-F5344CB8AC3E}">
        <p14:creationId xmlns:p14="http://schemas.microsoft.com/office/powerpoint/2010/main" val="222262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8FF94-1416-4F81-98B8-451FBC4FD349}"/>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84868B09-7D9C-4374-83F8-59EB41078327}"/>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57A8A523-64D2-47CA-AEFD-1130CCBDAB5E}"/>
              </a:ext>
            </a:extLst>
          </p:cNvPr>
          <p:cNvSpPr>
            <a:spLocks noGrp="1"/>
          </p:cNvSpPr>
          <p:nvPr>
            <p:ph type="sldNum" sz="quarter" idx="12"/>
          </p:nvPr>
        </p:nvSpPr>
        <p:spPr/>
        <p:txBody>
          <a:bodyPr/>
          <a:lstStyle/>
          <a:p>
            <a:fld id="{FF6EAED7-9305-46A5-8957-DB3C71D9356F}" type="slidenum">
              <a:rPr lang="en-US" smtClean="0"/>
              <a:t>10</a:t>
            </a:fld>
            <a:endParaRPr lang="en-US"/>
          </a:p>
        </p:txBody>
      </p:sp>
      <p:sp>
        <p:nvSpPr>
          <p:cNvPr id="5" name="Rectangle 4">
            <a:extLst>
              <a:ext uri="{FF2B5EF4-FFF2-40B4-BE49-F238E27FC236}">
                <a16:creationId xmlns:a16="http://schemas.microsoft.com/office/drawing/2014/main" id="{D479B771-0CCA-4370-B78D-434E83305474}"/>
              </a:ext>
            </a:extLst>
          </p:cNvPr>
          <p:cNvSpPr/>
          <p:nvPr/>
        </p:nvSpPr>
        <p:spPr>
          <a:xfrm>
            <a:off x="283029" y="136524"/>
            <a:ext cx="8599714" cy="4154984"/>
          </a:xfrm>
          <a:prstGeom prst="rect">
            <a:avLst/>
          </a:prstGeom>
        </p:spPr>
        <p:txBody>
          <a:bodyPr wrap="square">
            <a:spAutoFit/>
          </a:bodyPr>
          <a:lstStyle/>
          <a:p>
            <a:r>
              <a:rPr lang="en-US" sz="4800" b="1" dirty="0"/>
              <a:t>JAMES 4:14-15</a:t>
            </a:r>
          </a:p>
          <a:p>
            <a:r>
              <a:rPr lang="en-US" sz="3600" i="1" dirty="0"/>
              <a:t>	Whereas ye know not what shall be on the morrow. For what is your life? It is even a </a:t>
            </a:r>
            <a:r>
              <a:rPr lang="en-US" sz="3600" i="1" dirty="0" err="1"/>
              <a:t>vapour</a:t>
            </a:r>
            <a:r>
              <a:rPr lang="en-US" sz="3600" i="1" dirty="0"/>
              <a:t>, that </a:t>
            </a:r>
            <a:r>
              <a:rPr lang="en-US" sz="3600" i="1" dirty="0" err="1"/>
              <a:t>appeareth</a:t>
            </a:r>
            <a:r>
              <a:rPr lang="en-US" sz="3600" i="1" dirty="0"/>
              <a:t> for a little time, and then </a:t>
            </a:r>
            <a:r>
              <a:rPr lang="en-US" sz="3600" i="1" dirty="0" err="1"/>
              <a:t>vanisheth</a:t>
            </a:r>
            <a:r>
              <a:rPr lang="en-US" sz="3600" i="1" dirty="0"/>
              <a:t> away. 15 For that ye ought to say, If the Lord will, we shall live, and do this, or that. </a:t>
            </a:r>
          </a:p>
        </p:txBody>
      </p:sp>
    </p:spTree>
    <p:extLst>
      <p:ext uri="{BB962C8B-B14F-4D97-AF65-F5344CB8AC3E}">
        <p14:creationId xmlns:p14="http://schemas.microsoft.com/office/powerpoint/2010/main" val="113079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905CA9-9A23-4ADD-B8D8-BECE7A1A1D56}"/>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A48E8061-7A56-409B-85CE-5B6D90DCCB4A}"/>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ACC38BB8-605C-443B-B07D-05188615E253}"/>
              </a:ext>
            </a:extLst>
          </p:cNvPr>
          <p:cNvSpPr>
            <a:spLocks noGrp="1"/>
          </p:cNvSpPr>
          <p:nvPr>
            <p:ph type="sldNum" sz="quarter" idx="12"/>
          </p:nvPr>
        </p:nvSpPr>
        <p:spPr/>
        <p:txBody>
          <a:bodyPr/>
          <a:lstStyle/>
          <a:p>
            <a:fld id="{FF6EAED7-9305-46A5-8957-DB3C71D9356F}" type="slidenum">
              <a:rPr lang="en-US" smtClean="0"/>
              <a:t>11</a:t>
            </a:fld>
            <a:endParaRPr lang="en-US"/>
          </a:p>
        </p:txBody>
      </p:sp>
      <p:sp>
        <p:nvSpPr>
          <p:cNvPr id="5" name="Rectangle 4">
            <a:extLst>
              <a:ext uri="{FF2B5EF4-FFF2-40B4-BE49-F238E27FC236}">
                <a16:creationId xmlns:a16="http://schemas.microsoft.com/office/drawing/2014/main" id="{C5D555D2-C6E5-44C7-B7E0-C42770444F93}"/>
              </a:ext>
            </a:extLst>
          </p:cNvPr>
          <p:cNvSpPr/>
          <p:nvPr/>
        </p:nvSpPr>
        <p:spPr>
          <a:xfrm>
            <a:off x="362857" y="504371"/>
            <a:ext cx="8418286" cy="4247317"/>
          </a:xfrm>
          <a:prstGeom prst="rect">
            <a:avLst/>
          </a:prstGeom>
        </p:spPr>
        <p:txBody>
          <a:bodyPr wrap="square">
            <a:spAutoFit/>
          </a:bodyPr>
          <a:lstStyle/>
          <a:p>
            <a:r>
              <a:rPr lang="en-US" sz="5400" dirty="0">
                <a:solidFill>
                  <a:srgbClr val="FFFF00"/>
                </a:solidFill>
              </a:rPr>
              <a:t>His Ways vs. His Works</a:t>
            </a:r>
          </a:p>
          <a:p>
            <a:endParaRPr lang="en-US" sz="3200" dirty="0"/>
          </a:p>
          <a:p>
            <a:endParaRPr lang="en-US" sz="3200" dirty="0"/>
          </a:p>
          <a:p>
            <a:r>
              <a:rPr lang="en-US" sz="4400" b="1" dirty="0"/>
              <a:t>DEUT. 8:6</a:t>
            </a:r>
          </a:p>
          <a:p>
            <a:r>
              <a:rPr lang="en-US" sz="3600" dirty="0"/>
              <a:t>	</a:t>
            </a:r>
            <a:r>
              <a:rPr lang="en-US" sz="3600" i="1" dirty="0"/>
              <a:t>Therefore thou shalt keep the command-</a:t>
            </a:r>
            <a:r>
              <a:rPr lang="en-US" sz="3600" i="1" dirty="0" err="1"/>
              <a:t>ments</a:t>
            </a:r>
            <a:r>
              <a:rPr lang="en-US" sz="3600" i="1" dirty="0"/>
              <a:t> of the LORD thy God, to walk in his ways, and to fear him.</a:t>
            </a:r>
          </a:p>
        </p:txBody>
      </p:sp>
    </p:spTree>
    <p:extLst>
      <p:ext uri="{BB962C8B-B14F-4D97-AF65-F5344CB8AC3E}">
        <p14:creationId xmlns:p14="http://schemas.microsoft.com/office/powerpoint/2010/main" val="111704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69F4E-6902-43C4-8F13-B8CE77655996}"/>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770F6A76-1DDC-452C-B05B-07BED5090A62}"/>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826956E0-11BA-4AA4-8009-42001482ECFC}"/>
              </a:ext>
            </a:extLst>
          </p:cNvPr>
          <p:cNvSpPr>
            <a:spLocks noGrp="1"/>
          </p:cNvSpPr>
          <p:nvPr>
            <p:ph type="sldNum" sz="quarter" idx="12"/>
          </p:nvPr>
        </p:nvSpPr>
        <p:spPr/>
        <p:txBody>
          <a:bodyPr/>
          <a:lstStyle/>
          <a:p>
            <a:fld id="{FF6EAED7-9305-46A5-8957-DB3C71D9356F}" type="slidenum">
              <a:rPr lang="en-US" smtClean="0"/>
              <a:t>12</a:t>
            </a:fld>
            <a:endParaRPr lang="en-US"/>
          </a:p>
        </p:txBody>
      </p:sp>
      <p:sp>
        <p:nvSpPr>
          <p:cNvPr id="5" name="Rectangle 4">
            <a:extLst>
              <a:ext uri="{FF2B5EF4-FFF2-40B4-BE49-F238E27FC236}">
                <a16:creationId xmlns:a16="http://schemas.microsoft.com/office/drawing/2014/main" id="{277DC60D-03BF-4074-A70B-9E156C9CBF74}"/>
              </a:ext>
            </a:extLst>
          </p:cNvPr>
          <p:cNvSpPr/>
          <p:nvPr/>
        </p:nvSpPr>
        <p:spPr>
          <a:xfrm>
            <a:off x="152400" y="136524"/>
            <a:ext cx="8839200" cy="5632311"/>
          </a:xfrm>
          <a:prstGeom prst="rect">
            <a:avLst/>
          </a:prstGeom>
        </p:spPr>
        <p:txBody>
          <a:bodyPr wrap="square">
            <a:spAutoFit/>
          </a:bodyPr>
          <a:lstStyle/>
          <a:p>
            <a:r>
              <a:rPr lang="en-US" sz="4000" b="1" dirty="0"/>
              <a:t>THE.QUEEN.OF.SHEBA</a:t>
            </a:r>
          </a:p>
          <a:p>
            <a:r>
              <a:rPr lang="en-US" sz="3200" dirty="0"/>
              <a:t>	22 So if He's infinite, He knew the end from the beginning. And that's the reason He could predict the end from the beginning… But we know He is infinite and we are the finite. We get things so mixed up and so settled that we're right, then God with His infinite mind just rides so far over it. </a:t>
            </a:r>
            <a:r>
              <a:rPr lang="en-US" sz="3200" i="1" dirty="0"/>
              <a:t>"My thoughts are higher than your thoughts,</a:t>
            </a:r>
            <a:r>
              <a:rPr lang="en-US" sz="3200" dirty="0"/>
              <a:t>" said God. </a:t>
            </a:r>
            <a:r>
              <a:rPr lang="en-US" sz="3200" dirty="0">
                <a:solidFill>
                  <a:srgbClr val="FFFF00"/>
                </a:solidFill>
              </a:rPr>
              <a:t>His ways are higher than our ways. So we must summit ourselves to His way.</a:t>
            </a:r>
          </a:p>
          <a:p>
            <a:pPr algn="r"/>
            <a:r>
              <a:rPr lang="en-US" sz="3200" dirty="0"/>
              <a:t>61-0219</a:t>
            </a:r>
          </a:p>
        </p:txBody>
      </p:sp>
    </p:spTree>
    <p:extLst>
      <p:ext uri="{BB962C8B-B14F-4D97-AF65-F5344CB8AC3E}">
        <p14:creationId xmlns:p14="http://schemas.microsoft.com/office/powerpoint/2010/main" val="162755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11/18/2012</a:t>
            </a:r>
          </a:p>
        </p:txBody>
      </p:sp>
      <p:sp>
        <p:nvSpPr>
          <p:cNvPr id="3" name="Footer Placeholder 2"/>
          <p:cNvSpPr>
            <a:spLocks noGrp="1"/>
          </p:cNvSpPr>
          <p:nvPr>
            <p:ph type="ftr" sz="quarter" idx="11"/>
          </p:nvPr>
        </p:nvSpPr>
        <p:spPr/>
        <p:txBody>
          <a:bodyPr/>
          <a:lstStyle/>
          <a:p>
            <a:r>
              <a:rPr lang="en-US"/>
              <a:t>My Way</a:t>
            </a:r>
          </a:p>
        </p:txBody>
      </p:sp>
      <p:sp>
        <p:nvSpPr>
          <p:cNvPr id="4" name="Slide Number Placeholder 3"/>
          <p:cNvSpPr>
            <a:spLocks noGrp="1"/>
          </p:cNvSpPr>
          <p:nvPr>
            <p:ph type="sldNum" sz="quarter" idx="12"/>
          </p:nvPr>
        </p:nvSpPr>
        <p:spPr/>
        <p:txBody>
          <a:bodyPr/>
          <a:lstStyle/>
          <a:p>
            <a:fld id="{07593014-058B-48E3-975B-E8D5DD85F60A}" type="slidenum">
              <a:rPr lang="en-US" smtClean="0"/>
              <a:t>13</a:t>
            </a:fld>
            <a:endParaRPr lang="en-US"/>
          </a:p>
        </p:txBody>
      </p:sp>
      <p:sp>
        <p:nvSpPr>
          <p:cNvPr id="5" name="Rectangle 4"/>
          <p:cNvSpPr/>
          <p:nvPr/>
        </p:nvSpPr>
        <p:spPr>
          <a:xfrm>
            <a:off x="190500" y="136524"/>
            <a:ext cx="8763000" cy="6247864"/>
          </a:xfrm>
          <a:prstGeom prst="rect">
            <a:avLst/>
          </a:prstGeom>
        </p:spPr>
        <p:txBody>
          <a:bodyPr wrap="square">
            <a:spAutoFit/>
          </a:bodyPr>
          <a:lstStyle/>
          <a:p>
            <a:r>
              <a:rPr lang="en-US" sz="3600" b="1" dirty="0"/>
              <a:t>ISAIAH 55:6-11</a:t>
            </a:r>
          </a:p>
          <a:p>
            <a:r>
              <a:rPr lang="en-US" sz="2800" dirty="0"/>
              <a:t>	</a:t>
            </a:r>
            <a:r>
              <a:rPr lang="en-US" sz="2800" i="1" dirty="0"/>
              <a:t>6 Seek ye the LORD while he may be found, call ye upon him while he is near: 7 Let the wicked forsake his way, and the unrighteous man his thoughts: and let him return unto the LORD, and he will have mercy upon him; and to our God, for he will abundantly pardon. 8 </a:t>
            </a:r>
            <a:r>
              <a:rPr lang="en-US" sz="2800" i="1" dirty="0">
                <a:solidFill>
                  <a:srgbClr val="FFFF00"/>
                </a:solidFill>
              </a:rPr>
              <a:t>For my thoughts are not your thoughts, neither are your ways my ways,</a:t>
            </a:r>
            <a:r>
              <a:rPr lang="en-US" sz="2800" i="1" dirty="0"/>
              <a:t> </a:t>
            </a:r>
            <a:r>
              <a:rPr lang="en-US" sz="2800" i="1" dirty="0" err="1"/>
              <a:t>saith</a:t>
            </a:r>
            <a:r>
              <a:rPr lang="en-US" sz="2800" i="1" dirty="0"/>
              <a:t> the LORD. 9 For as the heavens are higher than the earth, </a:t>
            </a:r>
            <a:r>
              <a:rPr lang="en-US" sz="2800" i="1" dirty="0">
                <a:solidFill>
                  <a:srgbClr val="FFFF00"/>
                </a:solidFill>
              </a:rPr>
              <a:t>so are my ways higher than your ways, and my thoughts than your thoughts. </a:t>
            </a:r>
            <a:r>
              <a:rPr lang="en-US" sz="2800" i="1" dirty="0"/>
              <a:t>10 For as the rain cometh down, and the snow from heaven, and </a:t>
            </a:r>
            <a:r>
              <a:rPr lang="en-US" sz="2800" i="1" dirty="0" err="1"/>
              <a:t>returneth</a:t>
            </a:r>
            <a:r>
              <a:rPr lang="en-US" sz="2800" i="1" dirty="0"/>
              <a:t> not thither, but </a:t>
            </a:r>
            <a:r>
              <a:rPr lang="en-US" sz="2800" i="1" dirty="0" err="1"/>
              <a:t>watereth</a:t>
            </a:r>
            <a:r>
              <a:rPr lang="en-US" sz="2800" i="1" dirty="0"/>
              <a:t> the earth, and </a:t>
            </a:r>
            <a:r>
              <a:rPr lang="en-US" sz="2800" i="1" dirty="0" err="1"/>
              <a:t>maketh</a:t>
            </a:r>
            <a:r>
              <a:rPr lang="en-US" sz="2800" i="1" dirty="0"/>
              <a:t> it bring forth and bud, that it may give seed to the sower, and bread to the eater:</a:t>
            </a:r>
          </a:p>
        </p:txBody>
      </p:sp>
    </p:spTree>
    <p:extLst>
      <p:ext uri="{BB962C8B-B14F-4D97-AF65-F5344CB8AC3E}">
        <p14:creationId xmlns:p14="http://schemas.microsoft.com/office/powerpoint/2010/main" val="3303994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6197BA-3084-4D96-B46A-993922F66FC5}"/>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0E81BB77-1701-4C98-8AF7-FEA0BB392516}"/>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AAB25F2E-03D6-4AB5-B7AC-EAA8EDAE9E8A}"/>
              </a:ext>
            </a:extLst>
          </p:cNvPr>
          <p:cNvSpPr>
            <a:spLocks noGrp="1"/>
          </p:cNvSpPr>
          <p:nvPr>
            <p:ph type="sldNum" sz="quarter" idx="12"/>
          </p:nvPr>
        </p:nvSpPr>
        <p:spPr/>
        <p:txBody>
          <a:bodyPr/>
          <a:lstStyle/>
          <a:p>
            <a:fld id="{FF6EAED7-9305-46A5-8957-DB3C71D9356F}" type="slidenum">
              <a:rPr lang="en-US" smtClean="0"/>
              <a:t>14</a:t>
            </a:fld>
            <a:endParaRPr lang="en-US"/>
          </a:p>
        </p:txBody>
      </p:sp>
      <p:sp>
        <p:nvSpPr>
          <p:cNvPr id="5" name="Rectangle 4">
            <a:extLst>
              <a:ext uri="{FF2B5EF4-FFF2-40B4-BE49-F238E27FC236}">
                <a16:creationId xmlns:a16="http://schemas.microsoft.com/office/drawing/2014/main" id="{8951D417-82ED-4CCD-83BB-D07E1DBA0D21}"/>
              </a:ext>
            </a:extLst>
          </p:cNvPr>
          <p:cNvSpPr/>
          <p:nvPr/>
        </p:nvSpPr>
        <p:spPr>
          <a:xfrm>
            <a:off x="266700" y="245381"/>
            <a:ext cx="8610600" cy="5201424"/>
          </a:xfrm>
          <a:prstGeom prst="rect">
            <a:avLst/>
          </a:prstGeom>
        </p:spPr>
        <p:txBody>
          <a:bodyPr wrap="square">
            <a:spAutoFit/>
          </a:bodyPr>
          <a:lstStyle/>
          <a:p>
            <a:r>
              <a:rPr lang="en-US" sz="4400" b="1" dirty="0"/>
              <a:t>IT.IS.I.BE.NOT.AFRAID</a:t>
            </a:r>
          </a:p>
          <a:p>
            <a:r>
              <a:rPr lang="en-US" sz="3200" dirty="0"/>
              <a:t>	6 And there's where I get the fall back: "You don't pray for enough." I do believe with all my heart that they're doing what God told them to do. That's their ministry. </a:t>
            </a:r>
          </a:p>
          <a:p>
            <a:r>
              <a:rPr lang="en-US" sz="3200" dirty="0"/>
              <a:t>	Now, I believe there is a </a:t>
            </a:r>
            <a:r>
              <a:rPr lang="en-US" sz="3200" dirty="0">
                <a:solidFill>
                  <a:srgbClr val="FFFF00"/>
                </a:solidFill>
              </a:rPr>
              <a:t>higher way </a:t>
            </a:r>
            <a:r>
              <a:rPr lang="en-US" sz="3200" dirty="0"/>
              <a:t>to reach Christ than laying on hands, </a:t>
            </a:r>
            <a:r>
              <a:rPr lang="en-US" sz="3200" dirty="0" err="1"/>
              <a:t>'cause</a:t>
            </a:r>
            <a:r>
              <a:rPr lang="en-US" sz="3200" dirty="0"/>
              <a:t> the patient can say this, "Brother So-and-so laid hands on me. I felt the power of God coming through his hands." See, that puts a man in it again. </a:t>
            </a:r>
          </a:p>
        </p:txBody>
      </p:sp>
    </p:spTree>
    <p:extLst>
      <p:ext uri="{BB962C8B-B14F-4D97-AF65-F5344CB8AC3E}">
        <p14:creationId xmlns:p14="http://schemas.microsoft.com/office/powerpoint/2010/main" val="388582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BCF1A2-8A2C-40A7-A1A0-11A0460A767C}"/>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32AA57D7-1F8C-4758-B0D8-F4BC2BEF6A1C}"/>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C542B5D3-BE8D-422D-AD5C-0621ED3DE8AA}"/>
              </a:ext>
            </a:extLst>
          </p:cNvPr>
          <p:cNvSpPr>
            <a:spLocks noGrp="1"/>
          </p:cNvSpPr>
          <p:nvPr>
            <p:ph type="sldNum" sz="quarter" idx="12"/>
          </p:nvPr>
        </p:nvSpPr>
        <p:spPr/>
        <p:txBody>
          <a:bodyPr/>
          <a:lstStyle/>
          <a:p>
            <a:fld id="{FF6EAED7-9305-46A5-8957-DB3C71D9356F}" type="slidenum">
              <a:rPr lang="en-US" smtClean="0"/>
              <a:t>15</a:t>
            </a:fld>
            <a:endParaRPr lang="en-US"/>
          </a:p>
        </p:txBody>
      </p:sp>
      <p:sp>
        <p:nvSpPr>
          <p:cNvPr id="5" name="Rectangle 4">
            <a:extLst>
              <a:ext uri="{FF2B5EF4-FFF2-40B4-BE49-F238E27FC236}">
                <a16:creationId xmlns:a16="http://schemas.microsoft.com/office/drawing/2014/main" id="{52283163-1255-4497-8659-38FED1540C2D}"/>
              </a:ext>
            </a:extLst>
          </p:cNvPr>
          <p:cNvSpPr/>
          <p:nvPr/>
        </p:nvSpPr>
        <p:spPr>
          <a:xfrm>
            <a:off x="304800" y="174165"/>
            <a:ext cx="8523515" cy="5201424"/>
          </a:xfrm>
          <a:prstGeom prst="rect">
            <a:avLst/>
          </a:prstGeom>
        </p:spPr>
        <p:txBody>
          <a:bodyPr wrap="square">
            <a:spAutoFit/>
          </a:bodyPr>
          <a:lstStyle/>
          <a:p>
            <a:r>
              <a:rPr lang="en-US" sz="4400" b="1" dirty="0"/>
              <a:t>MARK 5:22-23</a:t>
            </a:r>
          </a:p>
          <a:p>
            <a:r>
              <a:rPr lang="en-US" sz="3200" i="1" dirty="0"/>
              <a:t>	And, behold, there cometh one of the rulers of the synagogue, Jairus by name; and when he saw him, he fell at his feet, </a:t>
            </a:r>
          </a:p>
          <a:p>
            <a:r>
              <a:rPr lang="en-US" sz="3200" i="1" dirty="0"/>
              <a:t>	 23 And besought him greatly, saying, My little daughter lieth at the point of death: </a:t>
            </a:r>
            <a:r>
              <a:rPr lang="en-US" sz="3200" i="1" dirty="0">
                <a:solidFill>
                  <a:srgbClr val="FFFF00"/>
                </a:solidFill>
              </a:rPr>
              <a:t>I pray thee, come and lay thy hands on her, </a:t>
            </a:r>
            <a:r>
              <a:rPr lang="en-US" sz="3200" i="1" dirty="0"/>
              <a:t>that she may be healed; and she shall live. </a:t>
            </a:r>
          </a:p>
          <a:p>
            <a:endParaRPr lang="en-US" sz="3200" dirty="0"/>
          </a:p>
          <a:p>
            <a:r>
              <a:rPr lang="en-US" sz="3200" dirty="0"/>
              <a:t>	</a:t>
            </a:r>
          </a:p>
        </p:txBody>
      </p:sp>
    </p:spTree>
    <p:extLst>
      <p:ext uri="{BB962C8B-B14F-4D97-AF65-F5344CB8AC3E}">
        <p14:creationId xmlns:p14="http://schemas.microsoft.com/office/powerpoint/2010/main" val="390592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CF7479-6A37-48DC-A59B-1FC662FD4D2E}"/>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7C3EFBBE-62BA-4306-AACF-0AB14611B8EC}"/>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3C101F26-BA55-43ED-8EC2-26B956C7FDCB}"/>
              </a:ext>
            </a:extLst>
          </p:cNvPr>
          <p:cNvSpPr>
            <a:spLocks noGrp="1"/>
          </p:cNvSpPr>
          <p:nvPr>
            <p:ph type="sldNum" sz="quarter" idx="12"/>
          </p:nvPr>
        </p:nvSpPr>
        <p:spPr/>
        <p:txBody>
          <a:bodyPr/>
          <a:lstStyle/>
          <a:p>
            <a:fld id="{FF6EAED7-9305-46A5-8957-DB3C71D9356F}" type="slidenum">
              <a:rPr lang="en-US" smtClean="0"/>
              <a:t>16</a:t>
            </a:fld>
            <a:endParaRPr lang="en-US"/>
          </a:p>
        </p:txBody>
      </p:sp>
      <p:sp>
        <p:nvSpPr>
          <p:cNvPr id="5" name="Rectangle 4">
            <a:extLst>
              <a:ext uri="{FF2B5EF4-FFF2-40B4-BE49-F238E27FC236}">
                <a16:creationId xmlns:a16="http://schemas.microsoft.com/office/drawing/2014/main" id="{0B4028E8-7586-4034-B9B5-9C431815D2CC}"/>
              </a:ext>
            </a:extLst>
          </p:cNvPr>
          <p:cNvSpPr/>
          <p:nvPr/>
        </p:nvSpPr>
        <p:spPr>
          <a:xfrm>
            <a:off x="250371" y="136524"/>
            <a:ext cx="8763000" cy="6001643"/>
          </a:xfrm>
          <a:prstGeom prst="rect">
            <a:avLst/>
          </a:prstGeom>
        </p:spPr>
        <p:txBody>
          <a:bodyPr wrap="square">
            <a:spAutoFit/>
          </a:bodyPr>
          <a:lstStyle/>
          <a:p>
            <a:r>
              <a:rPr lang="en-US" sz="3200" dirty="0"/>
              <a:t>	7 But that was a Jewish tradition. (Jairus) said, "</a:t>
            </a:r>
            <a:r>
              <a:rPr lang="en-US" sz="3200" i="1" dirty="0"/>
              <a:t>Come lay your hands on my daughter and she will be well.“ </a:t>
            </a:r>
            <a:r>
              <a:rPr lang="en-US" sz="3200" dirty="0"/>
              <a:t>But the Roman, the Gentile, said, </a:t>
            </a:r>
            <a:r>
              <a:rPr lang="en-US" sz="3200" i="1" dirty="0"/>
              <a:t>"I'm not worthy that You'd come under my roof. Just speak the word and my servant will live…“ </a:t>
            </a:r>
            <a:r>
              <a:rPr lang="en-US" sz="3200" dirty="0"/>
              <a:t>What did Jesus say about that? He certainly did honor that Roman. He said, "</a:t>
            </a:r>
            <a:r>
              <a:rPr lang="en-US" sz="3200" i="1" dirty="0"/>
              <a:t>I have not seen faith like that in Israel.</a:t>
            </a:r>
            <a:r>
              <a:rPr lang="en-US" sz="3200" dirty="0"/>
              <a:t>" Now, that's where we're trying to get people, to believe that He... It's not some human being; it's your Lord, Jesus Christ. It's what He did for you.</a:t>
            </a:r>
          </a:p>
          <a:p>
            <a:pPr algn="r"/>
            <a:r>
              <a:rPr lang="en-US" sz="3200" dirty="0"/>
              <a:t>61-0213</a:t>
            </a:r>
          </a:p>
        </p:txBody>
      </p:sp>
    </p:spTree>
    <p:extLst>
      <p:ext uri="{BB962C8B-B14F-4D97-AF65-F5344CB8AC3E}">
        <p14:creationId xmlns:p14="http://schemas.microsoft.com/office/powerpoint/2010/main" val="91253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A5A4E4-4708-4EE2-93A1-2D7AB53CF46E}"/>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1A6096F2-9D54-4A10-8F0B-E9980A5D02AA}"/>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7AC05B4F-AF32-406D-856A-BC5A09BD77E0}"/>
              </a:ext>
            </a:extLst>
          </p:cNvPr>
          <p:cNvSpPr>
            <a:spLocks noGrp="1"/>
          </p:cNvSpPr>
          <p:nvPr>
            <p:ph type="sldNum" sz="quarter" idx="12"/>
          </p:nvPr>
        </p:nvSpPr>
        <p:spPr/>
        <p:txBody>
          <a:bodyPr/>
          <a:lstStyle/>
          <a:p>
            <a:fld id="{FF6EAED7-9305-46A5-8957-DB3C71D9356F}" type="slidenum">
              <a:rPr lang="en-US" smtClean="0"/>
              <a:t>17</a:t>
            </a:fld>
            <a:endParaRPr lang="en-US"/>
          </a:p>
        </p:txBody>
      </p:sp>
      <p:sp>
        <p:nvSpPr>
          <p:cNvPr id="6" name="Rectangle 5">
            <a:extLst>
              <a:ext uri="{FF2B5EF4-FFF2-40B4-BE49-F238E27FC236}">
                <a16:creationId xmlns:a16="http://schemas.microsoft.com/office/drawing/2014/main" id="{66AAF93E-814D-416C-AE5A-C1EEF1FAA091}"/>
              </a:ext>
            </a:extLst>
          </p:cNvPr>
          <p:cNvSpPr/>
          <p:nvPr/>
        </p:nvSpPr>
        <p:spPr>
          <a:xfrm>
            <a:off x="304800" y="136524"/>
            <a:ext cx="8473440" cy="6118524"/>
          </a:xfrm>
          <a:prstGeom prst="rect">
            <a:avLst/>
          </a:prstGeom>
        </p:spPr>
        <p:txBody>
          <a:bodyPr wrap="square">
            <a:spAutoFit/>
          </a:bodyPr>
          <a:lstStyle/>
          <a:p>
            <a:r>
              <a:rPr lang="en-US" sz="4800" b="1" dirty="0"/>
              <a:t>PSALM 2:11</a:t>
            </a:r>
          </a:p>
          <a:p>
            <a:r>
              <a:rPr lang="en-US" sz="4000" i="1" dirty="0"/>
              <a:t>	Serve the LORD with fear, and rejoice with trembling.</a:t>
            </a:r>
          </a:p>
          <a:p>
            <a:endParaRPr lang="en-US" sz="3600" dirty="0"/>
          </a:p>
          <a:p>
            <a:endParaRPr lang="en-US" sz="3600" dirty="0"/>
          </a:p>
          <a:p>
            <a:endParaRPr lang="en-US" sz="3600" dirty="0"/>
          </a:p>
          <a:p>
            <a:r>
              <a:rPr lang="en-US" sz="3600" dirty="0"/>
              <a:t>	When things go wrong, it usually stems from a violation of a principle much earlier, which sets things in motion. </a:t>
            </a:r>
          </a:p>
          <a:p>
            <a:endParaRPr lang="en-US" sz="3600" i="1" dirty="0"/>
          </a:p>
        </p:txBody>
      </p:sp>
    </p:spTree>
    <p:extLst>
      <p:ext uri="{BB962C8B-B14F-4D97-AF65-F5344CB8AC3E}">
        <p14:creationId xmlns:p14="http://schemas.microsoft.com/office/powerpoint/2010/main" val="2270386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3B530-C747-481F-AB4F-84B757562D10}"/>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5819E538-47B8-4615-A337-99872EF915F1}"/>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9C423FCE-A871-44F7-8242-C2041B1919DE}"/>
              </a:ext>
            </a:extLst>
          </p:cNvPr>
          <p:cNvSpPr>
            <a:spLocks noGrp="1"/>
          </p:cNvSpPr>
          <p:nvPr>
            <p:ph type="sldNum" sz="quarter" idx="12"/>
          </p:nvPr>
        </p:nvSpPr>
        <p:spPr/>
        <p:txBody>
          <a:bodyPr/>
          <a:lstStyle/>
          <a:p>
            <a:fld id="{FF6EAED7-9305-46A5-8957-DB3C71D9356F}" type="slidenum">
              <a:rPr lang="en-US" smtClean="0"/>
              <a:t>18</a:t>
            </a:fld>
            <a:endParaRPr lang="en-US" dirty="0"/>
          </a:p>
        </p:txBody>
      </p:sp>
      <p:sp>
        <p:nvSpPr>
          <p:cNvPr id="5" name="Rectangle 4">
            <a:extLst>
              <a:ext uri="{FF2B5EF4-FFF2-40B4-BE49-F238E27FC236}">
                <a16:creationId xmlns:a16="http://schemas.microsoft.com/office/drawing/2014/main" id="{40950408-DEE3-4D57-8802-4DE21A887B5A}"/>
              </a:ext>
            </a:extLst>
          </p:cNvPr>
          <p:cNvSpPr/>
          <p:nvPr/>
        </p:nvSpPr>
        <p:spPr>
          <a:xfrm>
            <a:off x="274320" y="136524"/>
            <a:ext cx="8686800" cy="6124754"/>
          </a:xfrm>
          <a:prstGeom prst="rect">
            <a:avLst/>
          </a:prstGeom>
        </p:spPr>
        <p:txBody>
          <a:bodyPr wrap="square">
            <a:spAutoFit/>
          </a:bodyPr>
          <a:lstStyle/>
          <a:p>
            <a:r>
              <a:rPr lang="en-US" sz="4000" b="1" dirty="0"/>
              <a:t>II SAMUEL 6:6-9</a:t>
            </a:r>
          </a:p>
          <a:p>
            <a:r>
              <a:rPr lang="en-US" sz="3200" dirty="0"/>
              <a:t>	</a:t>
            </a:r>
            <a:r>
              <a:rPr lang="en-US" sz="3200" i="1" dirty="0"/>
              <a:t>And when they came to </a:t>
            </a:r>
            <a:r>
              <a:rPr lang="en-US" sz="3200" i="1" dirty="0" err="1"/>
              <a:t>Nachon's</a:t>
            </a:r>
            <a:r>
              <a:rPr lang="en-US" sz="3200" i="1" dirty="0"/>
              <a:t> threshing floor, </a:t>
            </a:r>
            <a:r>
              <a:rPr lang="en-US" sz="3200" i="1" dirty="0">
                <a:solidFill>
                  <a:srgbClr val="FFFF00"/>
                </a:solidFill>
              </a:rPr>
              <a:t>Uzzah</a:t>
            </a:r>
            <a:r>
              <a:rPr lang="en-US" sz="3200" i="1" dirty="0"/>
              <a:t> put forth his hand to the ark of God, and took hold of it; for the oxen shook it. 7 And the anger of the LORD was kindled against Uzzah; and God smote him there for his error; and there he died by the ark of God. 8 And David was dis-pleased, because the LORD had made a breach upon Uzzah: and he called the name of the place </a:t>
            </a:r>
            <a:r>
              <a:rPr lang="en-US" sz="3200" i="1" dirty="0" err="1"/>
              <a:t>Perezuzzah</a:t>
            </a:r>
            <a:r>
              <a:rPr lang="en-US" sz="3200" i="1" dirty="0"/>
              <a:t> to this day. 9 And David was </a:t>
            </a:r>
            <a:r>
              <a:rPr lang="en-US" sz="3200" i="1" dirty="0">
                <a:solidFill>
                  <a:srgbClr val="FFFF00"/>
                </a:solidFill>
              </a:rPr>
              <a:t>afraid </a:t>
            </a:r>
            <a:r>
              <a:rPr lang="en-US" sz="3200" i="1" dirty="0"/>
              <a:t>of the LORD that day, and said, How shall the ark of the LORD come to me?</a:t>
            </a:r>
          </a:p>
        </p:txBody>
      </p:sp>
    </p:spTree>
    <p:extLst>
      <p:ext uri="{BB962C8B-B14F-4D97-AF65-F5344CB8AC3E}">
        <p14:creationId xmlns:p14="http://schemas.microsoft.com/office/powerpoint/2010/main" val="2076818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A57AB1-B43E-48B5-BFE0-1FFC66B55E67}"/>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3414C4C4-9A2A-4EE2-8D2A-CF28FF4D8E33}"/>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DA0F5FCE-63F7-4DB4-B3CD-518993A567B6}"/>
              </a:ext>
            </a:extLst>
          </p:cNvPr>
          <p:cNvSpPr>
            <a:spLocks noGrp="1"/>
          </p:cNvSpPr>
          <p:nvPr>
            <p:ph type="sldNum" sz="quarter" idx="12"/>
          </p:nvPr>
        </p:nvSpPr>
        <p:spPr/>
        <p:txBody>
          <a:bodyPr/>
          <a:lstStyle/>
          <a:p>
            <a:fld id="{FF6EAED7-9305-46A5-8957-DB3C71D9356F}" type="slidenum">
              <a:rPr lang="en-US" smtClean="0"/>
              <a:t>19</a:t>
            </a:fld>
            <a:endParaRPr lang="en-US" dirty="0"/>
          </a:p>
        </p:txBody>
      </p:sp>
      <p:sp>
        <p:nvSpPr>
          <p:cNvPr id="5" name="Rectangle 4">
            <a:extLst>
              <a:ext uri="{FF2B5EF4-FFF2-40B4-BE49-F238E27FC236}">
                <a16:creationId xmlns:a16="http://schemas.microsoft.com/office/drawing/2014/main" id="{5A94176C-2098-4F44-937F-A27AF77B6587}"/>
              </a:ext>
            </a:extLst>
          </p:cNvPr>
          <p:cNvSpPr/>
          <p:nvPr/>
        </p:nvSpPr>
        <p:spPr>
          <a:xfrm>
            <a:off x="233680" y="136524"/>
            <a:ext cx="8757920" cy="6124754"/>
          </a:xfrm>
          <a:prstGeom prst="rect">
            <a:avLst/>
          </a:prstGeom>
        </p:spPr>
        <p:txBody>
          <a:bodyPr wrap="square">
            <a:spAutoFit/>
          </a:bodyPr>
          <a:lstStyle/>
          <a:p>
            <a:r>
              <a:rPr lang="en-US" sz="4000" b="1" dirty="0"/>
              <a:t>II SAMUEL 6:3-5</a:t>
            </a:r>
          </a:p>
          <a:p>
            <a:r>
              <a:rPr lang="en-US" sz="3200" dirty="0"/>
              <a:t>	</a:t>
            </a:r>
            <a:r>
              <a:rPr lang="en-US" sz="3200" i="1" dirty="0"/>
              <a:t>And they set the ark of God upon a new cart, and brought it out of the house of </a:t>
            </a:r>
            <a:r>
              <a:rPr lang="en-US" sz="3200" i="1" dirty="0" err="1"/>
              <a:t>Abinadab</a:t>
            </a:r>
            <a:r>
              <a:rPr lang="en-US" sz="3200" i="1" dirty="0"/>
              <a:t> that was in Gibeah: and Uzzah and </a:t>
            </a:r>
            <a:r>
              <a:rPr lang="en-US" sz="3200" i="1" dirty="0" err="1"/>
              <a:t>Ahio</a:t>
            </a:r>
            <a:r>
              <a:rPr lang="en-US" sz="3200" i="1" dirty="0"/>
              <a:t>, the sons of </a:t>
            </a:r>
            <a:r>
              <a:rPr lang="en-US" sz="3200" i="1" dirty="0" err="1"/>
              <a:t>Abinadab</a:t>
            </a:r>
            <a:r>
              <a:rPr lang="en-US" sz="3200" i="1" dirty="0"/>
              <a:t>, </a:t>
            </a:r>
            <a:r>
              <a:rPr lang="en-US" sz="3200" i="1" dirty="0" err="1"/>
              <a:t>drave</a:t>
            </a:r>
            <a:r>
              <a:rPr lang="en-US" sz="3200" i="1" dirty="0"/>
              <a:t> the new cart. 4 And they brought it out of the house of </a:t>
            </a:r>
            <a:r>
              <a:rPr lang="en-US" sz="3200" i="1" dirty="0" err="1"/>
              <a:t>Abinadab</a:t>
            </a:r>
            <a:r>
              <a:rPr lang="en-US" sz="3200" i="1" dirty="0"/>
              <a:t> which was at Gibeah, accompanying the ark of God: and </a:t>
            </a:r>
            <a:r>
              <a:rPr lang="en-US" sz="3200" i="1" dirty="0" err="1"/>
              <a:t>Ahio</a:t>
            </a:r>
            <a:r>
              <a:rPr lang="en-US" sz="3200" i="1" dirty="0"/>
              <a:t> went before the ark. 5 And </a:t>
            </a:r>
            <a:r>
              <a:rPr lang="en-US" sz="3200" i="1" dirty="0">
                <a:solidFill>
                  <a:srgbClr val="FFFF00"/>
                </a:solidFill>
              </a:rPr>
              <a:t>David and all the house of Israel played before the LORD on all manner of instruments made of fir wood, even on harps, and on psalteries, and on </a:t>
            </a:r>
            <a:r>
              <a:rPr lang="en-US" sz="3200" i="1" dirty="0" err="1">
                <a:solidFill>
                  <a:srgbClr val="FFFF00"/>
                </a:solidFill>
              </a:rPr>
              <a:t>timbrels</a:t>
            </a:r>
            <a:r>
              <a:rPr lang="en-US" sz="3200" i="1" dirty="0">
                <a:solidFill>
                  <a:srgbClr val="FFFF00"/>
                </a:solidFill>
              </a:rPr>
              <a:t>, and on cornets, and on cymbals.</a:t>
            </a:r>
          </a:p>
        </p:txBody>
      </p:sp>
    </p:spTree>
    <p:extLst>
      <p:ext uri="{BB962C8B-B14F-4D97-AF65-F5344CB8AC3E}">
        <p14:creationId xmlns:p14="http://schemas.microsoft.com/office/powerpoint/2010/main" val="142195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24762-9BAA-44CE-9EA1-B2A7EF1D39EB}"/>
              </a:ext>
            </a:extLst>
          </p:cNvPr>
          <p:cNvSpPr>
            <a:spLocks noGrp="1"/>
          </p:cNvSpPr>
          <p:nvPr>
            <p:ph type="title"/>
          </p:nvPr>
        </p:nvSpPr>
        <p:spPr>
          <a:xfrm>
            <a:off x="628650" y="0"/>
            <a:ext cx="7886700" cy="1325563"/>
          </a:xfrm>
        </p:spPr>
        <p:txBody>
          <a:bodyPr>
            <a:normAutofit/>
          </a:bodyPr>
          <a:lstStyle/>
          <a:p>
            <a:pPr algn="ctr"/>
            <a:r>
              <a:rPr lang="en-US" sz="5400" dirty="0">
                <a:solidFill>
                  <a:srgbClr val="00B0F0"/>
                </a:solidFill>
              </a:rPr>
              <a:t>Birthdays &amp; Anniversaries</a:t>
            </a:r>
          </a:p>
        </p:txBody>
      </p:sp>
      <p:sp>
        <p:nvSpPr>
          <p:cNvPr id="3" name="Content Placeholder 2">
            <a:extLst>
              <a:ext uri="{FF2B5EF4-FFF2-40B4-BE49-F238E27FC236}">
                <a16:creationId xmlns:a16="http://schemas.microsoft.com/office/drawing/2014/main" id="{6012BEBB-E8A6-4581-83C1-C19349562614}"/>
              </a:ext>
            </a:extLst>
          </p:cNvPr>
          <p:cNvSpPr>
            <a:spLocks noGrp="1"/>
          </p:cNvSpPr>
          <p:nvPr>
            <p:ph idx="1"/>
          </p:nvPr>
        </p:nvSpPr>
        <p:spPr>
          <a:xfrm>
            <a:off x="108857" y="1502230"/>
            <a:ext cx="8882743" cy="5219246"/>
          </a:xfrm>
        </p:spPr>
        <p:txBody>
          <a:bodyPr>
            <a:normAutofit fontScale="92500" lnSpcReduction="20000"/>
          </a:bodyPr>
          <a:lstStyle/>
          <a:p>
            <a:pPr algn="ctr"/>
            <a:r>
              <a:rPr lang="en-US" sz="3600" dirty="0"/>
              <a:t>Sept. 23</a:t>
            </a:r>
            <a:r>
              <a:rPr lang="en-US" sz="3600" baseline="30000" dirty="0"/>
              <a:t>rd</a:t>
            </a:r>
            <a:r>
              <a:rPr lang="en-US" sz="3600" dirty="0"/>
              <a:t> Cindy Walters</a:t>
            </a:r>
          </a:p>
          <a:p>
            <a:pPr algn="ctr"/>
            <a:r>
              <a:rPr lang="en-US" sz="3600" dirty="0"/>
              <a:t>Sept. 23</a:t>
            </a:r>
            <a:r>
              <a:rPr lang="en-US" sz="3600" baseline="30000" dirty="0"/>
              <a:t>rd</a:t>
            </a:r>
            <a:r>
              <a:rPr lang="en-US" sz="3600" dirty="0"/>
              <a:t> Gabrielle Walters</a:t>
            </a:r>
          </a:p>
          <a:p>
            <a:pPr algn="ctr"/>
            <a:r>
              <a:rPr lang="en-US" sz="3600" dirty="0"/>
              <a:t>Sept. 25</a:t>
            </a:r>
            <a:r>
              <a:rPr lang="en-US" sz="3600" baseline="30000" dirty="0"/>
              <a:t>th</a:t>
            </a:r>
            <a:r>
              <a:rPr lang="en-US" sz="3600" dirty="0"/>
              <a:t> </a:t>
            </a:r>
            <a:r>
              <a:rPr lang="en-US" sz="3400" spc="-150" dirty="0"/>
              <a:t>Ethan Pritchard, Rebekah Irish, Sherry Holly</a:t>
            </a:r>
          </a:p>
          <a:p>
            <a:pPr algn="ctr"/>
            <a:r>
              <a:rPr lang="en-US" sz="3600" dirty="0"/>
              <a:t>Sept. 26</a:t>
            </a:r>
            <a:r>
              <a:rPr lang="en-US" sz="3600" baseline="30000" dirty="0"/>
              <a:t>th</a:t>
            </a:r>
            <a:r>
              <a:rPr lang="en-US" sz="3600" dirty="0"/>
              <a:t> The Irish’s, Sis. Sue Sheppard</a:t>
            </a:r>
          </a:p>
          <a:p>
            <a:pPr algn="ctr"/>
            <a:r>
              <a:rPr lang="en-US" sz="3600" dirty="0"/>
              <a:t>Sept. 29</a:t>
            </a:r>
            <a:r>
              <a:rPr lang="en-US" sz="3600" baseline="30000" dirty="0"/>
              <a:t>th</a:t>
            </a:r>
            <a:r>
              <a:rPr lang="en-US" sz="3600" dirty="0"/>
              <a:t> Sis. Freida Drum</a:t>
            </a:r>
          </a:p>
          <a:p>
            <a:pPr algn="ctr"/>
            <a:r>
              <a:rPr lang="en-US" sz="3600" dirty="0"/>
              <a:t>Oct. 1</a:t>
            </a:r>
            <a:r>
              <a:rPr lang="en-US" sz="3600" baseline="30000" dirty="0"/>
              <a:t>st</a:t>
            </a:r>
            <a:r>
              <a:rPr lang="en-US" sz="3600" dirty="0"/>
              <a:t> Kaitlyn Florian</a:t>
            </a:r>
          </a:p>
          <a:p>
            <a:pPr algn="ctr"/>
            <a:r>
              <a:rPr lang="en-US" sz="3600" dirty="0"/>
              <a:t>Oct. 2</a:t>
            </a:r>
            <a:r>
              <a:rPr lang="en-US" sz="3600" baseline="30000" dirty="0"/>
              <a:t>nd</a:t>
            </a:r>
            <a:r>
              <a:rPr lang="en-US" sz="3600" dirty="0"/>
              <a:t> David </a:t>
            </a:r>
            <a:r>
              <a:rPr lang="en-US" sz="3600" dirty="0" err="1"/>
              <a:t>Cockman</a:t>
            </a:r>
            <a:endParaRPr lang="en-US" sz="3600" dirty="0"/>
          </a:p>
          <a:p>
            <a:pPr algn="ctr"/>
            <a:r>
              <a:rPr lang="en-US" sz="3600" dirty="0"/>
              <a:t>Oct. 3</a:t>
            </a:r>
            <a:r>
              <a:rPr lang="en-US" sz="3600" baseline="30000" dirty="0"/>
              <a:t>rd</a:t>
            </a:r>
            <a:r>
              <a:rPr lang="en-US" sz="3600" dirty="0"/>
              <a:t> Katie Franklin, Sophie </a:t>
            </a:r>
            <a:r>
              <a:rPr lang="en-US" sz="3600" dirty="0" err="1"/>
              <a:t>Cockman</a:t>
            </a:r>
            <a:endParaRPr lang="en-US" sz="3600" dirty="0"/>
          </a:p>
          <a:p>
            <a:pPr algn="ctr"/>
            <a:r>
              <a:rPr lang="en-US" sz="3600" dirty="0"/>
              <a:t>Oct. 5</a:t>
            </a:r>
            <a:r>
              <a:rPr lang="en-US" sz="3600" baseline="30000" dirty="0"/>
              <a:t>th</a:t>
            </a:r>
            <a:r>
              <a:rPr lang="en-US" sz="3600" dirty="0"/>
              <a:t> The Browns</a:t>
            </a:r>
          </a:p>
          <a:p>
            <a:pPr marL="0" indent="0" algn="ctr">
              <a:buNone/>
            </a:pPr>
            <a:r>
              <a:rPr lang="en-US" sz="3600" dirty="0"/>
              <a:t>Oct. 12-14</a:t>
            </a:r>
            <a:r>
              <a:rPr lang="en-US" sz="3600" baseline="30000" dirty="0"/>
              <a:t>th</a:t>
            </a:r>
            <a:r>
              <a:rPr lang="en-US" sz="3600" dirty="0"/>
              <a:t> Dedication Meetings</a:t>
            </a:r>
          </a:p>
        </p:txBody>
      </p:sp>
      <p:sp>
        <p:nvSpPr>
          <p:cNvPr id="4" name="Date Placeholder 3">
            <a:extLst>
              <a:ext uri="{FF2B5EF4-FFF2-40B4-BE49-F238E27FC236}">
                <a16:creationId xmlns:a16="http://schemas.microsoft.com/office/drawing/2014/main" id="{15BD1FC2-8B6E-4061-B093-9F3F45A8BDC1}"/>
              </a:ext>
            </a:extLst>
          </p:cNvPr>
          <p:cNvSpPr>
            <a:spLocks noGrp="1"/>
          </p:cNvSpPr>
          <p:nvPr>
            <p:ph type="dt" sz="half" idx="10"/>
          </p:nvPr>
        </p:nvSpPr>
        <p:spPr/>
        <p:txBody>
          <a:bodyPr/>
          <a:lstStyle/>
          <a:p>
            <a:r>
              <a:rPr lang="en-US"/>
              <a:t>9/16/2018</a:t>
            </a:r>
          </a:p>
        </p:txBody>
      </p:sp>
      <p:sp>
        <p:nvSpPr>
          <p:cNvPr id="5" name="Footer Placeholder 4">
            <a:extLst>
              <a:ext uri="{FF2B5EF4-FFF2-40B4-BE49-F238E27FC236}">
                <a16:creationId xmlns:a16="http://schemas.microsoft.com/office/drawing/2014/main" id="{62D0E46C-CA29-4A9B-9B89-D6776FB377DC}"/>
              </a:ext>
            </a:extLst>
          </p:cNvPr>
          <p:cNvSpPr>
            <a:spLocks noGrp="1"/>
          </p:cNvSpPr>
          <p:nvPr>
            <p:ph type="ftr" sz="quarter" idx="11"/>
          </p:nvPr>
        </p:nvSpPr>
        <p:spPr/>
        <p:txBody>
          <a:bodyPr/>
          <a:lstStyle/>
          <a:p>
            <a:r>
              <a:rPr lang="en-US"/>
              <a:t>Where Was God?</a:t>
            </a:r>
          </a:p>
        </p:txBody>
      </p:sp>
      <p:sp>
        <p:nvSpPr>
          <p:cNvPr id="6" name="Slide Number Placeholder 5">
            <a:extLst>
              <a:ext uri="{FF2B5EF4-FFF2-40B4-BE49-F238E27FC236}">
                <a16:creationId xmlns:a16="http://schemas.microsoft.com/office/drawing/2014/main" id="{2516DF42-EFBF-4B2B-9F63-D5FEFCDC33F8}"/>
              </a:ext>
            </a:extLst>
          </p:cNvPr>
          <p:cNvSpPr>
            <a:spLocks noGrp="1"/>
          </p:cNvSpPr>
          <p:nvPr>
            <p:ph type="sldNum" sz="quarter" idx="12"/>
          </p:nvPr>
        </p:nvSpPr>
        <p:spPr/>
        <p:txBody>
          <a:bodyPr/>
          <a:lstStyle/>
          <a:p>
            <a:fld id="{FF6EAED7-9305-46A5-8957-DB3C71D9356F}" type="slidenum">
              <a:rPr lang="en-US" smtClean="0"/>
              <a:t>2</a:t>
            </a:fld>
            <a:endParaRPr lang="en-US"/>
          </a:p>
        </p:txBody>
      </p:sp>
    </p:spTree>
    <p:extLst>
      <p:ext uri="{BB962C8B-B14F-4D97-AF65-F5344CB8AC3E}">
        <p14:creationId xmlns:p14="http://schemas.microsoft.com/office/powerpoint/2010/main" val="3471295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923E9-AC8F-4B2B-AFBB-FB3289201CC4}"/>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D5FED57E-5318-4C4B-91E3-02DC0125D51D}"/>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DE5EB169-D152-49AA-BF95-D7B1E60304B1}"/>
              </a:ext>
            </a:extLst>
          </p:cNvPr>
          <p:cNvSpPr>
            <a:spLocks noGrp="1"/>
          </p:cNvSpPr>
          <p:nvPr>
            <p:ph type="sldNum" sz="quarter" idx="12"/>
          </p:nvPr>
        </p:nvSpPr>
        <p:spPr/>
        <p:txBody>
          <a:bodyPr/>
          <a:lstStyle/>
          <a:p>
            <a:fld id="{FF6EAED7-9305-46A5-8957-DB3C71D9356F}" type="slidenum">
              <a:rPr lang="en-US" smtClean="0"/>
              <a:t>20</a:t>
            </a:fld>
            <a:endParaRPr lang="en-US"/>
          </a:p>
        </p:txBody>
      </p:sp>
      <p:sp>
        <p:nvSpPr>
          <p:cNvPr id="5" name="Rectangle 4">
            <a:extLst>
              <a:ext uri="{FF2B5EF4-FFF2-40B4-BE49-F238E27FC236}">
                <a16:creationId xmlns:a16="http://schemas.microsoft.com/office/drawing/2014/main" id="{7D2883DD-3010-4CE9-A1B2-72776B8B86B0}"/>
              </a:ext>
            </a:extLst>
          </p:cNvPr>
          <p:cNvSpPr/>
          <p:nvPr/>
        </p:nvSpPr>
        <p:spPr>
          <a:xfrm>
            <a:off x="216264" y="87088"/>
            <a:ext cx="8732520" cy="6445944"/>
          </a:xfrm>
          <a:prstGeom prst="rect">
            <a:avLst/>
          </a:prstGeom>
        </p:spPr>
        <p:txBody>
          <a:bodyPr wrap="square">
            <a:spAutoFit/>
          </a:bodyPr>
          <a:lstStyle/>
          <a:p>
            <a:r>
              <a:rPr lang="en-US" sz="4000" b="1" dirty="0"/>
              <a:t>NUMBERS 7:4-9</a:t>
            </a:r>
          </a:p>
          <a:p>
            <a:r>
              <a:rPr lang="en-US" sz="2800" i="1" dirty="0"/>
              <a:t>	And </a:t>
            </a:r>
            <a:r>
              <a:rPr lang="en-US" sz="2800" i="1" u="sng" dirty="0"/>
              <a:t>the LORD </a:t>
            </a:r>
            <a:r>
              <a:rPr lang="en-US" sz="2800" i="1" u="sng" dirty="0" err="1"/>
              <a:t>spake</a:t>
            </a:r>
            <a:r>
              <a:rPr lang="en-US" sz="2800" i="1" u="sng" dirty="0"/>
              <a:t> unto Moses</a:t>
            </a:r>
            <a:r>
              <a:rPr lang="en-US" sz="2800" i="1" dirty="0"/>
              <a:t>, saying, 5 Take it of them, </a:t>
            </a:r>
            <a:r>
              <a:rPr lang="en-US" sz="2000" dirty="0"/>
              <a:t>(sons of Levi)</a:t>
            </a:r>
            <a:r>
              <a:rPr lang="en-US" sz="2800" i="1" dirty="0"/>
              <a:t> that they may be to do the service of the tabernacle of the congregation; and thou shalt give them unto the Levites, to every man according to his service. 6 And Moses took the wagons and the oxen, and gave them unto the Levites. 7 Two wagons and four oxen he gave unto the sons of </a:t>
            </a:r>
            <a:r>
              <a:rPr lang="en-US" sz="2800" i="1" dirty="0">
                <a:solidFill>
                  <a:srgbClr val="FFFF00"/>
                </a:solidFill>
              </a:rPr>
              <a:t>Gershon, </a:t>
            </a:r>
            <a:r>
              <a:rPr lang="en-US" sz="2800" i="1" dirty="0"/>
              <a:t>according to their service: 8 And four wagons and eight oxen he gave unto the sons of </a:t>
            </a:r>
            <a:r>
              <a:rPr lang="en-US" sz="2800" i="1" dirty="0" err="1">
                <a:solidFill>
                  <a:srgbClr val="FFFF00"/>
                </a:solidFill>
              </a:rPr>
              <a:t>Merari</a:t>
            </a:r>
            <a:r>
              <a:rPr lang="en-US" sz="2800" i="1" dirty="0">
                <a:solidFill>
                  <a:srgbClr val="FFFF00"/>
                </a:solidFill>
              </a:rPr>
              <a:t>, </a:t>
            </a:r>
            <a:r>
              <a:rPr lang="en-US" sz="2800" i="1" dirty="0"/>
              <a:t>according unto their service, under the hand of </a:t>
            </a:r>
            <a:r>
              <a:rPr lang="en-US" sz="2800" i="1" dirty="0" err="1"/>
              <a:t>Ithamar</a:t>
            </a:r>
            <a:r>
              <a:rPr lang="en-US" sz="2800" i="1" dirty="0"/>
              <a:t> the son of Aaron the priest. 9 But unto the sons of </a:t>
            </a:r>
            <a:r>
              <a:rPr lang="en-US" sz="2800" i="1" dirty="0">
                <a:solidFill>
                  <a:srgbClr val="FFFF00"/>
                </a:solidFill>
              </a:rPr>
              <a:t>Kohath</a:t>
            </a:r>
            <a:r>
              <a:rPr lang="en-US" sz="2800" i="1" dirty="0"/>
              <a:t> he gave none: </a:t>
            </a:r>
            <a:r>
              <a:rPr lang="en-US" sz="2800" i="1" dirty="0">
                <a:solidFill>
                  <a:srgbClr val="FFFF00"/>
                </a:solidFill>
              </a:rPr>
              <a:t>because the service of the sanctuary belonging unto them was that they should bear upon their shoulders.</a:t>
            </a:r>
          </a:p>
        </p:txBody>
      </p:sp>
    </p:spTree>
    <p:extLst>
      <p:ext uri="{BB962C8B-B14F-4D97-AF65-F5344CB8AC3E}">
        <p14:creationId xmlns:p14="http://schemas.microsoft.com/office/powerpoint/2010/main" val="1811113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A346CD-68E6-4876-B83E-EEB4152A4968}"/>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B0D2274C-A670-47F0-BE0C-1E7240F54756}"/>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8B132997-BDA1-4598-A963-A85EB9D795C7}"/>
              </a:ext>
            </a:extLst>
          </p:cNvPr>
          <p:cNvSpPr>
            <a:spLocks noGrp="1"/>
          </p:cNvSpPr>
          <p:nvPr>
            <p:ph type="sldNum" sz="quarter" idx="12"/>
          </p:nvPr>
        </p:nvSpPr>
        <p:spPr/>
        <p:txBody>
          <a:bodyPr/>
          <a:lstStyle/>
          <a:p>
            <a:fld id="{FF6EAED7-9305-46A5-8957-DB3C71D9356F}" type="slidenum">
              <a:rPr lang="en-US" smtClean="0"/>
              <a:t>21</a:t>
            </a:fld>
            <a:endParaRPr lang="en-US"/>
          </a:p>
        </p:txBody>
      </p:sp>
      <p:sp>
        <p:nvSpPr>
          <p:cNvPr id="5" name="Rectangle 4">
            <a:extLst>
              <a:ext uri="{FF2B5EF4-FFF2-40B4-BE49-F238E27FC236}">
                <a16:creationId xmlns:a16="http://schemas.microsoft.com/office/drawing/2014/main" id="{D3CD927A-5921-4840-A2CE-38BD0F95D55B}"/>
              </a:ext>
            </a:extLst>
          </p:cNvPr>
          <p:cNvSpPr/>
          <p:nvPr/>
        </p:nvSpPr>
        <p:spPr>
          <a:xfrm>
            <a:off x="269964" y="136525"/>
            <a:ext cx="8585200" cy="5139869"/>
          </a:xfrm>
          <a:prstGeom prst="rect">
            <a:avLst/>
          </a:prstGeom>
        </p:spPr>
        <p:txBody>
          <a:bodyPr wrap="square">
            <a:spAutoFit/>
          </a:bodyPr>
          <a:lstStyle/>
          <a:p>
            <a:r>
              <a:rPr lang="en-US" sz="4000" b="1" dirty="0"/>
              <a:t>DEUTERONOMY 10:12-14</a:t>
            </a:r>
          </a:p>
          <a:p>
            <a:r>
              <a:rPr lang="en-US" sz="3200" i="1" dirty="0"/>
              <a:t>	And now, Israel, what doth the LORD thy God require of thee, but to fear the LORD thy God, to walk in all his ways, and to love him, and to serve the LORD thy God with all thy heart and with all thy soul, 13 To keep the commandments of the LORD, and his statutes, which I command thee this day for thy good? 14 Behold, the heaven and the heaven of heavens is the LORD'S thy God, the earth also, with all that therein is.</a:t>
            </a:r>
          </a:p>
        </p:txBody>
      </p:sp>
    </p:spTree>
    <p:extLst>
      <p:ext uri="{BB962C8B-B14F-4D97-AF65-F5344CB8AC3E}">
        <p14:creationId xmlns:p14="http://schemas.microsoft.com/office/powerpoint/2010/main" val="348471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FF1EB3-D3F2-40EA-B878-EFC8C5EB30D0}"/>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6C9F7467-7CBA-4CA0-8F64-DC70FDA1B5CC}"/>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042BDA69-466F-42F9-9004-1A9A3C417B74}"/>
              </a:ext>
            </a:extLst>
          </p:cNvPr>
          <p:cNvSpPr>
            <a:spLocks noGrp="1"/>
          </p:cNvSpPr>
          <p:nvPr>
            <p:ph type="sldNum" sz="quarter" idx="12"/>
          </p:nvPr>
        </p:nvSpPr>
        <p:spPr/>
        <p:txBody>
          <a:bodyPr/>
          <a:lstStyle/>
          <a:p>
            <a:fld id="{FF6EAED7-9305-46A5-8957-DB3C71D9356F}" type="slidenum">
              <a:rPr lang="en-US" smtClean="0"/>
              <a:t>22</a:t>
            </a:fld>
            <a:endParaRPr lang="en-US"/>
          </a:p>
        </p:txBody>
      </p:sp>
      <p:sp>
        <p:nvSpPr>
          <p:cNvPr id="5" name="Rectangle 4">
            <a:extLst>
              <a:ext uri="{FF2B5EF4-FFF2-40B4-BE49-F238E27FC236}">
                <a16:creationId xmlns:a16="http://schemas.microsoft.com/office/drawing/2014/main" id="{0B24E920-0394-4B10-ABBB-70E090444C28}"/>
              </a:ext>
            </a:extLst>
          </p:cNvPr>
          <p:cNvSpPr/>
          <p:nvPr/>
        </p:nvSpPr>
        <p:spPr>
          <a:xfrm>
            <a:off x="228600" y="234493"/>
            <a:ext cx="8686800" cy="4832092"/>
          </a:xfrm>
          <a:prstGeom prst="rect">
            <a:avLst/>
          </a:prstGeom>
        </p:spPr>
        <p:txBody>
          <a:bodyPr wrap="square">
            <a:spAutoFit/>
          </a:bodyPr>
          <a:lstStyle/>
          <a:p>
            <a:r>
              <a:rPr lang="en-US" sz="4800" b="1" dirty="0"/>
              <a:t>II CHRONICLES 7:9</a:t>
            </a:r>
            <a:endParaRPr lang="en-US" sz="4800" b="1" i="1" dirty="0"/>
          </a:p>
          <a:p>
            <a:r>
              <a:rPr lang="en-US" sz="3600" i="1" dirty="0"/>
              <a:t>	</a:t>
            </a:r>
            <a:r>
              <a:rPr lang="en-US" sz="3200" i="1" dirty="0"/>
              <a:t>And in the eighth day they made </a:t>
            </a:r>
            <a:r>
              <a:rPr lang="en-US" sz="3200" i="1" dirty="0">
                <a:solidFill>
                  <a:srgbClr val="FFFF00"/>
                </a:solidFill>
              </a:rPr>
              <a:t>a solemn assembly:</a:t>
            </a:r>
            <a:r>
              <a:rPr lang="en-US" sz="3200" i="1" dirty="0"/>
              <a:t> for they kept the dedication of the altar seven days, and the feast seven days. 10 And on the three and twentieth day of the seventh month he sent the people away into their tents, glad and merry in heart for the goodness that the LORD had shewed unto David, and to Solomon, and to Israel his people. </a:t>
            </a:r>
            <a:endParaRPr lang="en-US" sz="3200" i="1" spc="-150" dirty="0"/>
          </a:p>
        </p:txBody>
      </p:sp>
    </p:spTree>
    <p:extLst>
      <p:ext uri="{BB962C8B-B14F-4D97-AF65-F5344CB8AC3E}">
        <p14:creationId xmlns:p14="http://schemas.microsoft.com/office/powerpoint/2010/main" val="153190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9C1F7-36E4-495C-B461-4C16055B6AA2}"/>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D8DD8E33-37F9-4064-922F-D69A4E97E629}"/>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B08189E4-31DC-47BE-B44D-4F6619FC7B53}"/>
              </a:ext>
            </a:extLst>
          </p:cNvPr>
          <p:cNvSpPr>
            <a:spLocks noGrp="1"/>
          </p:cNvSpPr>
          <p:nvPr>
            <p:ph type="sldNum" sz="quarter" idx="12"/>
          </p:nvPr>
        </p:nvSpPr>
        <p:spPr/>
        <p:txBody>
          <a:bodyPr/>
          <a:lstStyle/>
          <a:p>
            <a:fld id="{FF6EAED7-9305-46A5-8957-DB3C71D9356F}" type="slidenum">
              <a:rPr lang="en-US" smtClean="0"/>
              <a:t>23</a:t>
            </a:fld>
            <a:endParaRPr lang="en-US" dirty="0"/>
          </a:p>
        </p:txBody>
      </p:sp>
      <p:sp>
        <p:nvSpPr>
          <p:cNvPr id="5" name="Rectangle 4">
            <a:extLst>
              <a:ext uri="{FF2B5EF4-FFF2-40B4-BE49-F238E27FC236}">
                <a16:creationId xmlns:a16="http://schemas.microsoft.com/office/drawing/2014/main" id="{E010D9EE-8F36-43C4-A312-AD8637BE5A79}"/>
              </a:ext>
            </a:extLst>
          </p:cNvPr>
          <p:cNvSpPr/>
          <p:nvPr/>
        </p:nvSpPr>
        <p:spPr>
          <a:xfrm>
            <a:off x="152400" y="5892"/>
            <a:ext cx="8850086" cy="6124754"/>
          </a:xfrm>
          <a:prstGeom prst="rect">
            <a:avLst/>
          </a:prstGeom>
        </p:spPr>
        <p:txBody>
          <a:bodyPr wrap="square">
            <a:spAutoFit/>
          </a:bodyPr>
          <a:lstStyle/>
          <a:p>
            <a:r>
              <a:rPr lang="en-US" sz="4000" b="1" dirty="0"/>
              <a:t>PSALM 92:1-6</a:t>
            </a:r>
            <a:endParaRPr lang="en-US" sz="4000" b="1" i="1" dirty="0"/>
          </a:p>
          <a:p>
            <a:r>
              <a:rPr lang="en-US" sz="3200" i="1" dirty="0"/>
              <a:t>	</a:t>
            </a:r>
            <a:r>
              <a:rPr lang="en-US" sz="2400" i="1" dirty="0"/>
              <a:t>A Psalm or Song for the sabbath day. </a:t>
            </a:r>
            <a:r>
              <a:rPr lang="en-US" sz="3200" i="1" dirty="0"/>
              <a:t>It is a good thing to give thanks unto the LORD, and to sing praises unto thy name, O most High: 2 To shew forth thy lovingkindness in the morning, and thy faithfulness every night, 3 Upon an instrument of ten strings, and upon the psaltery; upon the harp with a solemn sound. 4 For thou, LORD, hast made me glad through thy work: I will triumph in the works of thy hands. 5 O LORD, how great are thy works! and thy thoughts are very deep. 6 A brutish man </a:t>
            </a:r>
            <a:r>
              <a:rPr lang="en-US" sz="3200" i="1" dirty="0" err="1"/>
              <a:t>knoweth</a:t>
            </a:r>
            <a:r>
              <a:rPr lang="en-US" sz="3200" i="1" dirty="0"/>
              <a:t> not; neither doth a fool understand this.</a:t>
            </a:r>
          </a:p>
        </p:txBody>
      </p:sp>
    </p:spTree>
    <p:extLst>
      <p:ext uri="{BB962C8B-B14F-4D97-AF65-F5344CB8AC3E}">
        <p14:creationId xmlns:p14="http://schemas.microsoft.com/office/powerpoint/2010/main" val="341358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89C1F7-36E4-495C-B461-4C16055B6AA2}"/>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D8DD8E33-37F9-4064-922F-D69A4E97E629}"/>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B08189E4-31DC-47BE-B44D-4F6619FC7B53}"/>
              </a:ext>
            </a:extLst>
          </p:cNvPr>
          <p:cNvSpPr>
            <a:spLocks noGrp="1"/>
          </p:cNvSpPr>
          <p:nvPr>
            <p:ph type="sldNum" sz="quarter" idx="12"/>
          </p:nvPr>
        </p:nvSpPr>
        <p:spPr/>
        <p:txBody>
          <a:bodyPr/>
          <a:lstStyle/>
          <a:p>
            <a:fld id="{FF6EAED7-9305-46A5-8957-DB3C71D9356F}" type="slidenum">
              <a:rPr lang="en-US" smtClean="0"/>
              <a:t>24</a:t>
            </a:fld>
            <a:endParaRPr lang="en-US" dirty="0"/>
          </a:p>
        </p:txBody>
      </p:sp>
      <p:sp>
        <p:nvSpPr>
          <p:cNvPr id="5" name="Rectangle 4">
            <a:extLst>
              <a:ext uri="{FF2B5EF4-FFF2-40B4-BE49-F238E27FC236}">
                <a16:creationId xmlns:a16="http://schemas.microsoft.com/office/drawing/2014/main" id="{E010D9EE-8F36-43C4-A312-AD8637BE5A79}"/>
              </a:ext>
            </a:extLst>
          </p:cNvPr>
          <p:cNvSpPr/>
          <p:nvPr/>
        </p:nvSpPr>
        <p:spPr>
          <a:xfrm>
            <a:off x="152400" y="16778"/>
            <a:ext cx="8850086" cy="5755422"/>
          </a:xfrm>
          <a:prstGeom prst="rect">
            <a:avLst/>
          </a:prstGeom>
        </p:spPr>
        <p:txBody>
          <a:bodyPr wrap="square">
            <a:spAutoFit/>
          </a:bodyPr>
          <a:lstStyle/>
          <a:p>
            <a:r>
              <a:rPr lang="en-US" sz="4000" b="1" dirty="0"/>
              <a:t>PSALM 92:1-6</a:t>
            </a:r>
            <a:endParaRPr lang="en-US" sz="4000" b="1" i="1" dirty="0"/>
          </a:p>
          <a:p>
            <a:r>
              <a:rPr lang="en-US" sz="3200" i="1" dirty="0"/>
              <a:t>	</a:t>
            </a:r>
            <a:r>
              <a:rPr lang="en-US" sz="2400" i="1" dirty="0"/>
              <a:t>A Psalm or Song for the sabbath day. </a:t>
            </a:r>
            <a:r>
              <a:rPr lang="en-US" sz="3200" i="1" dirty="0"/>
              <a:t>It is a good thing to give thanks unto the LORD, and to sing praises unto thy name, O most High… 6 A </a:t>
            </a:r>
            <a:r>
              <a:rPr lang="en-US" sz="3200" i="1" dirty="0">
                <a:solidFill>
                  <a:srgbClr val="FFFF00"/>
                </a:solidFill>
              </a:rPr>
              <a:t>brutish man </a:t>
            </a:r>
            <a:r>
              <a:rPr lang="en-US" sz="3200" i="1" dirty="0" err="1"/>
              <a:t>knoweth</a:t>
            </a:r>
            <a:r>
              <a:rPr lang="en-US" sz="3200" i="1" dirty="0"/>
              <a:t> not; neither doth </a:t>
            </a:r>
            <a:r>
              <a:rPr lang="en-US" sz="3200" i="1" dirty="0">
                <a:solidFill>
                  <a:srgbClr val="FFFF00"/>
                </a:solidFill>
              </a:rPr>
              <a:t>a fool </a:t>
            </a:r>
            <a:r>
              <a:rPr lang="en-US" sz="3200" i="1" dirty="0"/>
              <a:t>understand this.</a:t>
            </a:r>
          </a:p>
          <a:p>
            <a:endParaRPr lang="en-US" sz="3200" i="1" dirty="0"/>
          </a:p>
          <a:p>
            <a:r>
              <a:rPr lang="en-US" sz="3600" b="1" dirty="0"/>
              <a:t>Brutish: </a:t>
            </a:r>
            <a:r>
              <a:rPr lang="en-US" sz="3200" i="1" dirty="0"/>
              <a:t>(Heb.) </a:t>
            </a:r>
            <a:r>
              <a:rPr lang="en-US" sz="3200" i="1" dirty="0" err="1"/>
              <a:t>ba’ar</a:t>
            </a:r>
            <a:r>
              <a:rPr lang="en-US" sz="3200" i="1" dirty="0"/>
              <a:t> </a:t>
            </a:r>
          </a:p>
          <a:p>
            <a:r>
              <a:rPr lang="en-US" sz="3200" dirty="0"/>
              <a:t>To be stupid, dull-hearted, unreceptive.</a:t>
            </a:r>
          </a:p>
          <a:p>
            <a:endParaRPr lang="en-US" sz="3200" i="1" dirty="0"/>
          </a:p>
          <a:p>
            <a:r>
              <a:rPr lang="en-US" sz="3600" b="1" dirty="0"/>
              <a:t>Fool:</a:t>
            </a:r>
            <a:r>
              <a:rPr lang="en-US" sz="3200" i="1" dirty="0"/>
              <a:t> (Heb.) </a:t>
            </a:r>
            <a:r>
              <a:rPr lang="en-US" sz="3200" i="1" dirty="0" err="1"/>
              <a:t>kciyl</a:t>
            </a:r>
            <a:r>
              <a:rPr lang="en-US" sz="3200" i="1" dirty="0"/>
              <a:t> </a:t>
            </a:r>
          </a:p>
          <a:p>
            <a:r>
              <a:rPr lang="en-US" sz="3200" dirty="0"/>
              <a:t>A stupid fellow, dullard, simpleton, arrogant one.</a:t>
            </a:r>
          </a:p>
        </p:txBody>
      </p:sp>
    </p:spTree>
    <p:extLst>
      <p:ext uri="{BB962C8B-B14F-4D97-AF65-F5344CB8AC3E}">
        <p14:creationId xmlns:p14="http://schemas.microsoft.com/office/powerpoint/2010/main" val="391060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 calcmode="lin" valueType="num">
                                      <p:cBhvr additive="base">
                                        <p:cTn id="1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EAA8B-A5E6-49A4-938E-154216E398F0}"/>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D1C5863C-6438-4786-94FC-B9476473B0C7}"/>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10D05DDA-1385-4A2B-9CAF-66CCBC4B956B}"/>
              </a:ext>
            </a:extLst>
          </p:cNvPr>
          <p:cNvSpPr>
            <a:spLocks noGrp="1"/>
          </p:cNvSpPr>
          <p:nvPr>
            <p:ph type="sldNum" sz="quarter" idx="12"/>
          </p:nvPr>
        </p:nvSpPr>
        <p:spPr/>
        <p:txBody>
          <a:bodyPr/>
          <a:lstStyle/>
          <a:p>
            <a:fld id="{FF6EAED7-9305-46A5-8957-DB3C71D9356F}" type="slidenum">
              <a:rPr lang="en-US" smtClean="0"/>
              <a:t>25</a:t>
            </a:fld>
            <a:endParaRPr lang="en-US"/>
          </a:p>
        </p:txBody>
      </p:sp>
      <p:sp>
        <p:nvSpPr>
          <p:cNvPr id="5" name="Rectangle 4">
            <a:extLst>
              <a:ext uri="{FF2B5EF4-FFF2-40B4-BE49-F238E27FC236}">
                <a16:creationId xmlns:a16="http://schemas.microsoft.com/office/drawing/2014/main" id="{3C7D1138-90D3-48CF-81F8-758257985E63}"/>
              </a:ext>
            </a:extLst>
          </p:cNvPr>
          <p:cNvSpPr/>
          <p:nvPr/>
        </p:nvSpPr>
        <p:spPr>
          <a:xfrm>
            <a:off x="213360" y="-15880"/>
            <a:ext cx="8737600" cy="6155531"/>
          </a:xfrm>
          <a:prstGeom prst="rect">
            <a:avLst/>
          </a:prstGeom>
        </p:spPr>
        <p:txBody>
          <a:bodyPr wrap="square">
            <a:spAutoFit/>
          </a:bodyPr>
          <a:lstStyle/>
          <a:p>
            <a:r>
              <a:rPr lang="en-US" sz="5400" i="1" dirty="0">
                <a:solidFill>
                  <a:srgbClr val="FFFF00"/>
                </a:solidFill>
              </a:rPr>
              <a:t>My Ways</a:t>
            </a:r>
          </a:p>
          <a:p>
            <a:r>
              <a:rPr lang="en-US" sz="3200" b="1" dirty="0"/>
              <a:t>I KINGS 3:14  </a:t>
            </a:r>
            <a:r>
              <a:rPr lang="en-US" sz="3000" i="1" dirty="0"/>
              <a:t>And if thou </a:t>
            </a:r>
            <a:r>
              <a:rPr lang="en-US" sz="2400" dirty="0"/>
              <a:t>(Solomon) </a:t>
            </a:r>
            <a:r>
              <a:rPr lang="en-US" sz="3000" i="1" dirty="0"/>
              <a:t>wilt walk in </a:t>
            </a:r>
            <a:r>
              <a:rPr lang="en-US" sz="3000" i="1" dirty="0">
                <a:solidFill>
                  <a:srgbClr val="FFFF00"/>
                </a:solidFill>
              </a:rPr>
              <a:t>my </a:t>
            </a:r>
            <a:r>
              <a:rPr lang="en-US" sz="3000" i="1" spc="-150" dirty="0">
                <a:solidFill>
                  <a:srgbClr val="FFFF00"/>
                </a:solidFill>
              </a:rPr>
              <a:t>ways, </a:t>
            </a:r>
            <a:r>
              <a:rPr lang="en-US" sz="3000" i="1" spc="-150" dirty="0"/>
              <a:t>to keep my statutes and my commandments, as thy father David did walk, then I will lengthen thy days...</a:t>
            </a:r>
          </a:p>
          <a:p>
            <a:endParaRPr lang="en-US" sz="3200" dirty="0"/>
          </a:p>
          <a:p>
            <a:r>
              <a:rPr lang="en-US" sz="3600" b="1" dirty="0"/>
              <a:t>I KINGS 11:33 </a:t>
            </a:r>
            <a:r>
              <a:rPr lang="en-US" sz="3200" dirty="0"/>
              <a:t>	</a:t>
            </a:r>
            <a:r>
              <a:rPr lang="en-US" sz="3000" i="1" dirty="0"/>
              <a:t>Because that they </a:t>
            </a:r>
            <a:r>
              <a:rPr lang="en-US" sz="2000" dirty="0"/>
              <a:t>(Solomon’s wives) </a:t>
            </a:r>
            <a:r>
              <a:rPr lang="en-US" sz="3000" i="1" dirty="0"/>
              <a:t>have forsaken me, and have worshipped Ashtoreth the goddess of the </a:t>
            </a:r>
            <a:r>
              <a:rPr lang="en-US" sz="3000" i="1" dirty="0" err="1"/>
              <a:t>Zidonians</a:t>
            </a:r>
            <a:r>
              <a:rPr lang="en-US" sz="3000" i="1" dirty="0"/>
              <a:t>, </a:t>
            </a:r>
            <a:r>
              <a:rPr lang="en-US" sz="3000" i="1" dirty="0" err="1"/>
              <a:t>Chemosh</a:t>
            </a:r>
            <a:r>
              <a:rPr lang="en-US" sz="3000" i="1" dirty="0"/>
              <a:t> the god of the Moabites, and </a:t>
            </a:r>
            <a:r>
              <a:rPr lang="en-US" sz="3000" i="1" dirty="0" err="1"/>
              <a:t>Milcom</a:t>
            </a:r>
            <a:r>
              <a:rPr lang="en-US" sz="3000" i="1" dirty="0"/>
              <a:t> the god of the children of Ammon, and </a:t>
            </a:r>
            <a:r>
              <a:rPr lang="en-US" sz="3000" i="1" dirty="0">
                <a:solidFill>
                  <a:srgbClr val="FFFF00"/>
                </a:solidFill>
              </a:rPr>
              <a:t>have not walked in my ways, </a:t>
            </a:r>
            <a:r>
              <a:rPr lang="en-US" sz="3000" i="1" dirty="0"/>
              <a:t>to do that which is right in mine eyes, and to keep my statutes and my judgments, as did David his father.</a:t>
            </a:r>
          </a:p>
        </p:txBody>
      </p:sp>
    </p:spTree>
    <p:extLst>
      <p:ext uri="{BB962C8B-B14F-4D97-AF65-F5344CB8AC3E}">
        <p14:creationId xmlns:p14="http://schemas.microsoft.com/office/powerpoint/2010/main" val="23123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75244A-9C7A-4A69-9476-8C73D3EB845A}"/>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B662D1E6-E860-4336-BD43-B5BED8C146B1}"/>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CB6CFC95-62D9-48BC-83D9-9AD41DE0A3B7}"/>
              </a:ext>
            </a:extLst>
          </p:cNvPr>
          <p:cNvSpPr>
            <a:spLocks noGrp="1"/>
          </p:cNvSpPr>
          <p:nvPr>
            <p:ph type="sldNum" sz="quarter" idx="12"/>
          </p:nvPr>
        </p:nvSpPr>
        <p:spPr/>
        <p:txBody>
          <a:bodyPr/>
          <a:lstStyle/>
          <a:p>
            <a:fld id="{FF6EAED7-9305-46A5-8957-DB3C71D9356F}" type="slidenum">
              <a:rPr lang="en-US" smtClean="0"/>
              <a:t>26</a:t>
            </a:fld>
            <a:endParaRPr lang="en-US"/>
          </a:p>
        </p:txBody>
      </p:sp>
      <p:sp>
        <p:nvSpPr>
          <p:cNvPr id="5" name="Rectangle 4">
            <a:extLst>
              <a:ext uri="{FF2B5EF4-FFF2-40B4-BE49-F238E27FC236}">
                <a16:creationId xmlns:a16="http://schemas.microsoft.com/office/drawing/2014/main" id="{F41ABF9C-23BF-44C5-AB3A-359E59E2AF1F}"/>
              </a:ext>
            </a:extLst>
          </p:cNvPr>
          <p:cNvSpPr/>
          <p:nvPr/>
        </p:nvSpPr>
        <p:spPr>
          <a:xfrm>
            <a:off x="174171" y="0"/>
            <a:ext cx="8776789" cy="6124754"/>
          </a:xfrm>
          <a:prstGeom prst="rect">
            <a:avLst/>
          </a:prstGeom>
        </p:spPr>
        <p:txBody>
          <a:bodyPr wrap="square">
            <a:spAutoFit/>
          </a:bodyPr>
          <a:lstStyle/>
          <a:p>
            <a:r>
              <a:rPr lang="en-US" sz="4000" b="1" dirty="0"/>
              <a:t>MATTHEW 5:16</a:t>
            </a:r>
          </a:p>
          <a:p>
            <a:r>
              <a:rPr lang="en-US" sz="3200" i="1" dirty="0"/>
              <a:t>	 Let your light so shine before men, that they may see your good works, and glorify your Father which is in heaven.</a:t>
            </a:r>
          </a:p>
          <a:p>
            <a:endParaRPr lang="en-US" sz="3200" dirty="0"/>
          </a:p>
          <a:p>
            <a:r>
              <a:rPr lang="en-US" sz="4000" b="1" dirty="0"/>
              <a:t>MATTHEW 23:3</a:t>
            </a:r>
          </a:p>
          <a:p>
            <a:r>
              <a:rPr lang="en-US" sz="3200" dirty="0"/>
              <a:t>	</a:t>
            </a:r>
            <a:r>
              <a:rPr lang="en-US" sz="3200" i="1" dirty="0"/>
              <a:t> All therefore whatsoever they bid you observe, that observe and do; but do not ye after their works: for they say, and do not. (5) But all their works they do for to be seen of men…</a:t>
            </a:r>
          </a:p>
          <a:p>
            <a:endParaRPr lang="en-US" sz="2800" i="1" dirty="0"/>
          </a:p>
          <a:p>
            <a:endParaRPr lang="en-US" sz="2800" i="1" dirty="0"/>
          </a:p>
        </p:txBody>
      </p:sp>
    </p:spTree>
    <p:extLst>
      <p:ext uri="{BB962C8B-B14F-4D97-AF65-F5344CB8AC3E}">
        <p14:creationId xmlns:p14="http://schemas.microsoft.com/office/powerpoint/2010/main" val="84818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F57CA-D62A-4A5F-8ED0-8FA266EDB097}"/>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7BEAF35F-7B05-4D7F-961A-C7BCA7975969}"/>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6F0FDB2D-0B05-4D00-8C62-FE255FBADA58}"/>
              </a:ext>
            </a:extLst>
          </p:cNvPr>
          <p:cNvSpPr>
            <a:spLocks noGrp="1"/>
          </p:cNvSpPr>
          <p:nvPr>
            <p:ph type="sldNum" sz="quarter" idx="12"/>
          </p:nvPr>
        </p:nvSpPr>
        <p:spPr/>
        <p:txBody>
          <a:bodyPr/>
          <a:lstStyle/>
          <a:p>
            <a:fld id="{FF6EAED7-9305-46A5-8957-DB3C71D9356F}" type="slidenum">
              <a:rPr lang="en-US" smtClean="0"/>
              <a:t>27</a:t>
            </a:fld>
            <a:endParaRPr lang="en-US"/>
          </a:p>
        </p:txBody>
      </p:sp>
      <p:sp>
        <p:nvSpPr>
          <p:cNvPr id="5" name="Rectangle 4">
            <a:extLst>
              <a:ext uri="{FF2B5EF4-FFF2-40B4-BE49-F238E27FC236}">
                <a16:creationId xmlns:a16="http://schemas.microsoft.com/office/drawing/2014/main" id="{409D8239-9391-4098-8CBD-C1D65E22B4F2}"/>
              </a:ext>
            </a:extLst>
          </p:cNvPr>
          <p:cNvSpPr/>
          <p:nvPr/>
        </p:nvSpPr>
        <p:spPr>
          <a:xfrm>
            <a:off x="294640" y="172717"/>
            <a:ext cx="8493760" cy="2739211"/>
          </a:xfrm>
          <a:prstGeom prst="rect">
            <a:avLst/>
          </a:prstGeom>
        </p:spPr>
        <p:txBody>
          <a:bodyPr wrap="square">
            <a:spAutoFit/>
          </a:bodyPr>
          <a:lstStyle/>
          <a:p>
            <a:r>
              <a:rPr lang="en-US" sz="4400" dirty="0">
                <a:solidFill>
                  <a:srgbClr val="FFFF00"/>
                </a:solidFill>
              </a:rPr>
              <a:t>Works: </a:t>
            </a:r>
            <a:r>
              <a:rPr lang="en-US" sz="3200" dirty="0"/>
              <a:t>(Gr.) ergon </a:t>
            </a:r>
          </a:p>
          <a:p>
            <a:r>
              <a:rPr lang="en-US" sz="3200" dirty="0"/>
              <a:t>	Business, employment, that which any one is occupied, enterprise, undertaking; any thing accomplished by hand, art, industry, or mind;</a:t>
            </a:r>
          </a:p>
          <a:p>
            <a:r>
              <a:rPr lang="en-US" sz="3200" dirty="0"/>
              <a:t>	An act, deed, thing done.</a:t>
            </a:r>
          </a:p>
        </p:txBody>
      </p:sp>
      <p:sp>
        <p:nvSpPr>
          <p:cNvPr id="6" name="Rectangle 5">
            <a:extLst>
              <a:ext uri="{FF2B5EF4-FFF2-40B4-BE49-F238E27FC236}">
                <a16:creationId xmlns:a16="http://schemas.microsoft.com/office/drawing/2014/main" id="{85AEE26D-2DF5-4F70-8C17-A4682B72496A}"/>
              </a:ext>
            </a:extLst>
          </p:cNvPr>
          <p:cNvSpPr/>
          <p:nvPr/>
        </p:nvSpPr>
        <p:spPr>
          <a:xfrm>
            <a:off x="294640" y="4713515"/>
            <a:ext cx="8493760" cy="1508105"/>
          </a:xfrm>
          <a:prstGeom prst="rect">
            <a:avLst/>
          </a:prstGeom>
        </p:spPr>
        <p:txBody>
          <a:bodyPr wrap="square">
            <a:spAutoFit/>
          </a:bodyPr>
          <a:lstStyle/>
          <a:p>
            <a:pPr algn="ctr"/>
            <a:r>
              <a:rPr lang="en-US" sz="2800" b="1" dirty="0"/>
              <a:t>PSALM 145:17</a:t>
            </a:r>
          </a:p>
          <a:p>
            <a:pPr algn="ctr"/>
            <a:r>
              <a:rPr lang="en-US" sz="3200" i="1" dirty="0"/>
              <a:t>The LORD is righteous in all his ways, and holy in all his works.</a:t>
            </a:r>
          </a:p>
        </p:txBody>
      </p:sp>
    </p:spTree>
    <p:extLst>
      <p:ext uri="{BB962C8B-B14F-4D97-AF65-F5344CB8AC3E}">
        <p14:creationId xmlns:p14="http://schemas.microsoft.com/office/powerpoint/2010/main" val="900150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AEE6B2-E444-4D52-A229-18749317C29F}"/>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4C238B23-754D-46E1-AE24-C658C072D753}"/>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7FD635C2-9823-455A-9459-F606B7531809}"/>
              </a:ext>
            </a:extLst>
          </p:cNvPr>
          <p:cNvSpPr>
            <a:spLocks noGrp="1"/>
          </p:cNvSpPr>
          <p:nvPr>
            <p:ph type="sldNum" sz="quarter" idx="12"/>
          </p:nvPr>
        </p:nvSpPr>
        <p:spPr/>
        <p:txBody>
          <a:bodyPr/>
          <a:lstStyle/>
          <a:p>
            <a:fld id="{FF6EAED7-9305-46A5-8957-DB3C71D9356F}" type="slidenum">
              <a:rPr lang="en-US" smtClean="0"/>
              <a:t>28</a:t>
            </a:fld>
            <a:endParaRPr lang="en-US"/>
          </a:p>
        </p:txBody>
      </p:sp>
      <p:sp>
        <p:nvSpPr>
          <p:cNvPr id="5" name="Rectangle 4">
            <a:extLst>
              <a:ext uri="{FF2B5EF4-FFF2-40B4-BE49-F238E27FC236}">
                <a16:creationId xmlns:a16="http://schemas.microsoft.com/office/drawing/2014/main" id="{7D58D496-F375-47F3-B097-80EE9047A72C}"/>
              </a:ext>
            </a:extLst>
          </p:cNvPr>
          <p:cNvSpPr/>
          <p:nvPr/>
        </p:nvSpPr>
        <p:spPr>
          <a:xfrm>
            <a:off x="223520" y="0"/>
            <a:ext cx="8666480" cy="7045703"/>
          </a:xfrm>
          <a:prstGeom prst="rect">
            <a:avLst/>
          </a:prstGeom>
        </p:spPr>
        <p:txBody>
          <a:bodyPr wrap="square">
            <a:spAutoFit/>
          </a:bodyPr>
          <a:lstStyle/>
          <a:p>
            <a:r>
              <a:rPr lang="en-US" sz="4400" b="1" dirty="0"/>
              <a:t>JOHN 6:28-29</a:t>
            </a:r>
          </a:p>
          <a:p>
            <a:r>
              <a:rPr lang="en-US" sz="3200" i="1" dirty="0"/>
              <a:t>	Then said they unto him, What shall we do, that we might work the works of God? 29 Jesus answered and said unto them, This is the work of God, that ye believe on him whom he hath sent.</a:t>
            </a:r>
          </a:p>
          <a:p>
            <a:endParaRPr lang="en-US" sz="3200" i="1" dirty="0"/>
          </a:p>
          <a:p>
            <a:r>
              <a:rPr lang="en-US" sz="4000" b="1" dirty="0"/>
              <a:t>JOHN 8:39-41</a:t>
            </a:r>
          </a:p>
          <a:p>
            <a:r>
              <a:rPr lang="en-US" sz="3200" i="1" dirty="0"/>
              <a:t>	They answered and said unto him, Abraham is our father. Jesus saith unto them, If ye were Abraham's children, ye would do the works of Abraham. 41Ye do the deeds of your father. Then said they to him, We be not born of fornication; we have one Father, even God.</a:t>
            </a:r>
          </a:p>
        </p:txBody>
      </p:sp>
    </p:spTree>
    <p:extLst>
      <p:ext uri="{BB962C8B-B14F-4D97-AF65-F5344CB8AC3E}">
        <p14:creationId xmlns:p14="http://schemas.microsoft.com/office/powerpoint/2010/main" val="672913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11/18/2012</a:t>
            </a:r>
          </a:p>
        </p:txBody>
      </p:sp>
      <p:sp>
        <p:nvSpPr>
          <p:cNvPr id="3" name="Footer Placeholder 2"/>
          <p:cNvSpPr>
            <a:spLocks noGrp="1"/>
          </p:cNvSpPr>
          <p:nvPr>
            <p:ph type="ftr" sz="quarter" idx="11"/>
          </p:nvPr>
        </p:nvSpPr>
        <p:spPr/>
        <p:txBody>
          <a:bodyPr/>
          <a:lstStyle/>
          <a:p>
            <a:r>
              <a:rPr lang="en-US"/>
              <a:t>My Way</a:t>
            </a:r>
          </a:p>
        </p:txBody>
      </p:sp>
      <p:sp>
        <p:nvSpPr>
          <p:cNvPr id="4" name="Slide Number Placeholder 3"/>
          <p:cNvSpPr>
            <a:spLocks noGrp="1"/>
          </p:cNvSpPr>
          <p:nvPr>
            <p:ph type="sldNum" sz="quarter" idx="12"/>
          </p:nvPr>
        </p:nvSpPr>
        <p:spPr/>
        <p:txBody>
          <a:bodyPr/>
          <a:lstStyle/>
          <a:p>
            <a:fld id="{07593014-058B-48E3-975B-E8D5DD85F60A}" type="slidenum">
              <a:rPr lang="en-US" smtClean="0"/>
              <a:t>29</a:t>
            </a:fld>
            <a:endParaRPr lang="en-US"/>
          </a:p>
        </p:txBody>
      </p:sp>
      <p:sp>
        <p:nvSpPr>
          <p:cNvPr id="5" name="Rectangle 4"/>
          <p:cNvSpPr/>
          <p:nvPr/>
        </p:nvSpPr>
        <p:spPr>
          <a:xfrm>
            <a:off x="335280" y="254000"/>
            <a:ext cx="8503920" cy="5139869"/>
          </a:xfrm>
          <a:prstGeom prst="rect">
            <a:avLst/>
          </a:prstGeom>
        </p:spPr>
        <p:txBody>
          <a:bodyPr wrap="square">
            <a:spAutoFit/>
          </a:bodyPr>
          <a:lstStyle/>
          <a:p>
            <a:r>
              <a:rPr lang="en-US" sz="4000" b="1" dirty="0"/>
              <a:t>PSALM 81:13-16</a:t>
            </a:r>
          </a:p>
          <a:p>
            <a:r>
              <a:rPr lang="en-US" sz="3200" i="1" dirty="0"/>
              <a:t>	13 Oh that my people had hearkened unto me, and Israel had walked in </a:t>
            </a:r>
            <a:r>
              <a:rPr lang="en-US" sz="3200" i="1" dirty="0">
                <a:solidFill>
                  <a:srgbClr val="FFFF00"/>
                </a:solidFill>
              </a:rPr>
              <a:t>my ways! </a:t>
            </a:r>
            <a:r>
              <a:rPr lang="en-US" sz="3200" i="1" dirty="0"/>
              <a:t>14 I should soon have subdued their enemies, and turned my hand against their adversaries. 15 The haters of the LORD should have submitted themselves to him: but their time should have endured for ever. 16 He should have fed them also with the finest of the wheat: and with honey out of the rock should I have satisfied thee.</a:t>
            </a:r>
          </a:p>
        </p:txBody>
      </p:sp>
    </p:spTree>
    <p:extLst>
      <p:ext uri="{BB962C8B-B14F-4D97-AF65-F5344CB8AC3E}">
        <p14:creationId xmlns:p14="http://schemas.microsoft.com/office/powerpoint/2010/main" val="206867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341F8-6DE5-4257-BAAD-2E2FABEF00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E9C900E-068F-4BD8-B8A5-22E604D1D286}"/>
              </a:ext>
            </a:extLst>
          </p:cNvPr>
          <p:cNvSpPr txBox="1"/>
          <p:nvPr/>
        </p:nvSpPr>
        <p:spPr>
          <a:xfrm>
            <a:off x="392906" y="5317240"/>
            <a:ext cx="8408194"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100">
                <a:solidFill>
                  <a:schemeClr val="tx1">
                    <a:lumMod val="85000"/>
                    <a:lumOff val="15000"/>
                  </a:schemeClr>
                </a:solidFill>
                <a:latin typeface="+mj-lt"/>
                <a:ea typeface="+mj-ea"/>
                <a:cs typeface="+mj-cs"/>
              </a:rPr>
              <a:t>February 2014</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AE5E2C7-0386-42A2-BBB0-4F28FC1D2CBA}"/>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r>
              <a:rPr lang="en-US">
                <a:solidFill>
                  <a:srgbClr val="FFFFFF"/>
                </a:solidFill>
              </a:rPr>
              <a:t>9/16/2018</a:t>
            </a:r>
          </a:p>
        </p:txBody>
      </p:sp>
      <p:sp>
        <p:nvSpPr>
          <p:cNvPr id="5" name="Footer Placeholder 4">
            <a:extLst>
              <a:ext uri="{FF2B5EF4-FFF2-40B4-BE49-F238E27FC236}">
                <a16:creationId xmlns:a16="http://schemas.microsoft.com/office/drawing/2014/main" id="{73661736-3B22-4CE3-8430-68C61BEC8109}"/>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Where Was God?</a:t>
            </a:r>
          </a:p>
        </p:txBody>
      </p:sp>
      <p:sp>
        <p:nvSpPr>
          <p:cNvPr id="6" name="Slide Number Placeholder 5">
            <a:extLst>
              <a:ext uri="{FF2B5EF4-FFF2-40B4-BE49-F238E27FC236}">
                <a16:creationId xmlns:a16="http://schemas.microsoft.com/office/drawing/2014/main" id="{5431AC3C-F8E1-4014-B9F4-11A15DDBB27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F6EAED7-9305-46A5-8957-DB3C71D9356F}"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127480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11/18/2012</a:t>
            </a:r>
          </a:p>
        </p:txBody>
      </p:sp>
      <p:sp>
        <p:nvSpPr>
          <p:cNvPr id="3" name="Footer Placeholder 2"/>
          <p:cNvSpPr>
            <a:spLocks noGrp="1"/>
          </p:cNvSpPr>
          <p:nvPr>
            <p:ph type="ftr" sz="quarter" idx="11"/>
          </p:nvPr>
        </p:nvSpPr>
        <p:spPr/>
        <p:txBody>
          <a:bodyPr/>
          <a:lstStyle/>
          <a:p>
            <a:r>
              <a:rPr lang="en-US"/>
              <a:t>My Way</a:t>
            </a:r>
          </a:p>
        </p:txBody>
      </p:sp>
      <p:sp>
        <p:nvSpPr>
          <p:cNvPr id="4" name="Slide Number Placeholder 3"/>
          <p:cNvSpPr>
            <a:spLocks noGrp="1"/>
          </p:cNvSpPr>
          <p:nvPr>
            <p:ph type="sldNum" sz="quarter" idx="12"/>
          </p:nvPr>
        </p:nvSpPr>
        <p:spPr/>
        <p:txBody>
          <a:bodyPr/>
          <a:lstStyle/>
          <a:p>
            <a:fld id="{07593014-058B-48E3-975B-E8D5DD85F60A}" type="slidenum">
              <a:rPr lang="en-US" smtClean="0"/>
              <a:t>30</a:t>
            </a:fld>
            <a:endParaRPr lang="en-US"/>
          </a:p>
        </p:txBody>
      </p:sp>
      <p:sp>
        <p:nvSpPr>
          <p:cNvPr id="5" name="Rectangle 4"/>
          <p:cNvSpPr/>
          <p:nvPr/>
        </p:nvSpPr>
        <p:spPr>
          <a:xfrm>
            <a:off x="283029" y="217714"/>
            <a:ext cx="8596811" cy="4764992"/>
          </a:xfrm>
          <a:prstGeom prst="rect">
            <a:avLst/>
          </a:prstGeom>
        </p:spPr>
        <p:txBody>
          <a:bodyPr wrap="square">
            <a:spAutoFit/>
          </a:bodyPr>
          <a:lstStyle/>
          <a:p>
            <a:r>
              <a:rPr lang="en-US" sz="4000" b="1" dirty="0"/>
              <a:t>THE.POWER.OF.DECISION</a:t>
            </a:r>
          </a:p>
          <a:p>
            <a:r>
              <a:rPr lang="en-US" sz="3200" b="1" dirty="0"/>
              <a:t>	</a:t>
            </a:r>
            <a:r>
              <a:rPr lang="en-US" sz="3200" dirty="0"/>
              <a:t>23  Look like God led them right into the trap. You know, </a:t>
            </a:r>
            <a:r>
              <a:rPr lang="en-US" sz="3200" dirty="0">
                <a:solidFill>
                  <a:srgbClr val="FFFF00"/>
                </a:solidFill>
              </a:rPr>
              <a:t>we find out that God sometime leads us right into a great thing, and then to show His power and His glory to deliver us. </a:t>
            </a:r>
          </a:p>
          <a:p>
            <a:r>
              <a:rPr lang="en-US" sz="3200" dirty="0">
                <a:solidFill>
                  <a:srgbClr val="FFFF00"/>
                </a:solidFill>
              </a:rPr>
              <a:t>	</a:t>
            </a:r>
            <a:r>
              <a:rPr lang="en-US" sz="3200" dirty="0"/>
              <a:t>And when Moses called to God, God said, "Stand still, and see the salvation of God." My, isn't that a encouragement? "Stand still.“</a:t>
            </a:r>
          </a:p>
          <a:p>
            <a:pPr algn="r"/>
            <a:r>
              <a:rPr lang="en-US" sz="3200" dirty="0"/>
              <a:t>55-1007</a:t>
            </a:r>
          </a:p>
        </p:txBody>
      </p:sp>
    </p:spTree>
    <p:extLst>
      <p:ext uri="{BB962C8B-B14F-4D97-AF65-F5344CB8AC3E}">
        <p14:creationId xmlns:p14="http://schemas.microsoft.com/office/powerpoint/2010/main" val="1541613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11/18/2012</a:t>
            </a:r>
          </a:p>
        </p:txBody>
      </p:sp>
      <p:sp>
        <p:nvSpPr>
          <p:cNvPr id="3" name="Footer Placeholder 2"/>
          <p:cNvSpPr>
            <a:spLocks noGrp="1"/>
          </p:cNvSpPr>
          <p:nvPr>
            <p:ph type="ftr" sz="quarter" idx="11"/>
          </p:nvPr>
        </p:nvSpPr>
        <p:spPr/>
        <p:txBody>
          <a:bodyPr/>
          <a:lstStyle/>
          <a:p>
            <a:r>
              <a:rPr lang="en-US"/>
              <a:t>My Way</a:t>
            </a:r>
          </a:p>
        </p:txBody>
      </p:sp>
      <p:sp>
        <p:nvSpPr>
          <p:cNvPr id="4" name="Slide Number Placeholder 3"/>
          <p:cNvSpPr>
            <a:spLocks noGrp="1"/>
          </p:cNvSpPr>
          <p:nvPr>
            <p:ph type="sldNum" sz="quarter" idx="12"/>
          </p:nvPr>
        </p:nvSpPr>
        <p:spPr/>
        <p:txBody>
          <a:bodyPr/>
          <a:lstStyle/>
          <a:p>
            <a:fld id="{07593014-058B-48E3-975B-E8D5DD85F60A}" type="slidenum">
              <a:rPr lang="en-US" smtClean="0"/>
              <a:t>31</a:t>
            </a:fld>
            <a:endParaRPr lang="en-US" dirty="0"/>
          </a:p>
        </p:txBody>
      </p:sp>
      <p:sp>
        <p:nvSpPr>
          <p:cNvPr id="5" name="Rectangle 4"/>
          <p:cNvSpPr/>
          <p:nvPr/>
        </p:nvSpPr>
        <p:spPr>
          <a:xfrm>
            <a:off x="206829" y="136524"/>
            <a:ext cx="8652691" cy="5632311"/>
          </a:xfrm>
          <a:prstGeom prst="rect">
            <a:avLst/>
          </a:prstGeom>
        </p:spPr>
        <p:txBody>
          <a:bodyPr wrap="square">
            <a:spAutoFit/>
          </a:bodyPr>
          <a:lstStyle/>
          <a:p>
            <a:r>
              <a:rPr lang="en-US" sz="4000" b="1" dirty="0"/>
              <a:t>REDEMPTION.BY.POWER</a:t>
            </a:r>
          </a:p>
          <a:p>
            <a:r>
              <a:rPr lang="en-US" sz="3200" dirty="0"/>
              <a:t>	137 Standing there, the Angel of God went before the camp of Israel, and removed, and went and stood between them and the enemy. </a:t>
            </a:r>
            <a:r>
              <a:rPr lang="en-US" sz="3200" dirty="0">
                <a:solidFill>
                  <a:srgbClr val="FFFF00"/>
                </a:solidFill>
              </a:rPr>
              <a:t>And the Angel of God is standing tonight between every individual here and the enemy.</a:t>
            </a:r>
            <a:r>
              <a:rPr lang="en-US" sz="3200" dirty="0"/>
              <a:t> </a:t>
            </a:r>
          </a:p>
          <a:p>
            <a:r>
              <a:rPr lang="en-US" sz="3200" dirty="0"/>
              <a:t>	I know what I'm speaking of… I know that God has condescended, coming down from glory, standing in this building now. If you'll only dare to move out on God's Word, see if He don't move before you now. </a:t>
            </a:r>
          </a:p>
        </p:txBody>
      </p:sp>
    </p:spTree>
    <p:extLst>
      <p:ext uri="{BB962C8B-B14F-4D97-AF65-F5344CB8AC3E}">
        <p14:creationId xmlns:p14="http://schemas.microsoft.com/office/powerpoint/2010/main" val="2467174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11/18/2012</a:t>
            </a:r>
          </a:p>
        </p:txBody>
      </p:sp>
      <p:sp>
        <p:nvSpPr>
          <p:cNvPr id="3" name="Footer Placeholder 2"/>
          <p:cNvSpPr>
            <a:spLocks noGrp="1"/>
          </p:cNvSpPr>
          <p:nvPr>
            <p:ph type="ftr" sz="quarter" idx="11"/>
          </p:nvPr>
        </p:nvSpPr>
        <p:spPr/>
        <p:txBody>
          <a:bodyPr/>
          <a:lstStyle/>
          <a:p>
            <a:r>
              <a:rPr lang="en-US"/>
              <a:t>My Way</a:t>
            </a:r>
          </a:p>
        </p:txBody>
      </p:sp>
      <p:sp>
        <p:nvSpPr>
          <p:cNvPr id="4" name="Slide Number Placeholder 3"/>
          <p:cNvSpPr>
            <a:spLocks noGrp="1"/>
          </p:cNvSpPr>
          <p:nvPr>
            <p:ph type="sldNum" sz="quarter" idx="12"/>
          </p:nvPr>
        </p:nvSpPr>
        <p:spPr/>
        <p:txBody>
          <a:bodyPr/>
          <a:lstStyle/>
          <a:p>
            <a:fld id="{07593014-058B-48E3-975B-E8D5DD85F60A}" type="slidenum">
              <a:rPr lang="en-US" smtClean="0"/>
              <a:t>32</a:t>
            </a:fld>
            <a:endParaRPr lang="en-US"/>
          </a:p>
        </p:txBody>
      </p:sp>
      <p:sp>
        <p:nvSpPr>
          <p:cNvPr id="5" name="Rectangle 4"/>
          <p:cNvSpPr/>
          <p:nvPr/>
        </p:nvSpPr>
        <p:spPr>
          <a:xfrm>
            <a:off x="304800" y="213360"/>
            <a:ext cx="8544560" cy="5016758"/>
          </a:xfrm>
          <a:prstGeom prst="rect">
            <a:avLst/>
          </a:prstGeom>
        </p:spPr>
        <p:txBody>
          <a:bodyPr wrap="square">
            <a:spAutoFit/>
          </a:bodyPr>
          <a:lstStyle/>
          <a:p>
            <a:r>
              <a:rPr lang="en-US" sz="3200" dirty="0"/>
              <a:t>	And It came between the camp and the Egyptians. He's coming between you and your </a:t>
            </a:r>
            <a:r>
              <a:rPr lang="en-US" sz="3200" b="1" dirty="0"/>
              <a:t>sickness</a:t>
            </a:r>
            <a:r>
              <a:rPr lang="en-US" sz="3200" dirty="0"/>
              <a:t>. He's standing between you and your </a:t>
            </a:r>
            <a:r>
              <a:rPr lang="en-US" sz="3200" b="1" dirty="0"/>
              <a:t>sins</a:t>
            </a:r>
            <a:r>
              <a:rPr lang="en-US" sz="3200" dirty="0"/>
              <a:t> right now. Why? </a:t>
            </a:r>
            <a:r>
              <a:rPr lang="en-US" sz="3200" dirty="0">
                <a:solidFill>
                  <a:srgbClr val="FFFF00"/>
                </a:solidFill>
              </a:rPr>
              <a:t>We are in the exodus of the Church. </a:t>
            </a:r>
            <a:r>
              <a:rPr lang="en-US" sz="3200" dirty="0"/>
              <a:t>Egypt was always called the world. And when Israel come out of... </a:t>
            </a:r>
          </a:p>
          <a:p>
            <a:r>
              <a:rPr lang="en-US" sz="3200" dirty="0"/>
              <a:t>	Remember, they were church members down there. But after the blood and the atonement was made, they become the circumcised of God.</a:t>
            </a:r>
          </a:p>
          <a:p>
            <a:pPr algn="r"/>
            <a:r>
              <a:rPr lang="en-US" sz="3200" dirty="0"/>
              <a:t>54-0329</a:t>
            </a:r>
          </a:p>
        </p:txBody>
      </p:sp>
    </p:spTree>
    <p:extLst>
      <p:ext uri="{BB962C8B-B14F-4D97-AF65-F5344CB8AC3E}">
        <p14:creationId xmlns:p14="http://schemas.microsoft.com/office/powerpoint/2010/main" val="970950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3C6B1-AACC-4BC7-8A83-91174D48F640}"/>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682350DB-F9F6-45F2-BF5A-2061BD3B02D7}"/>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D58BDCF6-200C-4781-AE6E-DAFFA38431BD}"/>
              </a:ext>
            </a:extLst>
          </p:cNvPr>
          <p:cNvSpPr>
            <a:spLocks noGrp="1"/>
          </p:cNvSpPr>
          <p:nvPr>
            <p:ph type="sldNum" sz="quarter" idx="12"/>
          </p:nvPr>
        </p:nvSpPr>
        <p:spPr/>
        <p:txBody>
          <a:bodyPr/>
          <a:lstStyle/>
          <a:p>
            <a:fld id="{FF6EAED7-9305-46A5-8957-DB3C71D9356F}" type="slidenum">
              <a:rPr lang="en-US" smtClean="0"/>
              <a:t>33</a:t>
            </a:fld>
            <a:endParaRPr lang="en-US"/>
          </a:p>
        </p:txBody>
      </p:sp>
      <p:sp>
        <p:nvSpPr>
          <p:cNvPr id="5" name="Rectangle 4">
            <a:extLst>
              <a:ext uri="{FF2B5EF4-FFF2-40B4-BE49-F238E27FC236}">
                <a16:creationId xmlns:a16="http://schemas.microsoft.com/office/drawing/2014/main" id="{24B93478-45AD-42F5-905D-4A79DC159D3B}"/>
              </a:ext>
            </a:extLst>
          </p:cNvPr>
          <p:cNvSpPr/>
          <p:nvPr/>
        </p:nvSpPr>
        <p:spPr>
          <a:xfrm>
            <a:off x="294640" y="197346"/>
            <a:ext cx="8666480" cy="5632311"/>
          </a:xfrm>
          <a:prstGeom prst="rect">
            <a:avLst/>
          </a:prstGeom>
        </p:spPr>
        <p:txBody>
          <a:bodyPr wrap="square">
            <a:spAutoFit/>
          </a:bodyPr>
          <a:lstStyle/>
          <a:p>
            <a:r>
              <a:rPr lang="en-US" sz="4000" b="1" dirty="0"/>
              <a:t>HIDDEN.LIFE.WITH.CHRIST</a:t>
            </a:r>
          </a:p>
          <a:p>
            <a:r>
              <a:rPr lang="en-US" sz="3200" dirty="0"/>
              <a:t>	60 And that's a man or woman who consecrates </a:t>
            </a:r>
            <a:r>
              <a:rPr lang="en-US" sz="3200" dirty="0" err="1"/>
              <a:t>themself</a:t>
            </a:r>
            <a:r>
              <a:rPr lang="en-US" sz="3200" dirty="0"/>
              <a:t> and forsakes the things of the world and gives their life entirely over to the Lord Jesus Christ, is eating off of the manna day and night. Whether the storms are flying outside or what was he's hid in Christ. Amen. </a:t>
            </a:r>
          </a:p>
          <a:p>
            <a:r>
              <a:rPr lang="en-US" sz="3200" dirty="0"/>
              <a:t>	Make any difference whether there's sickness in the house, or trouble on the line, doesn't make a bit of difference, he's hid in Christ Jesus.</a:t>
            </a:r>
          </a:p>
          <a:p>
            <a:pPr algn="r"/>
            <a:r>
              <a:rPr lang="en-US" sz="3200" dirty="0"/>
              <a:t>56-0213</a:t>
            </a:r>
          </a:p>
        </p:txBody>
      </p:sp>
    </p:spTree>
    <p:extLst>
      <p:ext uri="{BB962C8B-B14F-4D97-AF65-F5344CB8AC3E}">
        <p14:creationId xmlns:p14="http://schemas.microsoft.com/office/powerpoint/2010/main" val="4063576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38570B-2E6F-4F99-8EE1-8A6F411925F6}"/>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9105AA8D-BE99-49AF-85C3-A3DDCB942CB9}"/>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F6550098-10B2-40B9-B714-37D99141581E}"/>
              </a:ext>
            </a:extLst>
          </p:cNvPr>
          <p:cNvSpPr>
            <a:spLocks noGrp="1"/>
          </p:cNvSpPr>
          <p:nvPr>
            <p:ph type="sldNum" sz="quarter" idx="12"/>
          </p:nvPr>
        </p:nvSpPr>
        <p:spPr/>
        <p:txBody>
          <a:bodyPr/>
          <a:lstStyle/>
          <a:p>
            <a:fld id="{FF6EAED7-9305-46A5-8957-DB3C71D9356F}" type="slidenum">
              <a:rPr lang="en-US" smtClean="0"/>
              <a:t>34</a:t>
            </a:fld>
            <a:endParaRPr lang="en-US"/>
          </a:p>
        </p:txBody>
      </p:sp>
      <p:sp>
        <p:nvSpPr>
          <p:cNvPr id="5" name="Rectangle 4">
            <a:extLst>
              <a:ext uri="{FF2B5EF4-FFF2-40B4-BE49-F238E27FC236}">
                <a16:creationId xmlns:a16="http://schemas.microsoft.com/office/drawing/2014/main" id="{B336C600-8536-4398-AB2B-6D32B6F163E2}"/>
              </a:ext>
            </a:extLst>
          </p:cNvPr>
          <p:cNvSpPr/>
          <p:nvPr/>
        </p:nvSpPr>
        <p:spPr>
          <a:xfrm>
            <a:off x="326571" y="217714"/>
            <a:ext cx="8588829" cy="5201424"/>
          </a:xfrm>
          <a:prstGeom prst="rect">
            <a:avLst/>
          </a:prstGeom>
        </p:spPr>
        <p:txBody>
          <a:bodyPr wrap="square">
            <a:spAutoFit/>
          </a:bodyPr>
          <a:lstStyle/>
          <a:p>
            <a:r>
              <a:rPr lang="en-US" sz="4400" b="1" dirty="0"/>
              <a:t>A.PRISONER</a:t>
            </a:r>
          </a:p>
          <a:p>
            <a:r>
              <a:rPr lang="en-US" sz="3200" dirty="0"/>
              <a:t>	197 And let God take His Word, yoking us up together with It, God's Word. And may the Holy Spirit take us now, as we hear the yoke click around our hearts, "From tonight on, I take you at your word. Now don't think your own thinking. </a:t>
            </a:r>
            <a:r>
              <a:rPr lang="en-US" sz="3200" dirty="0">
                <a:solidFill>
                  <a:srgbClr val="FFFF00"/>
                </a:solidFill>
              </a:rPr>
              <a:t>Think My thoughts. Think My will. I will lead you." </a:t>
            </a:r>
            <a:r>
              <a:rPr lang="en-US" sz="3200" dirty="0"/>
              <a:t>God, grant that it'll be an experience to every one of us.</a:t>
            </a:r>
          </a:p>
          <a:p>
            <a:pPr algn="r"/>
            <a:r>
              <a:rPr lang="en-US" sz="3200" dirty="0"/>
              <a:t>63-0717</a:t>
            </a:r>
          </a:p>
        </p:txBody>
      </p:sp>
    </p:spTree>
    <p:extLst>
      <p:ext uri="{BB962C8B-B14F-4D97-AF65-F5344CB8AC3E}">
        <p14:creationId xmlns:p14="http://schemas.microsoft.com/office/powerpoint/2010/main" val="2489106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itting at a table&#10;&#10;Description generated with high confidence">
            <a:extLst>
              <a:ext uri="{FF2B5EF4-FFF2-40B4-BE49-F238E27FC236}">
                <a16:creationId xmlns:a16="http://schemas.microsoft.com/office/drawing/2014/main" id="{4601025B-F2C0-418B-89E8-5AC294D9F6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68BCAC-BB8B-41D6-8EF8-A897C97EFF01}"/>
              </a:ext>
            </a:extLst>
          </p:cNvPr>
          <p:cNvSpPr txBox="1"/>
          <p:nvPr/>
        </p:nvSpPr>
        <p:spPr>
          <a:xfrm>
            <a:off x="392906" y="5317240"/>
            <a:ext cx="8408194"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endParaRPr lang="en-US" sz="3100" dirty="0">
              <a:solidFill>
                <a:schemeClr val="tx1">
                  <a:lumMod val="85000"/>
                  <a:lumOff val="15000"/>
                </a:schemeClr>
              </a:solidFill>
              <a:latin typeface="+mj-lt"/>
              <a:ea typeface="+mj-ea"/>
              <a:cs typeface="+mj-cs"/>
            </a:endParaRP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CBD48E6-7D64-47E8-8379-EF479D187EB5}"/>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r>
              <a:rPr lang="en-US">
                <a:solidFill>
                  <a:srgbClr val="FFFFFF"/>
                </a:solidFill>
              </a:rPr>
              <a:t>9/16/2018</a:t>
            </a:r>
          </a:p>
        </p:txBody>
      </p:sp>
      <p:sp>
        <p:nvSpPr>
          <p:cNvPr id="5" name="Footer Placeholder 4">
            <a:extLst>
              <a:ext uri="{FF2B5EF4-FFF2-40B4-BE49-F238E27FC236}">
                <a16:creationId xmlns:a16="http://schemas.microsoft.com/office/drawing/2014/main" id="{CE63922D-B77F-416B-9AFF-FA5074A714B1}"/>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Where Was God?</a:t>
            </a:r>
          </a:p>
        </p:txBody>
      </p:sp>
      <p:sp>
        <p:nvSpPr>
          <p:cNvPr id="6" name="Slide Number Placeholder 5">
            <a:extLst>
              <a:ext uri="{FF2B5EF4-FFF2-40B4-BE49-F238E27FC236}">
                <a16:creationId xmlns:a16="http://schemas.microsoft.com/office/drawing/2014/main" id="{B658C682-DF82-4357-BFCC-340C809256E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FF6EAED7-9305-46A5-8957-DB3C71D9356F}" type="slidenum">
              <a:rPr lang="en-US">
                <a:solidFill>
                  <a:srgbClr val="FFFFFF"/>
                </a:solidFill>
              </a:rPr>
              <a:pPr>
                <a:spcAft>
                  <a:spcPts val="600"/>
                </a:spcAft>
              </a:pPr>
              <a:t>4</a:t>
            </a:fld>
            <a:endParaRPr lang="en-US">
              <a:solidFill>
                <a:srgbClr val="FFFFFF"/>
              </a:solidFill>
            </a:endParaRPr>
          </a:p>
        </p:txBody>
      </p:sp>
      <p:sp>
        <p:nvSpPr>
          <p:cNvPr id="9" name="TextBox 8">
            <a:extLst>
              <a:ext uri="{FF2B5EF4-FFF2-40B4-BE49-F238E27FC236}">
                <a16:creationId xmlns:a16="http://schemas.microsoft.com/office/drawing/2014/main" id="{D4ED492D-E77C-4560-B633-F07BA45DF8D9}"/>
              </a:ext>
            </a:extLst>
          </p:cNvPr>
          <p:cNvSpPr txBox="1"/>
          <p:nvPr/>
        </p:nvSpPr>
        <p:spPr>
          <a:xfrm flipH="1">
            <a:off x="108857" y="5411705"/>
            <a:ext cx="9035123" cy="584775"/>
          </a:xfrm>
          <a:prstGeom prst="rect">
            <a:avLst/>
          </a:prstGeom>
          <a:noFill/>
        </p:spPr>
        <p:txBody>
          <a:bodyPr wrap="square" rtlCol="0">
            <a:spAutoFit/>
          </a:bodyPr>
          <a:lstStyle/>
          <a:p>
            <a:r>
              <a:rPr lang="en-US" sz="3200" dirty="0" err="1"/>
              <a:t>Nayab</a:t>
            </a:r>
            <a:r>
              <a:rPr lang="en-US" sz="3200" dirty="0"/>
              <a:t>, Sheba’s Father, Anwar’s Mother, &amp; Cousins</a:t>
            </a:r>
          </a:p>
        </p:txBody>
      </p:sp>
    </p:spTree>
    <p:extLst>
      <p:ext uri="{BB962C8B-B14F-4D97-AF65-F5344CB8AC3E}">
        <p14:creationId xmlns:p14="http://schemas.microsoft.com/office/powerpoint/2010/main" val="123769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FB14C6-1269-4FC8-98C9-AB85E50A257A}"/>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752016AF-B0E3-4428-93D3-7118C04ACD3C}"/>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6D11EAF2-756F-4B1F-BFC1-A7E768F8CE04}"/>
              </a:ext>
            </a:extLst>
          </p:cNvPr>
          <p:cNvSpPr>
            <a:spLocks noGrp="1"/>
          </p:cNvSpPr>
          <p:nvPr>
            <p:ph type="sldNum" sz="quarter" idx="12"/>
          </p:nvPr>
        </p:nvSpPr>
        <p:spPr/>
        <p:txBody>
          <a:bodyPr/>
          <a:lstStyle/>
          <a:p>
            <a:fld id="{FF6EAED7-9305-46A5-8957-DB3C71D9356F}" type="slidenum">
              <a:rPr lang="en-US" smtClean="0"/>
              <a:t>5</a:t>
            </a:fld>
            <a:endParaRPr lang="en-US"/>
          </a:p>
        </p:txBody>
      </p:sp>
      <p:sp>
        <p:nvSpPr>
          <p:cNvPr id="5" name="TextBox 4">
            <a:extLst>
              <a:ext uri="{FF2B5EF4-FFF2-40B4-BE49-F238E27FC236}">
                <a16:creationId xmlns:a16="http://schemas.microsoft.com/office/drawing/2014/main" id="{2445F937-BE70-442B-BD40-C8AC4301CF23}"/>
              </a:ext>
            </a:extLst>
          </p:cNvPr>
          <p:cNvSpPr txBox="1"/>
          <p:nvPr/>
        </p:nvSpPr>
        <p:spPr>
          <a:xfrm>
            <a:off x="628650" y="751114"/>
            <a:ext cx="7004610" cy="1077218"/>
          </a:xfrm>
          <a:prstGeom prst="rect">
            <a:avLst/>
          </a:prstGeom>
          <a:noFill/>
        </p:spPr>
        <p:txBody>
          <a:bodyPr wrap="none" rtlCol="0">
            <a:spAutoFit/>
          </a:bodyPr>
          <a:lstStyle/>
          <a:p>
            <a:r>
              <a:rPr lang="en-US" sz="3200" dirty="0"/>
              <a:t>The </a:t>
            </a:r>
            <a:r>
              <a:rPr lang="en-US" sz="3200" dirty="0" err="1"/>
              <a:t>Javeds</a:t>
            </a:r>
            <a:r>
              <a:rPr lang="en-US" sz="3200" dirty="0"/>
              <a:t> with Sis. Sheba’s father </a:t>
            </a:r>
            <a:r>
              <a:rPr lang="en-US" sz="3200"/>
              <a:t>and </a:t>
            </a:r>
          </a:p>
          <a:p>
            <a:r>
              <a:rPr lang="en-US" sz="3200"/>
              <a:t>Anwar’s </a:t>
            </a:r>
            <a:r>
              <a:rPr lang="en-US" sz="3200" dirty="0"/>
              <a:t>mother and cousins.</a:t>
            </a:r>
          </a:p>
        </p:txBody>
      </p:sp>
      <p:pic>
        <p:nvPicPr>
          <p:cNvPr id="6" name="Picture 5">
            <a:extLst>
              <a:ext uri="{FF2B5EF4-FFF2-40B4-BE49-F238E27FC236}">
                <a16:creationId xmlns:a16="http://schemas.microsoft.com/office/drawing/2014/main" id="{C2DD36B1-ADA2-41D4-8E74-79A25EDA9462}"/>
              </a:ext>
            </a:extLst>
          </p:cNvPr>
          <p:cNvPicPr>
            <a:picLocks noChangeAspect="1"/>
          </p:cNvPicPr>
          <p:nvPr/>
        </p:nvPicPr>
        <p:blipFill>
          <a:blip r:embed="rId2"/>
          <a:stretch>
            <a:fillRect/>
          </a:stretch>
        </p:blipFill>
        <p:spPr>
          <a:xfrm>
            <a:off x="0" y="0"/>
            <a:ext cx="9144000" cy="6857999"/>
          </a:xfrm>
          <a:prstGeom prst="rect">
            <a:avLst/>
          </a:prstGeom>
        </p:spPr>
      </p:pic>
      <p:sp>
        <p:nvSpPr>
          <p:cNvPr id="7" name="Rectangle 6">
            <a:extLst>
              <a:ext uri="{FF2B5EF4-FFF2-40B4-BE49-F238E27FC236}">
                <a16:creationId xmlns:a16="http://schemas.microsoft.com/office/drawing/2014/main" id="{6E3700FB-3B57-48EF-BAF7-04E8BA55ACA4}"/>
              </a:ext>
            </a:extLst>
          </p:cNvPr>
          <p:cNvSpPr/>
          <p:nvPr/>
        </p:nvSpPr>
        <p:spPr>
          <a:xfrm>
            <a:off x="1" y="5158277"/>
            <a:ext cx="9144000" cy="1311128"/>
          </a:xfrm>
          <a:prstGeom prst="rect">
            <a:avLst/>
          </a:prstGeom>
          <a:solidFill>
            <a:schemeClr val="bg1"/>
          </a:solidFill>
        </p:spPr>
        <p:txBody>
          <a:bodyPr wrap="square">
            <a:spAutoFit/>
          </a:bodyPr>
          <a:lstStyle/>
          <a:p>
            <a:pPr algn="ctr" defTabSz="914400">
              <a:lnSpc>
                <a:spcPct val="90000"/>
              </a:lnSpc>
              <a:spcBef>
                <a:spcPct val="0"/>
              </a:spcBef>
              <a:spcAft>
                <a:spcPts val="600"/>
              </a:spcAft>
            </a:pPr>
            <a:r>
              <a:rPr lang="en-US" sz="4400" dirty="0">
                <a:solidFill>
                  <a:schemeClr val="tx1">
                    <a:lumMod val="85000"/>
                    <a:lumOff val="15000"/>
                  </a:schemeClr>
                </a:solidFill>
              </a:rPr>
              <a:t>Sis. Sheba and her mother and younger brother </a:t>
            </a:r>
          </a:p>
        </p:txBody>
      </p:sp>
    </p:spTree>
    <p:extLst>
      <p:ext uri="{BB962C8B-B14F-4D97-AF65-F5344CB8AC3E}">
        <p14:creationId xmlns:p14="http://schemas.microsoft.com/office/powerpoint/2010/main" val="235794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tanding on a beach posing for the camera&#10;&#10;Description generated with very high confidence">
            <a:extLst>
              <a:ext uri="{FF2B5EF4-FFF2-40B4-BE49-F238E27FC236}">
                <a16:creationId xmlns:a16="http://schemas.microsoft.com/office/drawing/2014/main" id="{D17329F1-3511-4B73-8A0B-164FDF6D5C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2" name="Date Placeholder 1">
            <a:extLst>
              <a:ext uri="{FF2B5EF4-FFF2-40B4-BE49-F238E27FC236}">
                <a16:creationId xmlns:a16="http://schemas.microsoft.com/office/drawing/2014/main" id="{DA57A6B3-10C9-4BD0-AA81-59B6BDE42D93}"/>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rgbClr val="FFFFFF"/>
                </a:solidFill>
              </a:rPr>
              <a:t>9/16/2018</a:t>
            </a:r>
          </a:p>
        </p:txBody>
      </p:sp>
      <p:sp>
        <p:nvSpPr>
          <p:cNvPr id="3" name="Footer Placeholder 2">
            <a:extLst>
              <a:ext uri="{FF2B5EF4-FFF2-40B4-BE49-F238E27FC236}">
                <a16:creationId xmlns:a16="http://schemas.microsoft.com/office/drawing/2014/main" id="{3834933C-E024-41AB-B692-6D3ADE54C3B9}"/>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rgbClr val="FFFFFF"/>
                </a:solidFill>
              </a:rPr>
              <a:t>Where Was God?</a:t>
            </a:r>
          </a:p>
        </p:txBody>
      </p:sp>
      <p:sp>
        <p:nvSpPr>
          <p:cNvPr id="4" name="Slide Number Placeholder 3">
            <a:extLst>
              <a:ext uri="{FF2B5EF4-FFF2-40B4-BE49-F238E27FC236}">
                <a16:creationId xmlns:a16="http://schemas.microsoft.com/office/drawing/2014/main" id="{9DAD8657-80CE-45D3-BD37-22DF205A7CC2}"/>
              </a:ext>
            </a:extLst>
          </p:cNvPr>
          <p:cNvSpPr>
            <a:spLocks noGrp="1"/>
          </p:cNvSpPr>
          <p:nvPr>
            <p:ph type="sldNum" sz="quarter" idx="12"/>
          </p:nvPr>
        </p:nvSpPr>
        <p:spPr>
          <a:xfrm>
            <a:off x="6457950" y="6356350"/>
            <a:ext cx="2057400" cy="365125"/>
          </a:xfrm>
        </p:spPr>
        <p:txBody>
          <a:bodyPr>
            <a:normAutofit/>
          </a:bodyPr>
          <a:lstStyle/>
          <a:p>
            <a:pPr>
              <a:spcAft>
                <a:spcPts val="600"/>
              </a:spcAft>
            </a:pPr>
            <a:fld id="{FF6EAED7-9305-46A5-8957-DB3C71D9356F}" type="slidenum">
              <a:rPr lang="en-US">
                <a:solidFill>
                  <a:srgbClr val="FFFFFF"/>
                </a:solidFill>
              </a:rPr>
              <a:pPr>
                <a:spcAft>
                  <a:spcPts val="600"/>
                </a:spcAft>
              </a:pPr>
              <a:t>6</a:t>
            </a:fld>
            <a:endParaRPr lang="en-US">
              <a:solidFill>
                <a:srgbClr val="FFFFFF"/>
              </a:solidFill>
            </a:endParaRPr>
          </a:p>
        </p:txBody>
      </p:sp>
      <p:sp>
        <p:nvSpPr>
          <p:cNvPr id="5" name="AutoShape 2" descr="https://mail.google.com/mail/u/0?ui=2&amp;ik=140bbc08f5&amp;attid=0.1&amp;permmsgid=msg-f:1612512674245397410&amp;th=1660cbbbd8364ba2&amp;view=fimg&amp;sz=s0-l75-ft&amp;attbid=ANGjdJ9wXLFIHnewURbxibXzrk8Ls2HXKJlLGXhftqId3mqkd0s7rMFM13MbsP8_dXwojqH40YRjhaIX20jJDMTCkiniqThrN676kkQlqHrpu2GHvofINf_dBJ13ArI&amp;disp=emb&amp;realattid=1660cb8ebcac02773f22">
            <a:extLst>
              <a:ext uri="{FF2B5EF4-FFF2-40B4-BE49-F238E27FC236}">
                <a16:creationId xmlns:a16="http://schemas.microsoft.com/office/drawing/2014/main" id="{D4002BB7-250E-4A7E-84F3-E4D3B608922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6348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BA5188-2B96-43E4-9CA1-2D2AF1C0C513}"/>
              </a:ext>
            </a:extLst>
          </p:cNvPr>
          <p:cNvSpPr>
            <a:spLocks noGrp="1"/>
          </p:cNvSpPr>
          <p:nvPr>
            <p:ph type="dt" sz="half" idx="10"/>
          </p:nvPr>
        </p:nvSpPr>
        <p:spPr/>
        <p:txBody>
          <a:bodyPr/>
          <a:lstStyle/>
          <a:p>
            <a:r>
              <a:rPr lang="en-US"/>
              <a:t>9/16/2018</a:t>
            </a:r>
          </a:p>
        </p:txBody>
      </p:sp>
      <p:sp>
        <p:nvSpPr>
          <p:cNvPr id="5" name="Footer Placeholder 4">
            <a:extLst>
              <a:ext uri="{FF2B5EF4-FFF2-40B4-BE49-F238E27FC236}">
                <a16:creationId xmlns:a16="http://schemas.microsoft.com/office/drawing/2014/main" id="{20B0E97A-F889-4295-B741-08CE44AD07DE}"/>
              </a:ext>
            </a:extLst>
          </p:cNvPr>
          <p:cNvSpPr>
            <a:spLocks noGrp="1"/>
          </p:cNvSpPr>
          <p:nvPr>
            <p:ph type="ftr" sz="quarter" idx="11"/>
          </p:nvPr>
        </p:nvSpPr>
        <p:spPr/>
        <p:txBody>
          <a:bodyPr/>
          <a:lstStyle/>
          <a:p>
            <a:r>
              <a:rPr lang="en-US"/>
              <a:t>Where Was God?</a:t>
            </a:r>
          </a:p>
        </p:txBody>
      </p:sp>
      <p:sp>
        <p:nvSpPr>
          <p:cNvPr id="6" name="Slide Number Placeholder 5">
            <a:extLst>
              <a:ext uri="{FF2B5EF4-FFF2-40B4-BE49-F238E27FC236}">
                <a16:creationId xmlns:a16="http://schemas.microsoft.com/office/drawing/2014/main" id="{50FBDC2F-AC2F-4225-8351-8FB5140A796C}"/>
              </a:ext>
            </a:extLst>
          </p:cNvPr>
          <p:cNvSpPr>
            <a:spLocks noGrp="1"/>
          </p:cNvSpPr>
          <p:nvPr>
            <p:ph type="sldNum" sz="quarter" idx="12"/>
          </p:nvPr>
        </p:nvSpPr>
        <p:spPr/>
        <p:txBody>
          <a:bodyPr/>
          <a:lstStyle/>
          <a:p>
            <a:fld id="{FF6EAED7-9305-46A5-8957-DB3C71D9356F}" type="slidenum">
              <a:rPr lang="en-US" smtClean="0"/>
              <a:t>7</a:t>
            </a:fld>
            <a:endParaRPr lang="en-US"/>
          </a:p>
        </p:txBody>
      </p:sp>
      <p:sp>
        <p:nvSpPr>
          <p:cNvPr id="7" name="Rectangle 6">
            <a:extLst>
              <a:ext uri="{FF2B5EF4-FFF2-40B4-BE49-F238E27FC236}">
                <a16:creationId xmlns:a16="http://schemas.microsoft.com/office/drawing/2014/main" id="{0C4CC7A0-FA54-4C1B-AA5B-B4173B8938A8}"/>
              </a:ext>
            </a:extLst>
          </p:cNvPr>
          <p:cNvSpPr/>
          <p:nvPr/>
        </p:nvSpPr>
        <p:spPr>
          <a:xfrm>
            <a:off x="213360" y="136524"/>
            <a:ext cx="8737600" cy="5632311"/>
          </a:xfrm>
          <a:prstGeom prst="rect">
            <a:avLst/>
          </a:prstGeom>
        </p:spPr>
        <p:txBody>
          <a:bodyPr wrap="square">
            <a:spAutoFit/>
          </a:bodyPr>
          <a:lstStyle/>
          <a:p>
            <a:r>
              <a:rPr lang="en-US" sz="4000" b="1" dirty="0"/>
              <a:t>THE.UNCERTAIN.SOUND</a:t>
            </a:r>
          </a:p>
          <a:p>
            <a:r>
              <a:rPr lang="en-US" sz="3200" dirty="0"/>
              <a:t>	268 Moses, trained, polished... Oh, my, was he a scholar, and a military man. He thought, "With all of my scholarship. I've got a PH.D., and all the D.D.'s that can be thought of. But surely I'll know how to do this, because I'm the brains of Egypt."</a:t>
            </a:r>
          </a:p>
          <a:p>
            <a:r>
              <a:rPr lang="en-US" sz="3200" dirty="0"/>
              <a:t>	I don't care what you're the brains of, it's no good. When it comes to God's, it's foolishness. </a:t>
            </a:r>
            <a:r>
              <a:rPr lang="en-US" sz="3200" dirty="0">
                <a:solidFill>
                  <a:srgbClr val="FFFF00"/>
                </a:solidFill>
              </a:rPr>
              <a:t>Your brains is foolishness to God. </a:t>
            </a:r>
            <a:r>
              <a:rPr lang="en-US" sz="3200" dirty="0"/>
              <a:t>"</a:t>
            </a:r>
            <a:r>
              <a:rPr lang="en-US" sz="3200" i="1" dirty="0"/>
              <a:t>Because My ways are higher than your ways…" </a:t>
            </a:r>
            <a:r>
              <a:rPr lang="en-US" sz="3200" dirty="0"/>
              <a:t>saith God.																 60-1218 </a:t>
            </a:r>
          </a:p>
        </p:txBody>
      </p:sp>
    </p:spTree>
    <p:extLst>
      <p:ext uri="{BB962C8B-B14F-4D97-AF65-F5344CB8AC3E}">
        <p14:creationId xmlns:p14="http://schemas.microsoft.com/office/powerpoint/2010/main" val="631429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11/18/2012</a:t>
            </a:r>
          </a:p>
        </p:txBody>
      </p:sp>
      <p:sp>
        <p:nvSpPr>
          <p:cNvPr id="3" name="Footer Placeholder 2"/>
          <p:cNvSpPr>
            <a:spLocks noGrp="1"/>
          </p:cNvSpPr>
          <p:nvPr>
            <p:ph type="ftr" sz="quarter" idx="11"/>
          </p:nvPr>
        </p:nvSpPr>
        <p:spPr/>
        <p:txBody>
          <a:bodyPr/>
          <a:lstStyle/>
          <a:p>
            <a:r>
              <a:rPr lang="en-US"/>
              <a:t>My Way</a:t>
            </a:r>
          </a:p>
        </p:txBody>
      </p:sp>
      <p:sp>
        <p:nvSpPr>
          <p:cNvPr id="4" name="Slide Number Placeholder 3"/>
          <p:cNvSpPr>
            <a:spLocks noGrp="1"/>
          </p:cNvSpPr>
          <p:nvPr>
            <p:ph type="sldNum" sz="quarter" idx="12"/>
          </p:nvPr>
        </p:nvSpPr>
        <p:spPr/>
        <p:txBody>
          <a:bodyPr/>
          <a:lstStyle/>
          <a:p>
            <a:fld id="{07593014-058B-48E3-975B-E8D5DD85F60A}" type="slidenum">
              <a:rPr lang="en-US" smtClean="0"/>
              <a:t>8</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24000" y="533400"/>
            <a:ext cx="6096000" cy="3472839"/>
          </a:xfrm>
          <a:prstGeom prst="rect">
            <a:avLst/>
          </a:prstGeom>
        </p:spPr>
      </p:pic>
    </p:spTree>
    <p:extLst>
      <p:ext uri="{BB962C8B-B14F-4D97-AF65-F5344CB8AC3E}">
        <p14:creationId xmlns:p14="http://schemas.microsoft.com/office/powerpoint/2010/main" val="56619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2F4F43-AFCF-415F-90FC-D9476697C964}"/>
              </a:ext>
            </a:extLst>
          </p:cNvPr>
          <p:cNvSpPr>
            <a:spLocks noGrp="1"/>
          </p:cNvSpPr>
          <p:nvPr>
            <p:ph type="dt" sz="half" idx="10"/>
          </p:nvPr>
        </p:nvSpPr>
        <p:spPr/>
        <p:txBody>
          <a:bodyPr/>
          <a:lstStyle/>
          <a:p>
            <a:r>
              <a:rPr lang="en-US"/>
              <a:t>9/16/2018</a:t>
            </a:r>
          </a:p>
        </p:txBody>
      </p:sp>
      <p:sp>
        <p:nvSpPr>
          <p:cNvPr id="3" name="Footer Placeholder 2">
            <a:extLst>
              <a:ext uri="{FF2B5EF4-FFF2-40B4-BE49-F238E27FC236}">
                <a16:creationId xmlns:a16="http://schemas.microsoft.com/office/drawing/2014/main" id="{3DA8979B-F87E-4CB5-BA36-DEDCBFD9C040}"/>
              </a:ext>
            </a:extLst>
          </p:cNvPr>
          <p:cNvSpPr>
            <a:spLocks noGrp="1"/>
          </p:cNvSpPr>
          <p:nvPr>
            <p:ph type="ftr" sz="quarter" idx="11"/>
          </p:nvPr>
        </p:nvSpPr>
        <p:spPr/>
        <p:txBody>
          <a:bodyPr/>
          <a:lstStyle/>
          <a:p>
            <a:r>
              <a:rPr lang="en-US"/>
              <a:t>Where Was God?</a:t>
            </a:r>
          </a:p>
        </p:txBody>
      </p:sp>
      <p:sp>
        <p:nvSpPr>
          <p:cNvPr id="4" name="Slide Number Placeholder 3">
            <a:extLst>
              <a:ext uri="{FF2B5EF4-FFF2-40B4-BE49-F238E27FC236}">
                <a16:creationId xmlns:a16="http://schemas.microsoft.com/office/drawing/2014/main" id="{A7F0AFE9-B84A-4C4C-8E88-1068BA1954EE}"/>
              </a:ext>
            </a:extLst>
          </p:cNvPr>
          <p:cNvSpPr>
            <a:spLocks noGrp="1"/>
          </p:cNvSpPr>
          <p:nvPr>
            <p:ph type="sldNum" sz="quarter" idx="12"/>
          </p:nvPr>
        </p:nvSpPr>
        <p:spPr/>
        <p:txBody>
          <a:bodyPr/>
          <a:lstStyle/>
          <a:p>
            <a:fld id="{FF6EAED7-9305-46A5-8957-DB3C71D9356F}" type="slidenum">
              <a:rPr lang="en-US" smtClean="0"/>
              <a:t>9</a:t>
            </a:fld>
            <a:endParaRPr lang="en-US"/>
          </a:p>
        </p:txBody>
      </p:sp>
      <p:pic>
        <p:nvPicPr>
          <p:cNvPr id="1026" name="Picture 2" descr="pariwisata swara.jpg">
            <a:extLst>
              <a:ext uri="{FF2B5EF4-FFF2-40B4-BE49-F238E27FC236}">
                <a16:creationId xmlns:a16="http://schemas.microsoft.com/office/drawing/2014/main" id="{A9BAA897-0D58-42FE-82B6-C0D6B665E0E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2499508"/>
            <a:ext cx="9183370" cy="43916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0B9B28-3976-4B6A-80E7-52EC24072F39}"/>
              </a:ext>
            </a:extLst>
          </p:cNvPr>
          <p:cNvSpPr txBox="1"/>
          <p:nvPr/>
        </p:nvSpPr>
        <p:spPr>
          <a:xfrm flipH="1">
            <a:off x="289557" y="0"/>
            <a:ext cx="8783321" cy="830997"/>
          </a:xfrm>
          <a:prstGeom prst="rect">
            <a:avLst/>
          </a:prstGeom>
          <a:noFill/>
        </p:spPr>
        <p:txBody>
          <a:bodyPr wrap="square" rtlCol="0">
            <a:spAutoFit/>
          </a:bodyPr>
          <a:lstStyle/>
          <a:p>
            <a:r>
              <a:rPr lang="en-US" sz="4800" dirty="0"/>
              <a:t>The Lisbon, Portugal Earthquake</a:t>
            </a:r>
          </a:p>
        </p:txBody>
      </p:sp>
      <p:sp>
        <p:nvSpPr>
          <p:cNvPr id="6" name="Rectangle 5">
            <a:extLst>
              <a:ext uri="{FF2B5EF4-FFF2-40B4-BE49-F238E27FC236}">
                <a16:creationId xmlns:a16="http://schemas.microsoft.com/office/drawing/2014/main" id="{214815ED-75A2-4F30-ACFF-E4234ECDB7C4}"/>
              </a:ext>
            </a:extLst>
          </p:cNvPr>
          <p:cNvSpPr/>
          <p:nvPr/>
        </p:nvSpPr>
        <p:spPr>
          <a:xfrm>
            <a:off x="289557" y="944820"/>
            <a:ext cx="8672829" cy="1384995"/>
          </a:xfrm>
          <a:prstGeom prst="rect">
            <a:avLst/>
          </a:prstGeom>
        </p:spPr>
        <p:txBody>
          <a:bodyPr wrap="square">
            <a:spAutoFit/>
          </a:bodyPr>
          <a:lstStyle/>
          <a:p>
            <a:r>
              <a:rPr lang="en-US" sz="2800" dirty="0"/>
              <a:t>The 1755 Great Lisbon earthquake, occurred in the Kingdom of Portugal on the morning of Saturday, 1 Nov., 1755 on the holy day of All Saints' Day, at 9:40 am.</a:t>
            </a:r>
          </a:p>
        </p:txBody>
      </p:sp>
    </p:spTree>
    <p:extLst>
      <p:ext uri="{BB962C8B-B14F-4D97-AF65-F5344CB8AC3E}">
        <p14:creationId xmlns:p14="http://schemas.microsoft.com/office/powerpoint/2010/main" val="6946341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492</Words>
  <Application>Microsoft Macintosh PowerPoint</Application>
  <PresentationFormat>On-screen Show (4:3)</PresentationFormat>
  <Paragraphs>211</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Cambria</vt:lpstr>
      <vt:lpstr>Office Theme</vt:lpstr>
      <vt:lpstr>The Higher Way</vt:lpstr>
      <vt:lpstr>Birthdays &amp; Anniversaries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Higher Way</dc:title>
  <dc:creator>Barry Coffey</dc:creator>
  <cp:lastModifiedBy>Barry Coffey</cp:lastModifiedBy>
  <cp:revision>1</cp:revision>
  <dcterms:created xsi:type="dcterms:W3CDTF">2018-09-30T14:47:44Z</dcterms:created>
  <dcterms:modified xsi:type="dcterms:W3CDTF">2018-09-30T14:53:21Z</dcterms:modified>
</cp:coreProperties>
</file>