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sldIdLst>
    <p:sldId id="256" r:id="rId2"/>
    <p:sldId id="259" r:id="rId3"/>
    <p:sldId id="260" r:id="rId4"/>
    <p:sldId id="261" r:id="rId5"/>
    <p:sldId id="262" r:id="rId6"/>
    <p:sldId id="264" r:id="rId7"/>
    <p:sldId id="263" r:id="rId8"/>
    <p:sldId id="265"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76"/>
  </p:normalViewPr>
  <p:slideViewPr>
    <p:cSldViewPr snapToGrid="0" snapToObjects="1">
      <p:cViewPr varScale="1">
        <p:scale>
          <a:sx n="106" d="100"/>
          <a:sy n="106"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6795404"/>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Grow Old</a:t>
            </a:r>
            <a:endParaRPr lang="en-US" dirty="0"/>
          </a:p>
        </p:txBody>
      </p:sp>
      <p:sp>
        <p:nvSpPr>
          <p:cNvPr id="3" name="Subtitle 2"/>
          <p:cNvSpPr>
            <a:spLocks noGrp="1"/>
          </p:cNvSpPr>
          <p:nvPr>
            <p:ph type="subTitle" idx="1"/>
          </p:nvPr>
        </p:nvSpPr>
        <p:spPr>
          <a:xfrm>
            <a:off x="1154954" y="4777380"/>
            <a:ext cx="9312519" cy="861420"/>
          </a:xfrm>
        </p:spPr>
        <p:txBody>
          <a:bodyPr>
            <a:noAutofit/>
          </a:bodyPr>
          <a:lstStyle/>
          <a:p>
            <a:r>
              <a:rPr lang="en-US" sz="2400" dirty="0"/>
              <a:t>Isaiah 46:4, “</a:t>
            </a:r>
            <a:r>
              <a:rPr lang="en-US" sz="2400" i="1" dirty="0"/>
              <a:t>And even to your old age I am he; and even to hoar hairs will I carry you: I have made, and I will bear; even I will carry, and will deliver you.</a:t>
            </a:r>
            <a:r>
              <a:rPr lang="en-US" sz="2400" dirty="0"/>
              <a:t>”</a:t>
            </a:r>
            <a:endParaRPr lang="en-US" sz="2400" dirty="0"/>
          </a:p>
        </p:txBody>
      </p:sp>
    </p:spTree>
    <p:extLst>
      <p:ext uri="{BB962C8B-B14F-4D97-AF65-F5344CB8AC3E}">
        <p14:creationId xmlns:p14="http://schemas.microsoft.com/office/powerpoint/2010/main" val="54138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544" y="1740098"/>
            <a:ext cx="8946541" cy="4195481"/>
          </a:xfrm>
        </p:spPr>
        <p:txBody>
          <a:bodyPr/>
          <a:lstStyle/>
          <a:p>
            <a:pPr marL="0" indent="0">
              <a:buNone/>
            </a:pPr>
            <a:r>
              <a:rPr lang="en-US" sz="4000" dirty="0">
                <a:latin typeface="Cambria" charset="0"/>
              </a:rPr>
              <a:t>Psalm 90:10, “</a:t>
            </a:r>
            <a:r>
              <a:rPr lang="en-US" sz="4000" i="1" dirty="0">
                <a:latin typeface="Cambria" charset="0"/>
              </a:rPr>
              <a:t>The days of our years are threescore years and ten; and if by reason of strength they be fourscore years, yet is their strength labor and sorrow; for it is soon cut off, and we fly away.</a:t>
            </a:r>
            <a:r>
              <a:rPr lang="en-US" sz="4000" dirty="0">
                <a:latin typeface="Cambria" charset="0"/>
              </a:rPr>
              <a:t>”</a:t>
            </a:r>
            <a:endParaRPr lang="en-US" sz="4000" dirty="0"/>
          </a:p>
          <a:p>
            <a:pPr marL="0" indent="0">
              <a:buNone/>
            </a:pPr>
            <a:endParaRPr lang="en-US" dirty="0"/>
          </a:p>
        </p:txBody>
      </p:sp>
    </p:spTree>
    <p:extLst>
      <p:ext uri="{BB962C8B-B14F-4D97-AF65-F5344CB8AC3E}">
        <p14:creationId xmlns:p14="http://schemas.microsoft.com/office/powerpoint/2010/main" val="16775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4293" y="1152983"/>
            <a:ext cx="8946541" cy="4195481"/>
          </a:xfrm>
        </p:spPr>
        <p:txBody>
          <a:bodyPr>
            <a:noAutofit/>
          </a:bodyPr>
          <a:lstStyle/>
          <a:p>
            <a:r>
              <a:rPr lang="en-US" sz="3600" dirty="0"/>
              <a:t>Leviticus 19:32, “</a:t>
            </a:r>
            <a:r>
              <a:rPr lang="en-US" sz="3600" i="1" dirty="0"/>
              <a:t>Thou shalt rise up before the hoary head, and </a:t>
            </a:r>
            <a:r>
              <a:rPr lang="en-US" sz="3600" i="1" dirty="0" err="1"/>
              <a:t>honour</a:t>
            </a:r>
            <a:r>
              <a:rPr lang="en-US" sz="3600" i="1" dirty="0"/>
              <a:t> the face of the old man, and fear thy God: I am the Lord.</a:t>
            </a:r>
            <a:r>
              <a:rPr lang="en-US" sz="3600" dirty="0"/>
              <a:t>”</a:t>
            </a:r>
            <a:endParaRPr lang="en-US" sz="3600" dirty="0"/>
          </a:p>
          <a:p>
            <a:r>
              <a:rPr lang="en-US" sz="3600" dirty="0"/>
              <a:t/>
            </a:r>
            <a:br>
              <a:rPr lang="en-US" sz="3600" dirty="0"/>
            </a:br>
            <a:r>
              <a:rPr lang="en-US" sz="3600" dirty="0"/>
              <a:t>Job 12:12, “</a:t>
            </a:r>
            <a:r>
              <a:rPr lang="en-US" sz="3600" b="1" i="1" dirty="0"/>
              <a:t>12 </a:t>
            </a:r>
            <a:r>
              <a:rPr lang="en-US" sz="3600" i="1" dirty="0"/>
              <a:t>With the ancient is wisdom; and in length of days understanding.</a:t>
            </a:r>
            <a:r>
              <a:rPr lang="en-US" sz="3600" dirty="0"/>
              <a:t>”</a:t>
            </a:r>
            <a:endParaRPr lang="en-US" sz="3600" dirty="0"/>
          </a:p>
        </p:txBody>
      </p:sp>
    </p:spTree>
    <p:extLst>
      <p:ext uri="{BB962C8B-B14F-4D97-AF65-F5344CB8AC3E}">
        <p14:creationId xmlns:p14="http://schemas.microsoft.com/office/powerpoint/2010/main" val="209071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5201" y="825697"/>
            <a:ext cx="9881031" cy="5310408"/>
          </a:xfrm>
        </p:spPr>
        <p:txBody>
          <a:bodyPr>
            <a:normAutofit fontScale="92500" lnSpcReduction="20000"/>
          </a:bodyPr>
          <a:lstStyle/>
          <a:p>
            <a:r>
              <a:rPr lang="en-US" sz="2800" dirty="0"/>
              <a:t>Joshua 14:11, “</a:t>
            </a:r>
            <a:r>
              <a:rPr lang="en-US" sz="2800" i="1" dirty="0"/>
              <a:t>As yet I am as strong this day as I was in the day that Moses sent me: as my strength was then, even so is my strength now, for war, both to go out, and to come in.</a:t>
            </a:r>
            <a:r>
              <a:rPr lang="en-US" sz="2800" dirty="0"/>
              <a:t>”</a:t>
            </a:r>
            <a:endParaRPr lang="en-US" sz="2800" dirty="0"/>
          </a:p>
          <a:p>
            <a:r>
              <a:rPr lang="en-US" sz="2800" dirty="0"/>
              <a:t>Joshua was 85 years old….</a:t>
            </a:r>
            <a:endParaRPr lang="en-US" sz="2800" dirty="0"/>
          </a:p>
          <a:p>
            <a:r>
              <a:rPr lang="en-US" sz="2800" dirty="0"/>
              <a:t/>
            </a:r>
            <a:br>
              <a:rPr lang="en-US" sz="2800" dirty="0"/>
            </a:br>
            <a:r>
              <a:rPr lang="en-US" sz="2800" u="sng" dirty="0"/>
              <a:t>57-0518 - Stand Still</a:t>
            </a:r>
            <a:endParaRPr lang="en-US" sz="2800" dirty="0"/>
          </a:p>
          <a:p>
            <a:r>
              <a:rPr lang="en-US" sz="2800" dirty="0"/>
              <a:t>Now, what made Caleb so sure of it when the opposition was so great? It’s according to what you’re looking at. Caleb was looking at the promise of God. The other ten was looking at circumstances. If you go to look at circumstance, or to look what’s around you, you are sure to fail. But you must never look at what’s around you</a:t>
            </a:r>
            <a:endParaRPr lang="en-US" sz="2800" dirty="0"/>
          </a:p>
          <a:p>
            <a:r>
              <a:rPr lang="en-US" dirty="0"/>
              <a:t/>
            </a:r>
            <a:br>
              <a:rPr lang="en-US" dirty="0"/>
            </a:br>
            <a:endParaRPr lang="en-US" dirty="0"/>
          </a:p>
        </p:txBody>
      </p:sp>
    </p:spTree>
    <p:extLst>
      <p:ext uri="{BB962C8B-B14F-4D97-AF65-F5344CB8AC3E}">
        <p14:creationId xmlns:p14="http://schemas.microsoft.com/office/powerpoint/2010/main" val="119694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4293" y="1427276"/>
            <a:ext cx="8946541" cy="4195481"/>
          </a:xfrm>
        </p:spPr>
        <p:txBody>
          <a:bodyPr>
            <a:noAutofit/>
          </a:bodyPr>
          <a:lstStyle/>
          <a:p>
            <a:r>
              <a:rPr lang="en-US" sz="3200" dirty="0"/>
              <a:t>1 Corinthians 13:11, “</a:t>
            </a:r>
            <a:r>
              <a:rPr lang="en-US" sz="3200" b="1" i="1" dirty="0"/>
              <a:t>11 </a:t>
            </a:r>
            <a:r>
              <a:rPr lang="en-US" sz="3200" i="1" dirty="0"/>
              <a:t>When I was a child, I </a:t>
            </a:r>
            <a:r>
              <a:rPr lang="en-US" sz="3200" i="1" dirty="0" err="1"/>
              <a:t>spake</a:t>
            </a:r>
            <a:r>
              <a:rPr lang="en-US" sz="3200" i="1" dirty="0"/>
              <a:t> as a child, I understood as a child, I thought as a child: but when I became a man, I put away childish things</a:t>
            </a:r>
            <a:r>
              <a:rPr lang="en-US" sz="3200" dirty="0"/>
              <a:t>.”</a:t>
            </a:r>
            <a:endParaRPr lang="en-US" sz="3200" dirty="0"/>
          </a:p>
          <a:p>
            <a:r>
              <a:rPr lang="en-US" sz="3200" dirty="0"/>
              <a:t>Matthew 19:5, “</a:t>
            </a:r>
            <a:r>
              <a:rPr lang="en-US" sz="3200" i="1" dirty="0"/>
              <a:t>And said, For this cause shall a man leave father and mother, and shall cleave to his wife: and they twain shall be one flesh?</a:t>
            </a:r>
            <a:r>
              <a:rPr lang="en-US" sz="3200" dirty="0"/>
              <a:t>”</a:t>
            </a:r>
            <a:endParaRPr lang="en-US" sz="3200" dirty="0"/>
          </a:p>
        </p:txBody>
      </p:sp>
    </p:spTree>
    <p:extLst>
      <p:ext uri="{BB962C8B-B14F-4D97-AF65-F5344CB8AC3E}">
        <p14:creationId xmlns:p14="http://schemas.microsoft.com/office/powerpoint/2010/main" val="185155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1 Timothy 5:1, “</a:t>
            </a:r>
            <a:r>
              <a:rPr lang="en-US" sz="3600" b="1" i="1" dirty="0"/>
              <a:t>5 </a:t>
            </a:r>
            <a:r>
              <a:rPr lang="en-US" sz="3600" i="1" dirty="0"/>
              <a:t>Rebuke not an elder, but </a:t>
            </a:r>
            <a:r>
              <a:rPr lang="en-US" sz="3600" i="1" dirty="0" err="1"/>
              <a:t>intreat</a:t>
            </a:r>
            <a:r>
              <a:rPr lang="en-US" sz="3600" i="1" dirty="0"/>
              <a:t> him as a father; and the younger men as brethren;</a:t>
            </a:r>
            <a:r>
              <a:rPr lang="en-US" sz="3600" dirty="0"/>
              <a:t>”</a:t>
            </a:r>
            <a:endParaRPr lang="en-US" sz="3600" dirty="0"/>
          </a:p>
        </p:txBody>
      </p:sp>
    </p:spTree>
    <p:extLst>
      <p:ext uri="{BB962C8B-B14F-4D97-AF65-F5344CB8AC3E}">
        <p14:creationId xmlns:p14="http://schemas.microsoft.com/office/powerpoint/2010/main" val="202812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7512" y="368497"/>
            <a:ext cx="11192962" cy="6272935"/>
          </a:xfrm>
        </p:spPr>
        <p:txBody>
          <a:bodyPr>
            <a:noAutofit/>
          </a:bodyPr>
          <a:lstStyle/>
          <a:p>
            <a:pPr marL="0" indent="0">
              <a:buNone/>
            </a:pPr>
            <a:r>
              <a:rPr lang="en-US" dirty="0"/>
              <a:t/>
            </a:r>
            <a:br>
              <a:rPr lang="en-US" dirty="0"/>
            </a:br>
            <a:r>
              <a:rPr lang="en-US" u="sng" dirty="0"/>
              <a:t>53-0328 - Israel And The Church #4</a:t>
            </a:r>
            <a:endParaRPr lang="en-US" dirty="0"/>
          </a:p>
          <a:p>
            <a:pPr marL="0" indent="0">
              <a:buNone/>
            </a:pPr>
            <a:r>
              <a:rPr lang="en-US" dirty="0"/>
              <a:t>Some of these days I've got to come to the end of the road. I'm forty-three years old now, getting pretty well broke up. I've preached twenty years. I've waded through waters, and broke ice, and stood and baptized till I'd freeze, nearly. I've done without, went without, into the jungles and everything else, and diseases and everything lurking. I don't know how long I'll stay. But if I shall live to see longer than this, </a:t>
            </a:r>
            <a:r>
              <a:rPr lang="en-US" b="1" dirty="0"/>
              <a:t>maybe when I get to be an old man,</a:t>
            </a:r>
            <a:r>
              <a:rPr lang="en-US" dirty="0"/>
              <a:t> if Jesus tarries, I'll probably stand with what hair I got hanging down low. All my people takes the palsy when they get old; they shake. When I've fought my way through every battle, all my buddies and things are gone on, and I stand there and hear the dashing of the water coming across there, I'm shaking on my stick, like this, I want to take the old Sword here and stick her back in the sheath of eternity, pull off my helmet and lay it down, raise up my hand (Hallelujah.), and say, "Lord, push out the lifeboat; I'm coming across this morning; I'm coming across the river." He won't let me down then. 208  And while I'm here, while it's light, I'll preach and pray, and beg and sing, and do everything I can for the Kingdom of God. When my soul begins to lift from this body, and I look back down and see my footprints, I want them in the right kind of a place, where "Partings leave behind us footprints on the sands of time."</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4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23628" y="849761"/>
            <a:ext cx="8946541" cy="4195481"/>
          </a:xfrm>
        </p:spPr>
        <p:txBody>
          <a:bodyPr>
            <a:noAutofit/>
          </a:bodyPr>
          <a:lstStyle/>
          <a:p>
            <a:r>
              <a:rPr lang="en-US" sz="3200" b="1" dirty="0"/>
              <a:t>Psalm 78:5-6, “</a:t>
            </a:r>
            <a:r>
              <a:rPr lang="en-US" sz="3200" b="1" i="1" dirty="0"/>
              <a:t>For he established a testimony in Jacob, and appointed a law in Israel, which he commanded our fathers, </a:t>
            </a:r>
            <a:r>
              <a:rPr lang="en-US" sz="3200" b="1" i="1" u="sng" dirty="0"/>
              <a:t>that they should make them known to their children</a:t>
            </a:r>
            <a:r>
              <a:rPr lang="en-US" sz="3200" b="1" i="1" dirty="0"/>
              <a:t>: That the generation to come might know them, even the children which should be born; who should arise and declare them to their children: That they might set their hope in God, and not forget the works of God, but keep his commandments:</a:t>
            </a:r>
            <a:r>
              <a:rPr lang="en-US" sz="3200" b="1" dirty="0"/>
              <a:t>”</a:t>
            </a:r>
            <a:endParaRPr lang="en-US" sz="3200" dirty="0"/>
          </a:p>
          <a:p>
            <a:r>
              <a:rPr lang="en-US" sz="3200" dirty="0"/>
              <a:t/>
            </a:r>
            <a:br>
              <a:rPr lang="en-US" sz="3200" dirty="0"/>
            </a:br>
            <a:endParaRPr lang="en-US" sz="3200" dirty="0"/>
          </a:p>
        </p:txBody>
      </p:sp>
    </p:spTree>
    <p:extLst>
      <p:ext uri="{BB962C8B-B14F-4D97-AF65-F5344CB8AC3E}">
        <p14:creationId xmlns:p14="http://schemas.microsoft.com/office/powerpoint/2010/main" val="187338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29390"/>
            <a:ext cx="12192000" cy="8799697"/>
          </a:xfrm>
        </p:spPr>
      </p:pic>
    </p:spTree>
    <p:extLst>
      <p:ext uri="{BB962C8B-B14F-4D97-AF65-F5344CB8AC3E}">
        <p14:creationId xmlns:p14="http://schemas.microsoft.com/office/powerpoint/2010/main" val="1775871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1653</TotalTime>
  <Words>365</Words>
  <Application>Microsoft Macintosh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Cambria</vt:lpstr>
      <vt:lpstr>Century Gothic</vt:lpstr>
      <vt:lpstr>Wingdings 3</vt:lpstr>
      <vt:lpstr>Arial</vt:lpstr>
      <vt:lpstr>Ion</vt:lpstr>
      <vt:lpstr>How To Grow 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Grow Old</dc:title>
  <dc:creator>Stephen Coffey</dc:creator>
  <cp:lastModifiedBy>Stephen Coffey</cp:lastModifiedBy>
  <cp:revision>3</cp:revision>
  <dcterms:created xsi:type="dcterms:W3CDTF">2018-10-20T17:50:38Z</dcterms:created>
  <dcterms:modified xsi:type="dcterms:W3CDTF">2018-10-21T21:23:41Z</dcterms:modified>
</cp:coreProperties>
</file>