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87" r:id="rId1"/>
  </p:sldMasterIdLst>
  <p:sldIdLst>
    <p:sldId id="256" r:id="rId2"/>
    <p:sldId id="261" r:id="rId3"/>
    <p:sldId id="264" r:id="rId4"/>
    <p:sldId id="265" r:id="rId5"/>
    <p:sldId id="259" r:id="rId6"/>
    <p:sldId id="258" r:id="rId7"/>
    <p:sldId id="266" r:id="rId8"/>
    <p:sldId id="257" r:id="rId9"/>
    <p:sldId id="263" r:id="rId10"/>
    <p:sldId id="260" r:id="rId11"/>
    <p:sldId id="262" r:id="rId12"/>
    <p:sldId id="267" r:id="rId13"/>
    <p:sldId id="268" r:id="rId14"/>
    <p:sldId id="269" r:id="rId15"/>
    <p:sldId id="271" r:id="rId16"/>
    <p:sldId id="272" r:id="rId17"/>
    <p:sldId id="273" r:id="rId18"/>
    <p:sldId id="274" r:id="rId19"/>
    <p:sldId id="270"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6"/>
    <p:restoredTop sz="94676"/>
  </p:normalViewPr>
  <p:slideViewPr>
    <p:cSldViewPr snapToGrid="0" snapToObjects="1">
      <p:cViewPr varScale="1">
        <p:scale>
          <a:sx n="90" d="100"/>
          <a:sy n="90" d="100"/>
        </p:scale>
        <p:origin x="208"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6050B88-A40A-BA44-9371-7E2469925FA8}" type="datetimeFigureOut">
              <a:rPr lang="en-US" smtClean="0"/>
              <a:t>11/6/18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55080D-4389-3049-8811-BB13F0135F7A}"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50B88-A40A-BA44-9371-7E2469925FA8}" type="datetimeFigureOut">
              <a:rPr lang="en-US" smtClean="0"/>
              <a:t>11/6/18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5080D-4389-3049-8811-BB13F0135F7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50B88-A40A-BA44-9371-7E2469925FA8}" type="datetimeFigureOut">
              <a:rPr lang="en-US" smtClean="0"/>
              <a:t>11/6/18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5080D-4389-3049-8811-BB13F0135F7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50B88-A40A-BA44-9371-7E2469925FA8}" type="datetimeFigureOut">
              <a:rPr lang="en-US" smtClean="0"/>
              <a:t>11/6/18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5080D-4389-3049-8811-BB13F0135F7A}"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50B88-A40A-BA44-9371-7E2469925FA8}" type="datetimeFigureOut">
              <a:rPr lang="en-US" smtClean="0"/>
              <a:t>11/6/18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5080D-4389-3049-8811-BB13F0135F7A}"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6050B88-A40A-BA44-9371-7E2469925FA8}" type="datetimeFigureOut">
              <a:rPr lang="en-US" smtClean="0"/>
              <a:t>11/6/18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55080D-4389-3049-8811-BB13F0135F7A}"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6050B88-A40A-BA44-9371-7E2469925FA8}" type="datetimeFigureOut">
              <a:rPr lang="en-US" smtClean="0"/>
              <a:t>11/6/18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55080D-4389-3049-8811-BB13F0135F7A}"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050B88-A40A-BA44-9371-7E2469925FA8}" type="datetimeFigureOut">
              <a:rPr lang="en-US" smtClean="0"/>
              <a:t>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5080D-4389-3049-8811-BB13F0135F7A}"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050B88-A40A-BA44-9371-7E2469925FA8}" type="datetimeFigureOut">
              <a:rPr lang="en-US" smtClean="0"/>
              <a:t>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5080D-4389-3049-8811-BB13F0135F7A}"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050B88-A40A-BA44-9371-7E2469925FA8}" type="datetimeFigureOut">
              <a:rPr lang="en-US" smtClean="0"/>
              <a:t>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5080D-4389-3049-8811-BB13F0135F7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050B88-A40A-BA44-9371-7E2469925FA8}" type="datetimeFigureOut">
              <a:rPr lang="en-US" smtClean="0"/>
              <a:t>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5080D-4389-3049-8811-BB13F0135F7A}"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050B88-A40A-BA44-9371-7E2469925FA8}" type="datetimeFigureOut">
              <a:rPr lang="en-US" smtClean="0"/>
              <a:t>11/6/18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5080D-4389-3049-8811-BB13F0135F7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050B88-A40A-BA44-9371-7E2469925FA8}" type="datetimeFigureOut">
              <a:rPr lang="en-US" smtClean="0"/>
              <a:t>11/6/18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55080D-4389-3049-8811-BB13F0135F7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050B88-A40A-BA44-9371-7E2469925FA8}" type="datetimeFigureOut">
              <a:rPr lang="en-US" smtClean="0"/>
              <a:t>11/6/18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55080D-4389-3049-8811-BB13F0135F7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50B88-A40A-BA44-9371-7E2469925FA8}" type="datetimeFigureOut">
              <a:rPr lang="en-US" smtClean="0"/>
              <a:t>11/6/18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55080D-4389-3049-8811-BB13F0135F7A}"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50B88-A40A-BA44-9371-7E2469925FA8}" type="datetimeFigureOut">
              <a:rPr lang="en-US" smtClean="0"/>
              <a:t>11/6/18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5080D-4389-3049-8811-BB13F0135F7A}"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50B88-A40A-BA44-9371-7E2469925FA8}" type="datetimeFigureOut">
              <a:rPr lang="en-US" smtClean="0"/>
              <a:t>11/6/18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5080D-4389-3049-8811-BB13F0135F7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16050B88-A40A-BA44-9371-7E2469925FA8}" type="datetimeFigureOut">
              <a:rPr lang="en-US" smtClean="0"/>
              <a:t>11/6/18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A55080D-4389-3049-8811-BB13F0135F7A}" type="slidenum">
              <a:rPr lang="en-US" smtClean="0"/>
              <a:t>‹#›</a:t>
            </a:fld>
            <a:endParaRPr lang="en-US"/>
          </a:p>
        </p:txBody>
      </p:sp>
    </p:spTree>
    <p:extLst>
      <p:ext uri="{BB962C8B-B14F-4D97-AF65-F5344CB8AC3E}">
        <p14:creationId xmlns:p14="http://schemas.microsoft.com/office/powerpoint/2010/main" val="867387343"/>
      </p:ext>
    </p:extLst>
  </p:cSld>
  <p:clrMap bg1="dk1" tx1="lt1" bg2="dk2" tx2="lt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 id="2147483904"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7589" y="1981375"/>
            <a:ext cx="9144000" cy="1641490"/>
          </a:xfrm>
        </p:spPr>
        <p:txBody>
          <a:bodyPr/>
          <a:lstStyle/>
          <a:p>
            <a:pPr algn="ctr"/>
            <a:r>
              <a:rPr lang="en-US" dirty="0" smtClean="0"/>
              <a:t>No Fear</a:t>
            </a:r>
            <a:endParaRPr lang="en-US" dirty="0"/>
          </a:p>
        </p:txBody>
      </p:sp>
      <p:sp>
        <p:nvSpPr>
          <p:cNvPr id="3" name="Subtitle 2"/>
          <p:cNvSpPr>
            <a:spLocks noGrp="1"/>
          </p:cNvSpPr>
          <p:nvPr>
            <p:ph type="subTitle" idx="1"/>
          </p:nvPr>
        </p:nvSpPr>
        <p:spPr>
          <a:xfrm>
            <a:off x="1367589" y="3478486"/>
            <a:ext cx="9144000" cy="1514619"/>
          </a:xfrm>
        </p:spPr>
        <p:txBody>
          <a:bodyPr>
            <a:normAutofit fontScale="92500" lnSpcReduction="20000"/>
          </a:bodyPr>
          <a:lstStyle/>
          <a:p>
            <a:pPr algn="ctr">
              <a:lnSpc>
                <a:spcPct val="170000"/>
              </a:lnSpc>
            </a:pPr>
            <a:r>
              <a:rPr lang="en-US" dirty="0"/>
              <a:t>2 Timothy 1:7, “</a:t>
            </a:r>
            <a:r>
              <a:rPr lang="en-US" i="1" dirty="0"/>
              <a:t>For God hath not given us the spirit of fear; but of power, and of love, and of a sound mind.</a:t>
            </a:r>
            <a:r>
              <a:rPr lang="en-US" dirty="0"/>
              <a:t>”</a:t>
            </a:r>
          </a:p>
        </p:txBody>
      </p:sp>
    </p:spTree>
    <p:extLst>
      <p:ext uri="{BB962C8B-B14F-4D97-AF65-F5344CB8AC3E}">
        <p14:creationId xmlns:p14="http://schemas.microsoft.com/office/powerpoint/2010/main" val="306285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5649" y="596899"/>
            <a:ext cx="11024375" cy="5832475"/>
          </a:xfrm>
        </p:spPr>
        <p:txBody>
          <a:bodyPr>
            <a:normAutofit/>
          </a:bodyPr>
          <a:lstStyle/>
          <a:p>
            <a:pPr marL="0" indent="0">
              <a:buNone/>
            </a:pPr>
            <a:r>
              <a:rPr lang="en-US" sz="4000" u="sng" dirty="0"/>
              <a:t>65-0829 - Satan's Eden</a:t>
            </a:r>
            <a:endParaRPr lang="en-US" sz="4000" dirty="0"/>
          </a:p>
          <a:p>
            <a:pPr marL="0" indent="0">
              <a:buNone/>
            </a:pPr>
            <a:r>
              <a:rPr lang="en-US" sz="4000" dirty="0"/>
              <a:t>10 And—and in this nervous age that we’re living </a:t>
            </a:r>
            <a:r>
              <a:rPr lang="en-US" sz="4000" dirty="0">
                <a:solidFill>
                  <a:srgbClr val="FFFF00"/>
                </a:solidFill>
              </a:rPr>
              <a:t>in…</a:t>
            </a:r>
            <a:r>
              <a:rPr lang="en-US" sz="4000" b="1" u="sng" dirty="0">
                <a:solidFill>
                  <a:srgbClr val="FFFF00"/>
                </a:solidFill>
              </a:rPr>
              <a:t>And I’m a nervous person, myself.</a:t>
            </a:r>
            <a:r>
              <a:rPr lang="en-US" sz="4000" dirty="0"/>
              <a:t> Today I got my mind made up to something, “I’ve just got to do it,” and tomorrow it’s a million miles from me; something has done cut in and done this and that. And you have a time, trying to keep your wits together.</a:t>
            </a:r>
            <a:endParaRPr lang="en-US" sz="4000" dirty="0"/>
          </a:p>
        </p:txBody>
      </p:sp>
    </p:spTree>
    <p:extLst>
      <p:ext uri="{BB962C8B-B14F-4D97-AF65-F5344CB8AC3E}">
        <p14:creationId xmlns:p14="http://schemas.microsoft.com/office/powerpoint/2010/main" val="1257403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5650" y="296863"/>
            <a:ext cx="11167250" cy="6375400"/>
          </a:xfrm>
        </p:spPr>
        <p:txBody>
          <a:bodyPr>
            <a:normAutofit fontScale="92500" lnSpcReduction="10000"/>
          </a:bodyPr>
          <a:lstStyle/>
          <a:p>
            <a:pPr marL="0" indent="0">
              <a:buNone/>
            </a:pPr>
            <a:r>
              <a:rPr lang="en-US" u="sng" dirty="0"/>
              <a:t>50-0820E - Believe Ye That I Am Able To Do This?</a:t>
            </a:r>
            <a:endParaRPr lang="en-US" dirty="0"/>
          </a:p>
          <a:p>
            <a:pPr marL="0" indent="0">
              <a:buNone/>
            </a:pPr>
            <a:r>
              <a:rPr lang="en-US" dirty="0"/>
              <a:t>48 Let’s see your hand, sir. I have to see it some other way. You look this a way, sir, and believe with all…?… Now, it’s something different from what… I can’t… You have a few troubles, inward troubles. But not… There’s something, or you wouldn’t be weeping like that, for just merely for that. And it’s… I want you to look this way. And now, I’m not reading your mind, sir. I—I’m—I’m just trying to find out what’s wrong with you. Yes, sir. And I want you to… You believe that God will reveal to me what is wrong with you? You believe with all your heart? Yes, sir. I see what is wrong with you. You’ve tried everything in the world nearly to get well, haven’t you? You’ve been to doctors. Everything has turned you down. And it’s a nerve condition. Isn’t that right? That’s right. Nothing can help you. You’ve been given up. But Jesus will help you now. Do you believe me, brother? You believe it? Will you obey me as His servant now? You want to be healthy and have all that weary and gloomy and crazy feeling, like you’re losing your mind, and things like that? Now, I tell you where that started, on the prostate. See? </a:t>
            </a:r>
            <a:r>
              <a:rPr lang="en-US" dirty="0">
                <a:solidFill>
                  <a:srgbClr val="FFFF00"/>
                </a:solidFill>
              </a:rPr>
              <a:t>But what really is doing it, it’s a demon</a:t>
            </a:r>
            <a:r>
              <a:rPr lang="en-US" dirty="0"/>
              <a:t>. It haunts you. Isn’t that right? You have no peace at all. Day and night, it’s after you. Seems like you just get gloomy feelings in there. Isn’t that right? Yes, sir.</a:t>
            </a:r>
            <a:r>
              <a:rPr lang="en-US" dirty="0">
                <a:solidFill>
                  <a:srgbClr val="FFFF00"/>
                </a:solidFill>
              </a:rPr>
              <a:t> Weary, don’t sleep, nervous</a:t>
            </a:r>
            <a:r>
              <a:rPr lang="en-US" dirty="0"/>
              <a:t>, getting up…?… at night. Isn’t that right? </a:t>
            </a:r>
            <a:endParaRPr lang="en-US" dirty="0"/>
          </a:p>
        </p:txBody>
      </p:sp>
    </p:spTree>
    <p:extLst>
      <p:ext uri="{BB962C8B-B14F-4D97-AF65-F5344CB8AC3E}">
        <p14:creationId xmlns:p14="http://schemas.microsoft.com/office/powerpoint/2010/main" val="1301246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5650" y="439737"/>
            <a:ext cx="10895788" cy="6246813"/>
          </a:xfrm>
        </p:spPr>
        <p:txBody>
          <a:bodyPr>
            <a:normAutofit fontScale="92500"/>
          </a:bodyPr>
          <a:lstStyle/>
          <a:p>
            <a:pPr marL="0" indent="0">
              <a:buNone/>
            </a:pPr>
            <a:r>
              <a:rPr lang="en-US" dirty="0" smtClean="0"/>
              <a:t>(continued)</a:t>
            </a:r>
            <a:r>
              <a:rPr lang="mr-IN" dirty="0" smtClean="0"/>
              <a:t>……</a:t>
            </a:r>
            <a:r>
              <a:rPr lang="en-US" dirty="0" smtClean="0"/>
              <a:t>.Down </a:t>
            </a:r>
            <a:r>
              <a:rPr lang="en-US" dirty="0"/>
              <a:t>through your life, you’ve had a trouble…?… You once was…?… the line, walking…?… Isn’t that right? And you ask forgiveness for that…?… see it one time. Isn’t that right? May God give it to you. Isn’t that the truth? Every word of it. How would I know that except Christ Jesus would reveal that. That’s right. For no one would know that but God Himself alone. Isn’t that true? Now, I’m not reading your mind, but just telling you exactly what’s happened. Is that right? Yes, sir. 50 When you was a—when you was a child, a little boy, with knee pants on, you’ve got problems with something, run… I believe it’s a dog that chased you, or something (Isn’t that right?), a big dog, and you run to a porch. That’s right, I see it as a little boy. Is that the truth, sir? All right. Who would know that but God alone. Isn’t that but right? Oh, my. How marvelous. Now, His… Is that the things, the very truth, my brother? All right. Then I’m going to ask Him to let it leave you. Will you take my word now, and do as I tell you? Will you do it? Now, while I’m praying, you say, “Jesus, I believe with all my heart. And now, I commit myself to You. And I believe that prayer of faith is going to save me now.” You believe that? All right. </a:t>
            </a:r>
            <a:br>
              <a:rPr lang="en-US" dirty="0"/>
            </a:br>
            <a:endParaRPr lang="en-US" dirty="0"/>
          </a:p>
          <a:p>
            <a:endParaRPr lang="en-US" dirty="0"/>
          </a:p>
        </p:txBody>
      </p:sp>
    </p:spTree>
    <p:extLst>
      <p:ext uri="{BB962C8B-B14F-4D97-AF65-F5344CB8AC3E}">
        <p14:creationId xmlns:p14="http://schemas.microsoft.com/office/powerpoint/2010/main" val="494213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4211" y="325436"/>
            <a:ext cx="11095813" cy="6146801"/>
          </a:xfrm>
        </p:spPr>
        <p:txBody>
          <a:bodyPr>
            <a:normAutofit lnSpcReduction="10000"/>
          </a:bodyPr>
          <a:lstStyle/>
          <a:p>
            <a:pPr marL="0" indent="0">
              <a:buNone/>
            </a:pPr>
            <a:r>
              <a:rPr lang="en-US" dirty="0"/>
              <a:t>51 Let’s bow our heads together. Our heavenly Father, Thou art here to bless my brother. O Thou Son of God, Who’s able to reveal the very thoughts of our hearts, able to do all things, free this poor caged mortal; in a cage that he can’t free himself, like an eagle in a cage beating his wings until his weary eyes fall backwards. O Father, be merciful to him. Thy servant knows what he’s suffering. Thou demon tormenting his life, in the Name of Jesus Christ, the Son of God, come out of the man. Now, look here, sir. It’s gone. Now, you’re free. You go out of here testifying… You feel all right now? Fine. Wonderful. That’s… Go out of here rejoicing, testifying. Now, if I could tell you what happened to you when you was a little boy, down through the age, down to where you are right now, the life that you lived, the things that you’ve done, that was true, wasn’t it, every word, true? Now, I will tell you what will be the results in the coming future. </a:t>
            </a:r>
            <a:r>
              <a:rPr lang="en-US" dirty="0">
                <a:solidFill>
                  <a:srgbClr val="FFFF00"/>
                </a:solidFill>
              </a:rPr>
              <a:t>Go out of here happy, singing, testifying, telling people God healed you, forget you ever was nervous. </a:t>
            </a:r>
            <a:r>
              <a:rPr lang="en-US" dirty="0"/>
              <a:t>Thirty days from now, you will be a different man altogether. God bless you, my brother.</a:t>
            </a:r>
          </a:p>
          <a:p>
            <a:endParaRPr lang="en-US" dirty="0"/>
          </a:p>
        </p:txBody>
      </p:sp>
    </p:spTree>
    <p:extLst>
      <p:ext uri="{BB962C8B-B14F-4D97-AF65-F5344CB8AC3E}">
        <p14:creationId xmlns:p14="http://schemas.microsoft.com/office/powerpoint/2010/main" val="1022757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1362" y="311149"/>
            <a:ext cx="11138675" cy="6189663"/>
          </a:xfrm>
        </p:spPr>
        <p:txBody>
          <a:bodyPr>
            <a:normAutofit fontScale="47500" lnSpcReduction="20000"/>
          </a:bodyPr>
          <a:lstStyle/>
          <a:p>
            <a:pPr marL="0" indent="0">
              <a:lnSpc>
                <a:spcPct val="120000"/>
              </a:lnSpc>
              <a:buNone/>
            </a:pPr>
            <a:r>
              <a:rPr lang="en-US" sz="5900" u="sng" dirty="0"/>
              <a:t>61-0207 - Expectation</a:t>
            </a:r>
            <a:endParaRPr lang="en-US" sz="5900" dirty="0"/>
          </a:p>
          <a:p>
            <a:pPr marL="0" indent="0">
              <a:lnSpc>
                <a:spcPct val="120000"/>
              </a:lnSpc>
              <a:buNone/>
            </a:pPr>
            <a:r>
              <a:rPr lang="en-US" sz="5900" dirty="0"/>
              <a:t>And there’s only two elements in the world that controls the world tonight, that’s fear and faith. Russia’s trying to get everybody to fear them, and we’re trying to get everybody to have faith in God. Now, that’s the difference. </a:t>
            </a:r>
            <a:r>
              <a:rPr lang="en-US" sz="5900" b="1" dirty="0">
                <a:solidFill>
                  <a:srgbClr val="FFFF00"/>
                </a:solidFill>
              </a:rPr>
              <a:t>That two element controls all nations, controls all people, controls all churches, controls individuals, is fear or faith. 20 Now, fear has no valuation in it, none whatever.</a:t>
            </a:r>
            <a:r>
              <a:rPr lang="en-US" sz="5900" dirty="0"/>
              <a:t> It’s perfectly endless, it doesn’t… it hasn’t got one good thing about it. If I was to be shot in the morning, was going to be shot, what good would it do to have fear? What good would it do me? You say, “Well, what good would faith do you?” Faith could deliver me, but fear won’t help me a bit. You just get yourself all worked up and more nervous than ever when it comes time for the gun to fire. So let’s have faith.</a:t>
            </a:r>
            <a:endParaRPr lang="en-US" sz="5900" dirty="0"/>
          </a:p>
          <a:p>
            <a:pPr marL="0" indent="0">
              <a:buNone/>
            </a:pPr>
            <a:r>
              <a:rPr lang="en-US" dirty="0"/>
              <a:t/>
            </a:r>
            <a:br>
              <a:rPr lang="en-US" dirty="0"/>
            </a:br>
            <a:endParaRPr lang="en-US" dirty="0"/>
          </a:p>
        </p:txBody>
      </p:sp>
    </p:spTree>
    <p:extLst>
      <p:ext uri="{BB962C8B-B14F-4D97-AF65-F5344CB8AC3E}">
        <p14:creationId xmlns:p14="http://schemas.microsoft.com/office/powerpoint/2010/main" val="1266172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050" y="253999"/>
            <a:ext cx="11395850" cy="6232525"/>
          </a:xfrm>
        </p:spPr>
        <p:txBody>
          <a:bodyPr>
            <a:normAutofit/>
          </a:bodyPr>
          <a:lstStyle/>
          <a:p>
            <a:pPr marL="0" indent="0">
              <a:buNone/>
            </a:pPr>
            <a:r>
              <a:rPr lang="en-US" sz="3200" u="sng" dirty="0"/>
              <a:t>55-1009 - The Way To Have Fellowship</a:t>
            </a:r>
            <a:endParaRPr lang="en-US" sz="3200" dirty="0"/>
          </a:p>
          <a:p>
            <a:pPr marL="0" indent="0">
              <a:buNone/>
            </a:pPr>
            <a:r>
              <a:rPr lang="en-US" sz="3200" dirty="0"/>
              <a:t>26 That’s the trouble with man tonight; that’s what’s the trouble with people tonight; you’re scared. That’s the biggest curse there is on the Full Gospel people, or any other people; is because they are afraid. God has made the provision, but you’re afraid to take His Word for it. If you was—wasn’t afraid tonight, why, you would take your healing by faith, and know that God promised it, and the thing would just go plumb away from you. Afraid, scared… And I’ve noticed it. And that’s the reason I’m such a believer in healing. I know that if you can get away from that scare, and get love in its place, something’s going to happen. </a:t>
            </a:r>
            <a:r>
              <a:rPr lang="en-US" dirty="0"/>
              <a:t/>
            </a:r>
            <a:br>
              <a:rPr lang="en-US" dirty="0"/>
            </a:br>
            <a:endParaRPr lang="en-US" dirty="0"/>
          </a:p>
        </p:txBody>
      </p:sp>
    </p:spTree>
    <p:extLst>
      <p:ext uri="{BB962C8B-B14F-4D97-AF65-F5344CB8AC3E}">
        <p14:creationId xmlns:p14="http://schemas.microsoft.com/office/powerpoint/2010/main" val="350248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62787" y="222250"/>
            <a:ext cx="11138675" cy="6064250"/>
          </a:xfrm>
        </p:spPr>
        <p:txBody>
          <a:bodyPr>
            <a:normAutofit/>
          </a:bodyPr>
          <a:lstStyle/>
          <a:p>
            <a:pPr marL="0" indent="0">
              <a:buNone/>
            </a:pPr>
            <a:r>
              <a:rPr lang="en-US" sz="3200" dirty="0" smtClean="0"/>
              <a:t>(continued)</a:t>
            </a:r>
            <a:r>
              <a:rPr lang="mr-IN" sz="3200" dirty="0" smtClean="0"/>
              <a:t>…</a:t>
            </a:r>
            <a:r>
              <a:rPr lang="en-US" sz="3200" dirty="0" smtClean="0"/>
              <a:t>There’s </a:t>
            </a:r>
            <a:r>
              <a:rPr lang="en-US" sz="3200" dirty="0"/>
              <a:t>only two faculties that govern a human, and one of them is—is faith, which brings results; and the other is fear, which has no value in it at all. Faith is of God. Fear is of the devil. Fear makes you weary; fear makes you wonder. And if I was going to die in the morning, what good would it do me to get all stewed up about it? What if I was going to be electrocuted in the morning, and my life had to end tomorrow morning, what good would that do me to worry about it? 27 “Well,” you say, “what good would it do to have faith?” </a:t>
            </a:r>
            <a:r>
              <a:rPr lang="en-US" sz="3200" b="1" dirty="0">
                <a:solidFill>
                  <a:srgbClr val="FFFF00"/>
                </a:solidFill>
              </a:rPr>
              <a:t>Faith can sign my pardon, sure; there’s value in faith.</a:t>
            </a:r>
            <a:r>
              <a:rPr lang="en-US" sz="3200" dirty="0"/>
              <a:t> Don’t be weary; don’t be scared; don’t be upset; just have faith and believe. And the only way you can have faith, you have to have love first, for love produces faith. For perfect love… Get it. Perfect love casts out all fear.</a:t>
            </a:r>
          </a:p>
        </p:txBody>
      </p:sp>
    </p:spTree>
    <p:extLst>
      <p:ext uri="{BB962C8B-B14F-4D97-AF65-F5344CB8AC3E}">
        <p14:creationId xmlns:p14="http://schemas.microsoft.com/office/powerpoint/2010/main" val="340810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7138" y="1268412"/>
            <a:ext cx="10233800" cy="4351338"/>
          </a:xfrm>
        </p:spPr>
        <p:txBody>
          <a:bodyPr>
            <a:normAutofit/>
          </a:bodyPr>
          <a:lstStyle/>
          <a:p>
            <a:pPr marL="0" indent="0">
              <a:buNone/>
            </a:pPr>
            <a:r>
              <a:rPr lang="en-US" sz="4800" dirty="0"/>
              <a:t/>
            </a:r>
            <a:br>
              <a:rPr lang="en-US" sz="4800" dirty="0"/>
            </a:br>
            <a:r>
              <a:rPr lang="en-US" sz="4800" dirty="0"/>
              <a:t>2 Timothy 1:7, “</a:t>
            </a:r>
            <a:r>
              <a:rPr lang="en-US" sz="4800" i="1" dirty="0"/>
              <a:t>For God hath not given us the spirit of fear; but of </a:t>
            </a:r>
            <a:r>
              <a:rPr lang="en-US" sz="4800" i="1" dirty="0">
                <a:solidFill>
                  <a:srgbClr val="FFFF00"/>
                </a:solidFill>
              </a:rPr>
              <a:t>power</a:t>
            </a:r>
            <a:r>
              <a:rPr lang="en-US" sz="4800" i="1" dirty="0"/>
              <a:t>, and of </a:t>
            </a:r>
            <a:r>
              <a:rPr lang="en-US" sz="4800" i="1" dirty="0">
                <a:solidFill>
                  <a:srgbClr val="FFFF00"/>
                </a:solidFill>
              </a:rPr>
              <a:t>love</a:t>
            </a:r>
            <a:r>
              <a:rPr lang="en-US" sz="4800" i="1" dirty="0"/>
              <a:t>, and of a </a:t>
            </a:r>
            <a:r>
              <a:rPr lang="en-US" sz="4800" i="1" dirty="0">
                <a:solidFill>
                  <a:srgbClr val="FFFF00"/>
                </a:solidFill>
              </a:rPr>
              <a:t>sound mind.</a:t>
            </a:r>
            <a:r>
              <a:rPr lang="en-US" sz="4800" dirty="0"/>
              <a:t>”</a:t>
            </a:r>
            <a:endParaRPr lang="en-US" sz="4800" dirty="0"/>
          </a:p>
        </p:txBody>
      </p:sp>
    </p:spTree>
    <p:extLst>
      <p:ext uri="{BB962C8B-B14F-4D97-AF65-F5344CB8AC3E}">
        <p14:creationId xmlns:p14="http://schemas.microsoft.com/office/powerpoint/2010/main" val="1297584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1350" y="396874"/>
            <a:ext cx="11167250" cy="6118225"/>
          </a:xfrm>
        </p:spPr>
        <p:txBody>
          <a:bodyPr>
            <a:normAutofit/>
          </a:bodyPr>
          <a:lstStyle/>
          <a:p>
            <a:pPr marL="0" indent="0">
              <a:buNone/>
            </a:pPr>
            <a:r>
              <a:rPr lang="en-US" u="sng" dirty="0" smtClean="0"/>
              <a:t>64-0618 </a:t>
            </a:r>
            <a:r>
              <a:rPr lang="en-US" u="sng" dirty="0"/>
              <a:t>- The Presence Of God Unrecognized</a:t>
            </a:r>
            <a:endParaRPr lang="en-US" dirty="0"/>
          </a:p>
          <a:p>
            <a:pPr marL="0" indent="0">
              <a:buNone/>
            </a:pPr>
            <a:r>
              <a:rPr lang="en-US" dirty="0"/>
              <a:t>71 Now, when He is not recognized, His power is al-…is always not revealed, when He is not recognized. No matter how much God is standing present, you’ve got to believe it. That’s all. 72 Like the woman with the blood issue. All them people passing by, and all of them standing up, saying, “There goes the Rabbi. That’s the Guy that claims to be a Prophet. This is the fanatic,” and all such as that. 73 But what happened? This little woman had an issue of blood, and she had heard about Him. And when she come down there, regardless of what anybody said, she recognized Who He was. And she said, “If I can only touch His garment!” See? 7</a:t>
            </a:r>
            <a:r>
              <a:rPr lang="en-US" b="1" u="sng" dirty="0"/>
              <a:t>4 </a:t>
            </a:r>
            <a:r>
              <a:rPr lang="en-US" b="1" u="sng" dirty="0">
                <a:solidFill>
                  <a:srgbClr val="FFFF00"/>
                </a:solidFill>
              </a:rPr>
              <a:t>And when that genuine faith, in God, became a positive thing to her, what did it release? It released His power to heal her.</a:t>
            </a:r>
            <a:r>
              <a:rPr lang="en-US" dirty="0"/>
              <a:t> It touched Him in such a way, He turned around and told her what was wrong with her, said, “Your faith has saved you.” What did? Faith!   </a:t>
            </a:r>
            <a:endParaRPr lang="en-US" dirty="0"/>
          </a:p>
        </p:txBody>
      </p:sp>
    </p:spTree>
    <p:extLst>
      <p:ext uri="{BB962C8B-B14F-4D97-AF65-F5344CB8AC3E}">
        <p14:creationId xmlns:p14="http://schemas.microsoft.com/office/powerpoint/2010/main" val="1537714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788" y="239713"/>
            <a:ext cx="11095812" cy="6361112"/>
          </a:xfrm>
        </p:spPr>
        <p:txBody>
          <a:bodyPr>
            <a:noAutofit/>
          </a:bodyPr>
          <a:lstStyle/>
          <a:p>
            <a:pPr marL="0" indent="0">
              <a:buNone/>
            </a:pPr>
            <a:r>
              <a:rPr lang="en-US" sz="3200" dirty="0"/>
              <a:t>1 John 4:18, “</a:t>
            </a:r>
            <a:r>
              <a:rPr lang="en-US" sz="3200" b="1" i="1" dirty="0"/>
              <a:t>18 </a:t>
            </a:r>
            <a:r>
              <a:rPr lang="en-US" sz="3200" i="1" dirty="0"/>
              <a:t>There is no fear in love; but perfect love </a:t>
            </a:r>
            <a:r>
              <a:rPr lang="en-US" sz="3200" i="1" dirty="0" err="1"/>
              <a:t>casteth</a:t>
            </a:r>
            <a:r>
              <a:rPr lang="en-US" sz="3200" i="1" dirty="0"/>
              <a:t> out fear: because fear hath torment. He that </a:t>
            </a:r>
            <a:r>
              <a:rPr lang="en-US" sz="3200" i="1" dirty="0" err="1"/>
              <a:t>feareth</a:t>
            </a:r>
            <a:r>
              <a:rPr lang="en-US" sz="3200" i="1" dirty="0"/>
              <a:t> is not made perfect in love</a:t>
            </a:r>
            <a:r>
              <a:rPr lang="en-US" sz="3200" i="1" dirty="0" smtClean="0"/>
              <a:t>.</a:t>
            </a:r>
            <a:r>
              <a:rPr lang="en-US" sz="3200" dirty="0" smtClean="0"/>
              <a:t>”</a:t>
            </a:r>
          </a:p>
          <a:p>
            <a:pPr marL="0" indent="0">
              <a:buNone/>
            </a:pPr>
            <a:endParaRPr lang="en-US" sz="3200" dirty="0"/>
          </a:p>
          <a:p>
            <a:pPr marL="0" indent="0">
              <a:buNone/>
            </a:pPr>
            <a:r>
              <a:rPr lang="en-US" sz="3200" u="sng" dirty="0"/>
              <a:t>57-0806 - God Projecting His Love</a:t>
            </a:r>
            <a:endParaRPr lang="en-US" sz="3200" dirty="0"/>
          </a:p>
          <a:p>
            <a:pPr marL="0" indent="0">
              <a:buNone/>
            </a:pPr>
            <a:r>
              <a:rPr lang="en-US" sz="3200" dirty="0"/>
              <a:t>Love has no fear. Love casts out fear. And I notice in my meetings, so much that when I come into the people… One of the great things I find among them is fear. </a:t>
            </a:r>
            <a:r>
              <a:rPr lang="en-US" sz="3200" b="1" u="sng" dirty="0">
                <a:solidFill>
                  <a:srgbClr val="FFFF00"/>
                </a:solidFill>
              </a:rPr>
              <a:t>And what makes fear is lack of confidence.</a:t>
            </a:r>
            <a:r>
              <a:rPr lang="en-US" sz="3200" dirty="0"/>
              <a:t> If you lack confidence it’ll make you fear. But if you love, it casts away that fear. And that’s the way God wants His Church, not so many as charter members; He wants members that’s loyal, and loves, and believes, and has confidence in Him.</a:t>
            </a:r>
            <a:endParaRPr lang="en-US" sz="3200" dirty="0"/>
          </a:p>
        </p:txBody>
      </p:sp>
    </p:spTree>
    <p:extLst>
      <p:ext uri="{BB962C8B-B14F-4D97-AF65-F5344CB8AC3E}">
        <p14:creationId xmlns:p14="http://schemas.microsoft.com/office/powerpoint/2010/main" val="259261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9100" y="1027905"/>
            <a:ext cx="10174174" cy="5180389"/>
          </a:xfrm>
        </p:spPr>
        <p:txBody>
          <a:bodyPr>
            <a:normAutofit/>
          </a:bodyPr>
          <a:lstStyle/>
          <a:p>
            <a:pPr marL="0" indent="0">
              <a:buNone/>
            </a:pPr>
            <a:r>
              <a:rPr lang="en-US" sz="4000" u="sng" dirty="0"/>
              <a:t>57-0806 - God Projecting His </a:t>
            </a:r>
            <a:r>
              <a:rPr lang="en-US" sz="4000" u="sng" dirty="0" smtClean="0"/>
              <a:t>Love</a:t>
            </a:r>
            <a:endParaRPr lang="en-US" sz="4000" dirty="0" smtClean="0"/>
          </a:p>
          <a:p>
            <a:pPr marL="0" indent="0">
              <a:buNone/>
            </a:pPr>
            <a:r>
              <a:rPr lang="en-US" sz="4000" dirty="0" smtClean="0"/>
              <a:t>Love </a:t>
            </a:r>
            <a:r>
              <a:rPr lang="en-US" sz="4000" dirty="0"/>
              <a:t>has no fear. Love casts out fear. And I notice in my meetings, so much that </a:t>
            </a:r>
            <a:r>
              <a:rPr lang="en-US" sz="4000" b="1" u="sng" dirty="0"/>
              <a:t>when I come into the people… One of the great things I find among them is </a:t>
            </a:r>
            <a:r>
              <a:rPr lang="en-US" sz="4000" b="1" u="sng" dirty="0">
                <a:solidFill>
                  <a:srgbClr val="FFFF00"/>
                </a:solidFill>
              </a:rPr>
              <a:t>fear.</a:t>
            </a:r>
            <a:r>
              <a:rPr lang="en-US" sz="4000" dirty="0">
                <a:solidFill>
                  <a:srgbClr val="FFFF00"/>
                </a:solidFill>
              </a:rPr>
              <a:t> </a:t>
            </a:r>
            <a:r>
              <a:rPr lang="en-US" sz="4000" dirty="0"/>
              <a:t>And what makes fear is lack of confidence. If you lack confidence it’ll make you fear. </a:t>
            </a:r>
            <a:endParaRPr lang="en-US" sz="4000" dirty="0"/>
          </a:p>
        </p:txBody>
      </p:sp>
    </p:spTree>
    <p:extLst>
      <p:ext uri="{BB962C8B-B14F-4D97-AF65-F5344CB8AC3E}">
        <p14:creationId xmlns:p14="http://schemas.microsoft.com/office/powerpoint/2010/main" val="1020227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8524" y="354012"/>
            <a:ext cx="10910075" cy="5803900"/>
          </a:xfrm>
        </p:spPr>
        <p:txBody>
          <a:bodyPr>
            <a:noAutofit/>
          </a:bodyPr>
          <a:lstStyle/>
          <a:p>
            <a:pPr marL="0" indent="0">
              <a:buNone/>
            </a:pPr>
            <a:r>
              <a:rPr lang="en-US" sz="3600" u="sng" dirty="0"/>
              <a:t>56-0814 - Divine Love And Sovereign Grace</a:t>
            </a:r>
            <a:endParaRPr lang="en-US" sz="3600" dirty="0"/>
          </a:p>
          <a:p>
            <a:pPr marL="0" indent="0">
              <a:buNone/>
            </a:pPr>
            <a:r>
              <a:rPr lang="en-US" sz="3600" dirty="0"/>
              <a:t>And there’s one of the greatest hindrance that there is in the church today, and right here at Edmonton, and every… or not Edmonton, I didn’t mean to say that. I mean Prince Albert. And—and among other people everywhere is fear, but love,</a:t>
            </a:r>
            <a:r>
              <a:rPr lang="en-US" sz="3600" b="1" u="sng" dirty="0"/>
              <a:t> perfect love </a:t>
            </a:r>
            <a:r>
              <a:rPr lang="en-US" sz="3600" b="1" u="sng" dirty="0" err="1"/>
              <a:t>casteth</a:t>
            </a:r>
            <a:r>
              <a:rPr lang="en-US" sz="3600" b="1" u="sng" dirty="0"/>
              <a:t> out fear. So you… </a:t>
            </a:r>
            <a:r>
              <a:rPr lang="en-US" sz="3600" b="1" u="sng" dirty="0">
                <a:solidFill>
                  <a:srgbClr val="FFFF00"/>
                </a:solidFill>
              </a:rPr>
              <a:t>The reason you’re—you’re fearful is because the right temperance of love has never entered yet.</a:t>
            </a:r>
            <a:r>
              <a:rPr lang="en-US" sz="3600" dirty="0">
                <a:solidFill>
                  <a:srgbClr val="FFFF00"/>
                </a:solidFill>
              </a:rPr>
              <a:t> </a:t>
            </a:r>
            <a:r>
              <a:rPr lang="en-US" sz="3600" dirty="0"/>
              <a:t>When there’s real love, all fear passes away. When you really love the Lord… 16 Now, I’m not condemning you; I’m only trying to bring something to light that you could look at…</a:t>
            </a:r>
            <a:endParaRPr lang="en-US" sz="3600" dirty="0"/>
          </a:p>
        </p:txBody>
      </p:sp>
    </p:spTree>
    <p:extLst>
      <p:ext uri="{BB962C8B-B14F-4D97-AF65-F5344CB8AC3E}">
        <p14:creationId xmlns:p14="http://schemas.microsoft.com/office/powerpoint/2010/main" val="109317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2800" y="439737"/>
            <a:ext cx="10710050" cy="5946775"/>
          </a:xfrm>
        </p:spPr>
        <p:txBody>
          <a:bodyPr>
            <a:normAutofit/>
          </a:bodyPr>
          <a:lstStyle/>
          <a:p>
            <a:pPr marL="0" indent="0">
              <a:buNone/>
            </a:pPr>
            <a:r>
              <a:rPr lang="en-US" sz="3600" b="1" u="sng" dirty="0"/>
              <a:t>HEBREWS.CHAPTER.2.PART.2</a:t>
            </a:r>
            <a:r>
              <a:rPr lang="en-US" sz="3600" u="sng" dirty="0"/>
              <a:t>     57-0825E  58-147 </a:t>
            </a:r>
            <a:endParaRPr lang="en-US" sz="3600" u="sng" dirty="0"/>
          </a:p>
          <a:p>
            <a:pPr marL="0" indent="0">
              <a:buNone/>
            </a:pPr>
            <a:r>
              <a:rPr lang="en-US" sz="3600" dirty="0"/>
              <a:t>The Bible said, "He ascended on high and give gifts unto men." There was a atmosphere hung over the earth of darkness, of gloom, of death, and weary. The prayers couldn't come up, because the atonement wasn't made, but He broke through that veil. He opened up the way. He broke the veil of sickness. </a:t>
            </a:r>
            <a:r>
              <a:rPr lang="en-US" sz="3600" b="1" dirty="0">
                <a:solidFill>
                  <a:srgbClr val="FFFF00"/>
                </a:solidFill>
              </a:rPr>
              <a:t>He broke the veil of sin. He broke the veil of worry. He broke the veil of depressed. </a:t>
            </a:r>
            <a:r>
              <a:rPr lang="en-US" sz="3600" dirty="0"/>
              <a:t>He broke every veil and made a highway for the wayfaring man walking up the King's highway.</a:t>
            </a:r>
            <a:endParaRPr lang="en-US" sz="3600" dirty="0"/>
          </a:p>
        </p:txBody>
      </p:sp>
    </p:spTree>
    <p:extLst>
      <p:ext uri="{BB962C8B-B14F-4D97-AF65-F5344CB8AC3E}">
        <p14:creationId xmlns:p14="http://schemas.microsoft.com/office/powerpoint/2010/main" val="994207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8513" y="896939"/>
            <a:ext cx="11181538" cy="6346824"/>
          </a:xfrm>
        </p:spPr>
        <p:txBody>
          <a:bodyPr>
            <a:normAutofit fontScale="40000" lnSpcReduction="20000"/>
          </a:bodyPr>
          <a:lstStyle/>
          <a:p>
            <a:pPr marL="0" indent="0">
              <a:lnSpc>
                <a:spcPct val="120000"/>
              </a:lnSpc>
              <a:buNone/>
            </a:pPr>
            <a:r>
              <a:rPr lang="en-US" sz="9600" dirty="0"/>
              <a:t>Psalm 46:8-11, “</a:t>
            </a:r>
            <a:r>
              <a:rPr lang="en-US" sz="9600" i="1" dirty="0"/>
              <a:t>Come, behold the works of the Lord, what desolations he hath made in the earth. He </a:t>
            </a:r>
            <a:r>
              <a:rPr lang="en-US" sz="9600" i="1" dirty="0" err="1"/>
              <a:t>maketh</a:t>
            </a:r>
            <a:r>
              <a:rPr lang="en-US" sz="9600" i="1" dirty="0"/>
              <a:t> wars to cease unto the end of the earth; he </a:t>
            </a:r>
            <a:r>
              <a:rPr lang="en-US" sz="9600" i="1" dirty="0" err="1"/>
              <a:t>breaketh</a:t>
            </a:r>
            <a:r>
              <a:rPr lang="en-US" sz="9600" i="1" dirty="0"/>
              <a:t> the bow, and </a:t>
            </a:r>
            <a:r>
              <a:rPr lang="en-US" sz="9600" i="1" dirty="0" err="1"/>
              <a:t>cutteth</a:t>
            </a:r>
            <a:r>
              <a:rPr lang="en-US" sz="9600" i="1" dirty="0"/>
              <a:t> the spear in sunder; he </a:t>
            </a:r>
            <a:r>
              <a:rPr lang="en-US" sz="9600" i="1" dirty="0" err="1"/>
              <a:t>burneth</a:t>
            </a:r>
            <a:r>
              <a:rPr lang="en-US" sz="9600" i="1" dirty="0"/>
              <a:t> the chariot in the fire. Be still, and know that I am God: I will be exalted among the heathen, I will be exalted in the earth. The Lord of hosts is with us; the God of Jacob is our refuge. Selah.</a:t>
            </a:r>
            <a:r>
              <a:rPr lang="en-US" sz="9600" dirty="0"/>
              <a:t>“</a:t>
            </a:r>
            <a:endParaRPr lang="en-US" sz="9600" dirty="0"/>
          </a:p>
          <a:p>
            <a:pPr marL="0" indent="0">
              <a:lnSpc>
                <a:spcPct val="120000"/>
              </a:lnSpc>
              <a:buNone/>
            </a:pPr>
            <a:endParaRPr lang="en-US" sz="9600" dirty="0" smtClean="0"/>
          </a:p>
        </p:txBody>
      </p:sp>
    </p:spTree>
    <p:extLst>
      <p:ext uri="{BB962C8B-B14F-4D97-AF65-F5344CB8AC3E}">
        <p14:creationId xmlns:p14="http://schemas.microsoft.com/office/powerpoint/2010/main" val="1403770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8563" y="696911"/>
            <a:ext cx="10224275" cy="5446713"/>
          </a:xfrm>
        </p:spPr>
        <p:txBody>
          <a:bodyPr>
            <a:noAutofit/>
          </a:bodyPr>
          <a:lstStyle/>
          <a:p>
            <a:pPr marL="0" indent="0">
              <a:lnSpc>
                <a:spcPct val="120000"/>
              </a:lnSpc>
              <a:buNone/>
            </a:pPr>
            <a:r>
              <a:rPr lang="en-US" sz="3200" u="sng" dirty="0" smtClean="0"/>
              <a:t>59-0708E </a:t>
            </a:r>
            <a:r>
              <a:rPr lang="en-US" sz="3200" u="sng" dirty="0"/>
              <a:t>- Be Certain Of God</a:t>
            </a:r>
            <a:endParaRPr lang="en-US" sz="3200" dirty="0"/>
          </a:p>
          <a:p>
            <a:pPr marL="0" indent="0">
              <a:lnSpc>
                <a:spcPct val="120000"/>
              </a:lnSpc>
              <a:buNone/>
            </a:pPr>
            <a:r>
              <a:rPr lang="en-US" sz="3200" dirty="0"/>
              <a:t>He holds the whole world in His hands. He just, “Phew!” Blows the stars off, made the solar system, spoke His Word, and it was so. The very dirt that you’re setting over is His Word made manifest. If it didn’t, where did it come from? The dirt that you’re walking on is His Word made manifest. He said, “Let there be…” And there was. I believe every Word that He said is the truth. No matter how long it lingers, it’s so anyhow.</a:t>
            </a:r>
          </a:p>
          <a:p>
            <a:pPr marL="0" indent="0">
              <a:buNone/>
            </a:pPr>
            <a:r>
              <a:rPr lang="en-US" sz="3200" dirty="0"/>
              <a:t/>
            </a:r>
            <a:br>
              <a:rPr lang="en-US" sz="3200" dirty="0"/>
            </a:br>
            <a:endParaRPr lang="en-US" sz="3200" dirty="0"/>
          </a:p>
        </p:txBody>
      </p:sp>
    </p:spTree>
    <p:extLst>
      <p:ext uri="{BB962C8B-B14F-4D97-AF65-F5344CB8AC3E}">
        <p14:creationId xmlns:p14="http://schemas.microsoft.com/office/powerpoint/2010/main" val="1973516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7100" y="711200"/>
            <a:ext cx="10367150" cy="5461000"/>
          </a:xfrm>
        </p:spPr>
        <p:txBody>
          <a:bodyPr>
            <a:noAutofit/>
          </a:bodyPr>
          <a:lstStyle/>
          <a:p>
            <a:pPr marL="0" indent="0">
              <a:buNone/>
            </a:pPr>
            <a:r>
              <a:rPr lang="en-US" sz="4400" dirty="0"/>
              <a:t>John 14:27-28, “</a:t>
            </a:r>
            <a:r>
              <a:rPr lang="en-US" sz="4400" b="1" i="1" dirty="0"/>
              <a:t>27 </a:t>
            </a:r>
            <a:r>
              <a:rPr lang="en-US" sz="4400" i="1" dirty="0"/>
              <a:t>Peace I leave with you, my peace I give unto you: not as the world giveth, give I unto you. </a:t>
            </a:r>
            <a:r>
              <a:rPr lang="en-US" sz="4400" i="1" dirty="0">
                <a:solidFill>
                  <a:srgbClr val="FFFF00"/>
                </a:solidFill>
              </a:rPr>
              <a:t>Let not your heart be troubled, neither let it be afraid.</a:t>
            </a:r>
            <a:r>
              <a:rPr lang="en-US" sz="4400" b="1" i="1" dirty="0"/>
              <a:t>28 </a:t>
            </a:r>
            <a:r>
              <a:rPr lang="en-US" sz="4400" i="1" dirty="0"/>
              <a:t>Ye have heard how I said unto you, I go away, and come again unto you. If ye loved me, ye would rejoice, because I said, I go unto the Father: for my Father is greater than I.</a:t>
            </a:r>
            <a:r>
              <a:rPr lang="en-US" sz="4400" dirty="0"/>
              <a:t>”</a:t>
            </a:r>
            <a:endParaRPr lang="en-US" sz="4400" dirty="0"/>
          </a:p>
        </p:txBody>
      </p:sp>
    </p:spTree>
    <p:extLst>
      <p:ext uri="{BB962C8B-B14F-4D97-AF65-F5344CB8AC3E}">
        <p14:creationId xmlns:p14="http://schemas.microsoft.com/office/powerpoint/2010/main" val="1488818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2958" y="393867"/>
            <a:ext cx="10815326" cy="6199438"/>
          </a:xfrm>
        </p:spPr>
        <p:txBody>
          <a:bodyPr>
            <a:noAutofit/>
          </a:bodyPr>
          <a:lstStyle/>
          <a:p>
            <a:pPr marL="0" indent="0">
              <a:buNone/>
            </a:pPr>
            <a:r>
              <a:rPr lang="en-US" dirty="0"/>
              <a:t>Luke 21:26, “</a:t>
            </a:r>
            <a:r>
              <a:rPr lang="en-US" i="1" dirty="0"/>
              <a:t>Men's hearts failing them for fear, and for looking after those things which are coming on the earth: for the powers of heaven shall be shaken.</a:t>
            </a:r>
            <a:r>
              <a:rPr lang="en-US" dirty="0"/>
              <a:t>”</a:t>
            </a:r>
            <a:endParaRPr lang="en-US" dirty="0"/>
          </a:p>
          <a:p>
            <a:pPr marL="0" indent="0">
              <a:buNone/>
            </a:pPr>
            <a:r>
              <a:rPr lang="en-US" dirty="0"/>
              <a:t/>
            </a:r>
            <a:br>
              <a:rPr lang="en-US" dirty="0"/>
            </a:br>
            <a:r>
              <a:rPr lang="en-US" u="sng" dirty="0"/>
              <a:t>58-0530 - Time-Tested Faith</a:t>
            </a:r>
            <a:endParaRPr lang="en-US" dirty="0"/>
          </a:p>
          <a:p>
            <a:pPr marL="0" indent="0">
              <a:buNone/>
            </a:pPr>
            <a:r>
              <a:rPr lang="en-US" dirty="0"/>
              <a:t>We’re… That was the last sign of the end of the Jew. I believe we got sputniks in the sky, handwriting on the wall, </a:t>
            </a:r>
            <a:r>
              <a:rPr lang="en-US" b="1" u="sng" dirty="0">
                <a:solidFill>
                  <a:srgbClr val="FFFF00"/>
                </a:solidFill>
              </a:rPr>
              <a:t>men’s hearts failing for fear</a:t>
            </a:r>
            <a:r>
              <a:rPr lang="en-US" dirty="0"/>
              <a:t>, perplexed of times, distress between nations. One extra drink of Vodka, and we could all go to ashes before morning. You know that. Not a thing to keep them from doing it. 62 New York—just takes one. They got a bomb that’ll blow a hundred and seventy-five feet deep, a hundred and something miles square. Where you going to hide at? You couldn’t dig deep enough: the concussion would get you hundreds and hundreds of feet below the ground. But there’s a hiding place. It’s made out of feathers; under His </a:t>
            </a:r>
            <a:r>
              <a:rPr lang="en-US" dirty="0" err="1"/>
              <a:t>ar</a:t>
            </a:r>
            <a:r>
              <a:rPr lang="en-US" dirty="0"/>
              <a:t>—wings we abide.</a:t>
            </a:r>
            <a:endParaRPr lang="en-US" dirty="0"/>
          </a:p>
          <a:p>
            <a:r>
              <a:rPr lang="en-US" dirty="0"/>
              <a:t/>
            </a:r>
            <a:br>
              <a:rPr lang="en-US" dirty="0"/>
            </a:br>
            <a:endParaRPr lang="en-US" dirty="0"/>
          </a:p>
        </p:txBody>
      </p:sp>
    </p:spTree>
    <p:extLst>
      <p:ext uri="{BB962C8B-B14F-4D97-AF65-F5344CB8AC3E}">
        <p14:creationId xmlns:p14="http://schemas.microsoft.com/office/powerpoint/2010/main" val="194239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45958"/>
            <a:ext cx="10816390" cy="6244389"/>
          </a:xfrm>
        </p:spPr>
        <p:txBody>
          <a:bodyPr>
            <a:normAutofit/>
          </a:bodyPr>
          <a:lstStyle/>
          <a:p>
            <a:pPr marL="0" indent="0">
              <a:buNone/>
            </a:pPr>
            <a:r>
              <a:rPr lang="en-US" sz="4000" u="sng" dirty="0"/>
              <a:t>61-0429E - The Uncertain Sound</a:t>
            </a:r>
            <a:endParaRPr lang="en-US" sz="4000" dirty="0"/>
          </a:p>
          <a:p>
            <a:pPr marL="0" indent="0">
              <a:buNone/>
            </a:pPr>
            <a:r>
              <a:rPr lang="en-US" sz="4000" dirty="0"/>
              <a:t>10 Traveling around from nation to nation,</a:t>
            </a:r>
            <a:r>
              <a:rPr lang="en-US" sz="4000" b="1" u="sng" dirty="0"/>
              <a:t> </a:t>
            </a:r>
            <a:r>
              <a:rPr lang="en-US" sz="4000" b="1" u="sng" dirty="0">
                <a:solidFill>
                  <a:srgbClr val="FFFF00"/>
                </a:solidFill>
              </a:rPr>
              <a:t>I find that everyone seems to be nervous.</a:t>
            </a:r>
            <a:r>
              <a:rPr lang="en-US" sz="4000" dirty="0"/>
              <a:t> And the psychic wards are filling up. And the people are… Down the street, </a:t>
            </a:r>
            <a:r>
              <a:rPr lang="en-US" sz="4000" b="1" dirty="0">
                <a:solidFill>
                  <a:srgbClr val="FFFF00"/>
                </a:solidFill>
              </a:rPr>
              <a:t>there seems to be so much anxiety</a:t>
            </a:r>
            <a:r>
              <a:rPr lang="en-US" sz="4000" b="1" dirty="0"/>
              <a:t>,</a:t>
            </a:r>
            <a:r>
              <a:rPr lang="en-US" sz="4000" dirty="0"/>
              <a:t> and rush just as hard as they can, till they don’t have courtesy even, one for the other. And I’ve noticed it amongst all people.</a:t>
            </a:r>
            <a:endParaRPr lang="en-US" sz="4000" dirty="0"/>
          </a:p>
        </p:txBody>
      </p:sp>
    </p:spTree>
    <p:extLst>
      <p:ext uri="{BB962C8B-B14F-4D97-AF65-F5344CB8AC3E}">
        <p14:creationId xmlns:p14="http://schemas.microsoft.com/office/powerpoint/2010/main" val="1093565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43386" y="0"/>
            <a:ext cx="10305227" cy="6852976"/>
          </a:xfrm>
        </p:spPr>
      </p:pic>
    </p:spTree>
    <p:extLst>
      <p:ext uri="{BB962C8B-B14F-4D97-AF65-F5344CB8AC3E}">
        <p14:creationId xmlns:p14="http://schemas.microsoft.com/office/powerpoint/2010/main" val="1203160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6747" y="-30786"/>
            <a:ext cx="10098505" cy="6888786"/>
          </a:xfrm>
        </p:spPr>
      </p:pic>
    </p:spTree>
    <p:extLst>
      <p:ext uri="{BB962C8B-B14F-4D97-AF65-F5344CB8AC3E}">
        <p14:creationId xmlns:p14="http://schemas.microsoft.com/office/powerpoint/2010/main" val="828728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6389" y="333709"/>
            <a:ext cx="11404873" cy="6139280"/>
          </a:xfrm>
        </p:spPr>
        <p:txBody>
          <a:bodyPr>
            <a:noAutofit/>
          </a:bodyPr>
          <a:lstStyle/>
          <a:p>
            <a:pPr marL="0" indent="0">
              <a:buNone/>
            </a:pPr>
            <a:r>
              <a:rPr lang="en-US" u="sng" dirty="0"/>
              <a:t>56-0122 - The Junction Time</a:t>
            </a:r>
            <a:endParaRPr lang="en-US" dirty="0"/>
          </a:p>
          <a:p>
            <a:pPr marL="0" indent="0">
              <a:buNone/>
            </a:pPr>
            <a:r>
              <a:rPr lang="en-US" dirty="0"/>
              <a:t>95 And if they have been through all of these things, when all the world history is climaxing in this great drama… What’s the matter? What makes people so nervous? Why is it even psychiatrist are coming to be prayed for? </a:t>
            </a:r>
            <a:r>
              <a:rPr lang="en-US" b="1" u="sng" dirty="0">
                <a:solidFill>
                  <a:srgbClr val="FFFF00"/>
                </a:solidFill>
              </a:rPr>
              <a:t>Why is it the world’s in a nervous age, a neurotic age.</a:t>
            </a:r>
            <a:r>
              <a:rPr lang="en-US" dirty="0">
                <a:solidFill>
                  <a:srgbClr val="FFFF00"/>
                </a:solidFill>
              </a:rPr>
              <a:t> </a:t>
            </a:r>
            <a:r>
              <a:rPr lang="en-US" dirty="0"/>
              <a:t>When people can’t wait. “</a:t>
            </a:r>
            <a:r>
              <a:rPr lang="en-US" dirty="0" err="1"/>
              <a:t>Thrrrrp</a:t>
            </a:r>
            <a:r>
              <a:rPr lang="en-US" dirty="0"/>
              <a:t> [Brother Branham makes a speeding noise—Ed.],” down the street ninety miles an hour, stop at the beer joint, two hours ’fore they go home, run over people. What’s the matter? What’s everybody in such a hurry, you can’t visit your neighbor? You don’t have no friends. You don’t know who lives next door to you. You </a:t>
            </a:r>
            <a:r>
              <a:rPr lang="en-US" dirty="0" err="1"/>
              <a:t>ain’t</a:t>
            </a:r>
            <a:r>
              <a:rPr lang="en-US" dirty="0"/>
              <a:t> got time to do this. You’re in a hurry. What’s the matter? There’s a great drama being set. That’s right. And the lion-hungered nation are ravishing in. </a:t>
            </a:r>
            <a:r>
              <a:rPr lang="en-US" b="1" dirty="0"/>
              <a:t>But just before he gets able to take it, God will take His Church.</a:t>
            </a:r>
            <a:endParaRPr lang="en-US" dirty="0"/>
          </a:p>
        </p:txBody>
      </p:sp>
    </p:spTree>
    <p:extLst>
      <p:ext uri="{BB962C8B-B14F-4D97-AF65-F5344CB8AC3E}">
        <p14:creationId xmlns:p14="http://schemas.microsoft.com/office/powerpoint/2010/main" val="754167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34974"/>
            <a:ext cx="12192000" cy="5968531"/>
          </a:xfrm>
        </p:spPr>
      </p:pic>
    </p:spTree>
    <p:extLst>
      <p:ext uri="{BB962C8B-B14F-4D97-AF65-F5344CB8AC3E}">
        <p14:creationId xmlns:p14="http://schemas.microsoft.com/office/powerpoint/2010/main" val="43608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19937" y="482599"/>
            <a:ext cx="10910076" cy="5961063"/>
          </a:xfrm>
        </p:spPr>
        <p:txBody>
          <a:bodyPr>
            <a:noAutofit/>
          </a:bodyPr>
          <a:lstStyle/>
          <a:p>
            <a:pPr marL="0" indent="0">
              <a:buNone/>
            </a:pPr>
            <a:r>
              <a:rPr lang="en-US" sz="4400" u="sng" dirty="0"/>
              <a:t>56-0814 - Divine Love And Sovereign Grace</a:t>
            </a:r>
            <a:endParaRPr lang="en-US" sz="4400" dirty="0"/>
          </a:p>
          <a:p>
            <a:pPr marL="0" indent="0">
              <a:buNone/>
            </a:pPr>
            <a:r>
              <a:rPr lang="en-US" sz="4400" dirty="0"/>
              <a:t>And there’s one of the </a:t>
            </a:r>
            <a:r>
              <a:rPr lang="en-US" sz="4400" dirty="0">
                <a:solidFill>
                  <a:srgbClr val="FFFF00"/>
                </a:solidFill>
              </a:rPr>
              <a:t>greatest hindrance that there is in the church today</a:t>
            </a:r>
            <a:r>
              <a:rPr lang="en-US" sz="4400" dirty="0"/>
              <a:t>, and right here at Edmonton, and every… or not Edmonton, I didn’t mean to say that. I mean Prince Albert. </a:t>
            </a:r>
            <a:r>
              <a:rPr lang="en-US" sz="4400" b="1" u="sng" dirty="0">
                <a:solidFill>
                  <a:srgbClr val="FFFF00"/>
                </a:solidFill>
              </a:rPr>
              <a:t>And—and among other people everywhere is </a:t>
            </a:r>
            <a:r>
              <a:rPr lang="en-US" sz="4400" b="1" u="sng" dirty="0" smtClean="0">
                <a:solidFill>
                  <a:srgbClr val="FFFF00"/>
                </a:solidFill>
              </a:rPr>
              <a:t>fear</a:t>
            </a:r>
            <a:r>
              <a:rPr lang="en-US" sz="4400" dirty="0" smtClean="0"/>
              <a:t>, </a:t>
            </a:r>
            <a:r>
              <a:rPr lang="en-US" sz="4400" dirty="0"/>
              <a:t>but love, perfect love </a:t>
            </a:r>
            <a:r>
              <a:rPr lang="en-US" sz="4400" dirty="0" err="1"/>
              <a:t>casteth</a:t>
            </a:r>
            <a:r>
              <a:rPr lang="en-US" sz="4400" dirty="0"/>
              <a:t> out fear. </a:t>
            </a:r>
            <a:r>
              <a:rPr lang="en-US" sz="3600" dirty="0"/>
              <a:t/>
            </a:r>
            <a:br>
              <a:rPr lang="en-US" sz="3600" dirty="0"/>
            </a:br>
            <a:endParaRPr lang="en-US" sz="3600" dirty="0"/>
          </a:p>
        </p:txBody>
      </p:sp>
    </p:spTree>
    <p:extLst>
      <p:ext uri="{BB962C8B-B14F-4D97-AF65-F5344CB8AC3E}">
        <p14:creationId xmlns:p14="http://schemas.microsoft.com/office/powerpoint/2010/main" val="401081360"/>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1558</TotalTime>
  <Words>2758</Words>
  <Application>Microsoft Macintosh PowerPoint</Application>
  <PresentationFormat>Widescreen</PresentationFormat>
  <Paragraphs>42</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Corbel</vt:lpstr>
      <vt:lpstr>Mangal</vt:lpstr>
      <vt:lpstr>Arial</vt:lpstr>
      <vt:lpstr>Depth</vt:lpstr>
      <vt:lpstr>No Fear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Coffey</dc:creator>
  <cp:lastModifiedBy>Stephen Coffey</cp:lastModifiedBy>
  <cp:revision>16</cp:revision>
  <dcterms:created xsi:type="dcterms:W3CDTF">2018-11-06T20:19:32Z</dcterms:created>
  <dcterms:modified xsi:type="dcterms:W3CDTF">2018-11-07T22:18:23Z</dcterms:modified>
</cp:coreProperties>
</file>