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32" r:id="rId6"/>
  </p:sldMasterIdLst>
  <p:notesMasterIdLst>
    <p:notesMasterId r:id="rId78"/>
  </p:notesMasterIdLst>
  <p:sldIdLst>
    <p:sldId id="256" r:id="rId7"/>
    <p:sldId id="360" r:id="rId8"/>
    <p:sldId id="357" r:id="rId9"/>
    <p:sldId id="356" r:id="rId10"/>
    <p:sldId id="358" r:id="rId11"/>
    <p:sldId id="359" r:id="rId12"/>
    <p:sldId id="396" r:id="rId13"/>
    <p:sldId id="397" r:id="rId14"/>
    <p:sldId id="399" r:id="rId15"/>
    <p:sldId id="398" r:id="rId16"/>
    <p:sldId id="371" r:id="rId17"/>
    <p:sldId id="373" r:id="rId18"/>
    <p:sldId id="372" r:id="rId19"/>
    <p:sldId id="374" r:id="rId20"/>
    <p:sldId id="361" r:id="rId21"/>
    <p:sldId id="376" r:id="rId22"/>
    <p:sldId id="375" r:id="rId23"/>
    <p:sldId id="377" r:id="rId24"/>
    <p:sldId id="387" r:id="rId25"/>
    <p:sldId id="365" r:id="rId26"/>
    <p:sldId id="367" r:id="rId27"/>
    <p:sldId id="368" r:id="rId28"/>
    <p:sldId id="362" r:id="rId29"/>
    <p:sldId id="370" r:id="rId30"/>
    <p:sldId id="379" r:id="rId31"/>
    <p:sldId id="380" r:id="rId32"/>
    <p:sldId id="381" r:id="rId33"/>
    <p:sldId id="363" r:id="rId34"/>
    <p:sldId id="366" r:id="rId35"/>
    <p:sldId id="382" r:id="rId36"/>
    <p:sldId id="383" r:id="rId37"/>
    <p:sldId id="369" r:id="rId38"/>
    <p:sldId id="364" r:id="rId39"/>
    <p:sldId id="385" r:id="rId40"/>
    <p:sldId id="386" r:id="rId41"/>
    <p:sldId id="260" r:id="rId42"/>
    <p:sldId id="388" r:id="rId43"/>
    <p:sldId id="395" r:id="rId44"/>
    <p:sldId id="389" r:id="rId45"/>
    <p:sldId id="390" r:id="rId46"/>
    <p:sldId id="393" r:id="rId47"/>
    <p:sldId id="394" r:id="rId48"/>
    <p:sldId id="299" r:id="rId49"/>
    <p:sldId id="305" r:id="rId50"/>
    <p:sldId id="346" r:id="rId51"/>
    <p:sldId id="337" r:id="rId52"/>
    <p:sldId id="340" r:id="rId53"/>
    <p:sldId id="341" r:id="rId54"/>
    <p:sldId id="342" r:id="rId55"/>
    <p:sldId id="339" r:id="rId56"/>
    <p:sldId id="308" r:id="rId57"/>
    <p:sldId id="309" r:id="rId58"/>
    <p:sldId id="312" r:id="rId59"/>
    <p:sldId id="314" r:id="rId60"/>
    <p:sldId id="335" r:id="rId61"/>
    <p:sldId id="320" r:id="rId62"/>
    <p:sldId id="332" r:id="rId63"/>
    <p:sldId id="355" r:id="rId64"/>
    <p:sldId id="333" r:id="rId65"/>
    <p:sldId id="268" r:id="rId66"/>
    <p:sldId id="270" r:id="rId67"/>
    <p:sldId id="344" r:id="rId68"/>
    <p:sldId id="347" r:id="rId69"/>
    <p:sldId id="349" r:id="rId70"/>
    <p:sldId id="348" r:id="rId71"/>
    <p:sldId id="351" r:id="rId72"/>
    <p:sldId id="352" r:id="rId73"/>
    <p:sldId id="354" r:id="rId74"/>
    <p:sldId id="353" r:id="rId75"/>
    <p:sldId id="350" r:id="rId76"/>
    <p:sldId id="345"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24486C"/>
    <a:srgbClr val="CC6600"/>
    <a:srgbClr val="1C1C1C"/>
    <a:srgbClr val="CC3300"/>
    <a:srgbClr val="FFCC00"/>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autoAdjust="0"/>
    <p:restoredTop sz="94634"/>
  </p:normalViewPr>
  <p:slideViewPr>
    <p:cSldViewPr>
      <p:cViewPr varScale="1">
        <p:scale>
          <a:sx n="131" d="100"/>
          <a:sy n="131" d="100"/>
        </p:scale>
        <p:origin x="1096" y="18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69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C2B7D-2669-42ED-8A08-BD25F0202635}" type="datetimeFigureOut">
              <a:rPr lang="en-US" smtClean="0"/>
              <a:pPr/>
              <a:t>11/18/18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8391E-CBE4-4794-83CE-DD88B7407199}" type="slidenum">
              <a:rPr lang="en-US" smtClean="0"/>
              <a:pPr/>
              <a:t>‹#›</a:t>
            </a:fld>
            <a:endParaRPr lang="en-US"/>
          </a:p>
        </p:txBody>
      </p:sp>
    </p:spTree>
    <p:extLst>
      <p:ext uri="{BB962C8B-B14F-4D97-AF65-F5344CB8AC3E}">
        <p14:creationId xmlns:p14="http://schemas.microsoft.com/office/powerpoint/2010/main" val="181039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8391E-CBE4-4794-83CE-DD88B7407199}" type="slidenum">
              <a:rPr lang="en-US" smtClean="0"/>
              <a:pPr/>
              <a:t>36</a:t>
            </a:fld>
            <a:endParaRPr lang="en-US"/>
          </a:p>
        </p:txBody>
      </p:sp>
    </p:spTree>
    <p:extLst>
      <p:ext uri="{BB962C8B-B14F-4D97-AF65-F5344CB8AC3E}">
        <p14:creationId xmlns:p14="http://schemas.microsoft.com/office/powerpoint/2010/main" val="15950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A6A29B-9226-4547-9A58-1DC3A230D162}" type="slidenum">
              <a:rPr lang="en-US" smtClean="0"/>
              <a:t>37</a:t>
            </a:fld>
            <a:endParaRPr lang="en-US"/>
          </a:p>
        </p:txBody>
      </p:sp>
    </p:spTree>
    <p:extLst>
      <p:ext uri="{BB962C8B-B14F-4D97-AF65-F5344CB8AC3E}">
        <p14:creationId xmlns:p14="http://schemas.microsoft.com/office/powerpoint/2010/main" val="10465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A6A29B-9226-4547-9A58-1DC3A230D162}" type="slidenum">
              <a:rPr lang="en-US" smtClean="0"/>
              <a:t>51</a:t>
            </a:fld>
            <a:endParaRPr lang="en-US"/>
          </a:p>
        </p:txBody>
      </p:sp>
    </p:spTree>
    <p:extLst>
      <p:ext uri="{BB962C8B-B14F-4D97-AF65-F5344CB8AC3E}">
        <p14:creationId xmlns:p14="http://schemas.microsoft.com/office/powerpoint/2010/main" val="193932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28578" y="5334000"/>
            <a:ext cx="7772797" cy="635000"/>
          </a:xfrm>
          <a:effectLst>
            <a:outerShdw dist="35921" dir="2700000" algn="ctr" rotWithShape="0">
              <a:schemeClr val="bg2"/>
            </a:outerShdw>
          </a:effectLst>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3228578" y="6159500"/>
            <a:ext cx="6401594" cy="317500"/>
          </a:xfrm>
        </p:spPr>
        <p:txBody>
          <a:bodyPr/>
          <a:lstStyle>
            <a:lvl1pPr marL="0" indent="0">
              <a:buFontTx/>
              <a:buNone/>
              <a:defRPr sz="2100"/>
            </a:lvl1pPr>
          </a:lstStyle>
          <a:p>
            <a:r>
              <a:rPr lang="en-US"/>
              <a:t>Click to edit Master subtitle style</a:t>
            </a:r>
          </a:p>
        </p:txBody>
      </p:sp>
      <p:sp>
        <p:nvSpPr>
          <p:cNvPr id="3076" name="Rectangle 4"/>
          <p:cNvSpPr>
            <a:spLocks noGrp="1" noChangeArrowheads="1"/>
          </p:cNvSpPr>
          <p:nvPr>
            <p:ph type="dt" sz="half" idx="2"/>
          </p:nvPr>
        </p:nvSpPr>
        <p:spPr>
          <a:xfrm>
            <a:off x="457399" y="6604000"/>
            <a:ext cx="2133203" cy="476250"/>
          </a:xfrm>
        </p:spPr>
        <p:txBody>
          <a:bodyPr/>
          <a:lstStyle>
            <a:lvl1pPr>
              <a:defRPr sz="1300"/>
            </a:lvl1pPr>
          </a:lstStyle>
          <a:p>
            <a:r>
              <a:rPr lang="en-US"/>
              <a:t>11-18-2018</a:t>
            </a:r>
          </a:p>
        </p:txBody>
      </p:sp>
      <p:sp>
        <p:nvSpPr>
          <p:cNvPr id="3077" name="Rectangle 5"/>
          <p:cNvSpPr>
            <a:spLocks noGrp="1" noChangeArrowheads="1"/>
          </p:cNvSpPr>
          <p:nvPr>
            <p:ph type="ftr" sz="quarter" idx="3"/>
          </p:nvPr>
        </p:nvSpPr>
        <p:spPr>
          <a:xfrm>
            <a:off x="3124399" y="6604000"/>
            <a:ext cx="2895203" cy="476250"/>
          </a:xfrm>
        </p:spPr>
        <p:txBody>
          <a:bodyPr/>
          <a:lstStyle>
            <a:lvl1pPr>
              <a:defRPr sz="1300"/>
            </a:lvl1pPr>
          </a:lstStyle>
          <a:p>
            <a:r>
              <a:rPr lang="en-US"/>
              <a:t>Our Eternal Place</a:t>
            </a:r>
          </a:p>
        </p:txBody>
      </p:sp>
      <p:sp>
        <p:nvSpPr>
          <p:cNvPr id="3078" name="Rectangle 6"/>
          <p:cNvSpPr>
            <a:spLocks noGrp="1" noChangeArrowheads="1"/>
          </p:cNvSpPr>
          <p:nvPr>
            <p:ph type="sldNum" sz="quarter" idx="4"/>
          </p:nvPr>
        </p:nvSpPr>
        <p:spPr>
          <a:xfrm>
            <a:off x="6553399" y="6604000"/>
            <a:ext cx="2133203" cy="476250"/>
          </a:xfrm>
        </p:spPr>
        <p:txBody>
          <a:bodyPr/>
          <a:lstStyle>
            <a:lvl1pPr>
              <a:defRPr sz="1300"/>
            </a:lvl1pPr>
          </a:lstStyle>
          <a:p>
            <a:fld id="{1FE0A11C-2943-434C-B832-50E442CBD3C0}" type="slidenum">
              <a:rPr lang="en-US" smtClean="0"/>
              <a:pPr/>
              <a:t>‹#›</a:t>
            </a:fld>
            <a:endParaRPr lang="en-US"/>
          </a:p>
        </p:txBody>
      </p:sp>
    </p:spTree>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17A250AB-789E-4F27-8E4A-98E159405C24}" type="slidenum">
              <a:rPr lang="en-US" smtClean="0"/>
              <a:pPr/>
              <a:t>‹#›</a:t>
            </a:fld>
            <a:endParaRPr lang="en-US"/>
          </a:p>
        </p:txBody>
      </p:sp>
    </p:spTree>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102" y="973667"/>
            <a:ext cx="2066726" cy="5376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22" y="973667"/>
            <a:ext cx="6104930" cy="5376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24F8E2B4-A5D9-42B0-ABEF-D8506F0FB611}" type="slidenum">
              <a:rPr lang="en-US" smtClean="0"/>
              <a:pPr/>
              <a:t>‹#›</a:t>
            </a:fld>
            <a:endParaRPr lang="en-US"/>
          </a:p>
        </p:txBody>
      </p:sp>
    </p:spTree>
  </p:cSld>
  <p:clrMapOvr>
    <a:masterClrMapping/>
  </p:clrMapOvr>
  <p:transition spd="med">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4" y="2129898"/>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20008" indent="0" algn="ctr">
              <a:buNone/>
              <a:defRPr/>
            </a:lvl2pPr>
            <a:lvl3pPr marL="640016" indent="0" algn="ctr">
              <a:buNone/>
              <a:defRPr/>
            </a:lvl3pPr>
            <a:lvl4pPr marL="960024" indent="0" algn="ctr">
              <a:buNone/>
              <a:defRPr/>
            </a:lvl4pPr>
            <a:lvl5pPr marL="1280032" indent="0" algn="ctr">
              <a:buNone/>
              <a:defRPr/>
            </a:lvl5pPr>
            <a:lvl6pPr marL="1600040" indent="0" algn="ctr">
              <a:buNone/>
              <a:defRPr/>
            </a:lvl6pPr>
            <a:lvl7pPr marL="1920048" indent="0" algn="ctr">
              <a:buNone/>
              <a:defRPr/>
            </a:lvl7pPr>
            <a:lvl8pPr marL="2240056" indent="0" algn="ctr">
              <a:buNone/>
              <a:defRPr/>
            </a:lvl8pPr>
            <a:lvl9pPr marL="2560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86408D4-14E7-44D9-9F6F-F3DEB26ADFF7}" type="slidenum">
              <a:rPr lang="en-US"/>
              <a:pPr/>
              <a:t>‹#›</a:t>
            </a:fld>
            <a:endParaRPr lang="en-US"/>
          </a:p>
        </p:txBody>
      </p:sp>
    </p:spTree>
  </p:cSld>
  <p:clrMapOvr>
    <a:masterClrMapping/>
  </p:clrMapOvr>
  <p:transition spd="med">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EA72469-038B-436D-9385-420BC9E62B77}" type="slidenum">
              <a:rPr lang="en-US"/>
              <a:pPr/>
              <a:t>‹#›</a:t>
            </a:fld>
            <a:endParaRPr lang="en-US"/>
          </a:p>
        </p:txBody>
      </p:sp>
    </p:spTree>
  </p:cSld>
  <p:clrMapOvr>
    <a:masterClrMapping/>
  </p:clrMapOvr>
  <p:transition spd="med">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5" y="2906449"/>
            <a:ext cx="7772797" cy="1500188"/>
          </a:xfrm>
        </p:spPr>
        <p:txBody>
          <a:bodyPr anchor="b"/>
          <a:lstStyle>
            <a:lvl1pPr marL="0" indent="0">
              <a:buNone/>
              <a:defRPr sz="1400"/>
            </a:lvl1pPr>
            <a:lvl2pPr marL="320008" indent="0">
              <a:buNone/>
              <a:defRPr sz="1300"/>
            </a:lvl2pPr>
            <a:lvl3pPr marL="640016" indent="0">
              <a:buNone/>
              <a:defRPr sz="1100"/>
            </a:lvl3pPr>
            <a:lvl4pPr marL="960024" indent="0">
              <a:buNone/>
              <a:defRPr sz="1000"/>
            </a:lvl4pPr>
            <a:lvl5pPr marL="1280032" indent="0">
              <a:buNone/>
              <a:defRPr sz="1000"/>
            </a:lvl5pPr>
            <a:lvl6pPr marL="1600040" indent="0">
              <a:buNone/>
              <a:defRPr sz="1000"/>
            </a:lvl6pPr>
            <a:lvl7pPr marL="1920048" indent="0">
              <a:buNone/>
              <a:defRPr sz="1000"/>
            </a:lvl7pPr>
            <a:lvl8pPr marL="2240056" indent="0">
              <a:buNone/>
              <a:defRPr sz="1000"/>
            </a:lvl8pPr>
            <a:lvl9pPr marL="2560064"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3C985858-FBD9-44FC-9990-DE6F25C74614}" type="slidenum">
              <a:rPr lang="en-US"/>
              <a:pPr/>
              <a:t>‹#›</a:t>
            </a:fld>
            <a:endParaRPr lang="en-US"/>
          </a:p>
        </p:txBody>
      </p:sp>
    </p:spTree>
  </p:cSld>
  <p:clrMapOvr>
    <a:masterClrMapping/>
  </p:clrMapOvr>
  <p:transition spd="med">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00" y="1968500"/>
            <a:ext cx="3842742" cy="41579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5391" y="1968500"/>
            <a:ext cx="3843734" cy="41579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2815F22-B123-45EE-BF55-B374D5D92632}" type="slidenum">
              <a:rPr lang="en-US"/>
              <a:pPr/>
              <a:t>‹#›</a:t>
            </a:fld>
            <a:endParaRPr lang="en-US"/>
          </a:p>
        </p:txBody>
      </p:sp>
    </p:spTree>
  </p:cSld>
  <p:clrMapOvr>
    <a:masterClrMapping/>
  </p:clrMapOvr>
  <p:transition spd="med">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1"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20008" indent="0">
              <a:buNone/>
              <a:defRPr sz="1400" b="1"/>
            </a:lvl2pPr>
            <a:lvl3pPr marL="640016" indent="0">
              <a:buNone/>
              <a:defRPr sz="1300" b="1"/>
            </a:lvl3pPr>
            <a:lvl4pPr marL="960024" indent="0">
              <a:buNone/>
              <a:defRPr sz="1100" b="1"/>
            </a:lvl4pPr>
            <a:lvl5pPr marL="1280032" indent="0">
              <a:buNone/>
              <a:defRPr sz="1100" b="1"/>
            </a:lvl5pPr>
            <a:lvl6pPr marL="1600040" indent="0">
              <a:buNone/>
              <a:defRPr sz="1100" b="1"/>
            </a:lvl6pPr>
            <a:lvl7pPr marL="1920048" indent="0">
              <a:buNone/>
              <a:defRPr sz="1100" b="1"/>
            </a:lvl7pPr>
            <a:lvl8pPr marL="2240056" indent="0">
              <a:buNone/>
              <a:defRPr sz="1100" b="1"/>
            </a:lvl8pPr>
            <a:lvl9pPr marL="2560064"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20008" indent="0">
              <a:buNone/>
              <a:defRPr sz="1400" b="1"/>
            </a:lvl2pPr>
            <a:lvl3pPr marL="640016" indent="0">
              <a:buNone/>
              <a:defRPr sz="1300" b="1"/>
            </a:lvl3pPr>
            <a:lvl4pPr marL="960024" indent="0">
              <a:buNone/>
              <a:defRPr sz="1100" b="1"/>
            </a:lvl4pPr>
            <a:lvl5pPr marL="1280032" indent="0">
              <a:buNone/>
              <a:defRPr sz="1100" b="1"/>
            </a:lvl5pPr>
            <a:lvl6pPr marL="1600040" indent="0">
              <a:buNone/>
              <a:defRPr sz="1100" b="1"/>
            </a:lvl6pPr>
            <a:lvl7pPr marL="1920048" indent="0">
              <a:buNone/>
              <a:defRPr sz="1100" b="1"/>
            </a:lvl7pPr>
            <a:lvl8pPr marL="2240056" indent="0">
              <a:buNone/>
              <a:defRPr sz="1100" b="1"/>
            </a:lvl8pPr>
            <a:lvl9pPr marL="2560064"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D32EA348-60D7-47CA-9BCD-7231031A713C}" type="slidenum">
              <a:rPr lang="en-US"/>
              <a:pPr/>
              <a:t>‹#›</a:t>
            </a:fld>
            <a:endParaRPr lang="en-US"/>
          </a:p>
        </p:txBody>
      </p:sp>
    </p:spTree>
  </p:cSld>
  <p:clrMapOvr>
    <a:masterClrMapping/>
  </p:clrMapOvr>
  <p:transition spd="med">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1C47BC24-E52C-4279-806E-8C7574CE3452}" type="slidenum">
              <a:rPr lang="en-US"/>
              <a:pPr/>
              <a:t>‹#›</a:t>
            </a:fld>
            <a:endParaRPr lang="en-US"/>
          </a:p>
        </p:txBody>
      </p:sp>
    </p:spTree>
  </p:cSld>
  <p:clrMapOvr>
    <a:masterClrMapping/>
  </p:clrMapOvr>
  <p:transition spd="med">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1D460FCA-3721-453D-8F6A-029B43F6D626}" type="slidenum">
              <a:rPr lang="en-US"/>
              <a:pPr/>
              <a:t>‹#›</a:t>
            </a:fld>
            <a:endParaRPr lang="en-US"/>
          </a:p>
        </p:txBody>
      </p:sp>
    </p:spTree>
  </p:cSld>
  <p:clrMapOvr>
    <a:masterClrMapping/>
  </p:clrMapOvr>
  <p:transition spd="med">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1"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1" y="1435365"/>
            <a:ext cx="3008313" cy="4691063"/>
          </a:xfrm>
        </p:spPr>
        <p:txBody>
          <a:bodyPr/>
          <a:lstStyle>
            <a:lvl1pPr marL="0" indent="0">
              <a:buNone/>
              <a:defRPr sz="1000"/>
            </a:lvl1pPr>
            <a:lvl2pPr marL="320008" indent="0">
              <a:buNone/>
              <a:defRPr sz="800"/>
            </a:lvl2pPr>
            <a:lvl3pPr marL="640016" indent="0">
              <a:buNone/>
              <a:defRPr sz="700"/>
            </a:lvl3pPr>
            <a:lvl4pPr marL="960024" indent="0">
              <a:buNone/>
              <a:defRPr sz="600"/>
            </a:lvl4pPr>
            <a:lvl5pPr marL="1280032" indent="0">
              <a:buNone/>
              <a:defRPr sz="600"/>
            </a:lvl5pPr>
            <a:lvl6pPr marL="1600040" indent="0">
              <a:buNone/>
              <a:defRPr sz="600"/>
            </a:lvl6pPr>
            <a:lvl7pPr marL="1920048" indent="0">
              <a:buNone/>
              <a:defRPr sz="600"/>
            </a:lvl7pPr>
            <a:lvl8pPr marL="2240056" indent="0">
              <a:buNone/>
              <a:defRPr sz="600"/>
            </a:lvl8pPr>
            <a:lvl9pPr marL="256006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475CAF50-121B-46E3-B1C8-78990072FC5B}" type="slidenum">
              <a:rPr lang="en-US"/>
              <a:pPr/>
              <a:t>‹#›</a:t>
            </a:fld>
            <a:endParaRPr lang="en-US"/>
          </a:p>
        </p:txBody>
      </p:sp>
    </p:spTree>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754B0D01-D208-4C83-A89B-A64AEB0428FA}" type="slidenum">
              <a:rPr lang="en-US" smtClean="0"/>
              <a:pPr/>
              <a:t>‹#›</a:t>
            </a:fld>
            <a:endParaRPr lang="en-US"/>
          </a:p>
        </p:txBody>
      </p:sp>
    </p:spTree>
  </p:cSld>
  <p:clrMapOvr>
    <a:masterClrMapping/>
  </p:clrMapOvr>
  <p:transition spd="med">
    <p:cut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3"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3" y="612513"/>
            <a:ext cx="5486797" cy="4115593"/>
          </a:xfrm>
        </p:spPr>
        <p:txBody>
          <a:bodyPr/>
          <a:lstStyle>
            <a:lvl1pPr marL="0" indent="0">
              <a:buNone/>
              <a:defRPr sz="2200"/>
            </a:lvl1pPr>
            <a:lvl2pPr marL="320008" indent="0">
              <a:buNone/>
              <a:defRPr sz="2000"/>
            </a:lvl2pPr>
            <a:lvl3pPr marL="640016" indent="0">
              <a:buNone/>
              <a:defRPr sz="1700"/>
            </a:lvl3pPr>
            <a:lvl4pPr marL="960024" indent="0">
              <a:buNone/>
              <a:defRPr sz="1400"/>
            </a:lvl4pPr>
            <a:lvl5pPr marL="1280032" indent="0">
              <a:buNone/>
              <a:defRPr sz="1400"/>
            </a:lvl5pPr>
            <a:lvl6pPr marL="1600040" indent="0">
              <a:buNone/>
              <a:defRPr sz="1400"/>
            </a:lvl6pPr>
            <a:lvl7pPr marL="1920048" indent="0">
              <a:buNone/>
              <a:defRPr sz="1400"/>
            </a:lvl7pPr>
            <a:lvl8pPr marL="2240056" indent="0">
              <a:buNone/>
              <a:defRPr sz="1400"/>
            </a:lvl8pPr>
            <a:lvl9pPr marL="2560064" indent="0">
              <a:buNone/>
              <a:defRPr sz="1400"/>
            </a:lvl9pPr>
          </a:lstStyle>
          <a:p>
            <a:r>
              <a:rPr lang="en-US"/>
              <a:t>Click icon to add picture</a:t>
            </a:r>
          </a:p>
        </p:txBody>
      </p:sp>
      <p:sp>
        <p:nvSpPr>
          <p:cNvPr id="4" name="Text Placeholder 3"/>
          <p:cNvSpPr>
            <a:spLocks noGrp="1"/>
          </p:cNvSpPr>
          <p:nvPr>
            <p:ph type="body" sz="half" idx="2"/>
          </p:nvPr>
        </p:nvSpPr>
        <p:spPr>
          <a:xfrm>
            <a:off x="1791893" y="5367075"/>
            <a:ext cx="5486797" cy="805656"/>
          </a:xfrm>
        </p:spPr>
        <p:txBody>
          <a:bodyPr/>
          <a:lstStyle>
            <a:lvl1pPr marL="0" indent="0">
              <a:buNone/>
              <a:defRPr sz="1000"/>
            </a:lvl1pPr>
            <a:lvl2pPr marL="320008" indent="0">
              <a:buNone/>
              <a:defRPr sz="800"/>
            </a:lvl2pPr>
            <a:lvl3pPr marL="640016" indent="0">
              <a:buNone/>
              <a:defRPr sz="700"/>
            </a:lvl3pPr>
            <a:lvl4pPr marL="960024" indent="0">
              <a:buNone/>
              <a:defRPr sz="600"/>
            </a:lvl4pPr>
            <a:lvl5pPr marL="1280032" indent="0">
              <a:buNone/>
              <a:defRPr sz="600"/>
            </a:lvl5pPr>
            <a:lvl6pPr marL="1600040" indent="0">
              <a:buNone/>
              <a:defRPr sz="600"/>
            </a:lvl6pPr>
            <a:lvl7pPr marL="1920048" indent="0">
              <a:buNone/>
              <a:defRPr sz="600"/>
            </a:lvl7pPr>
            <a:lvl8pPr marL="2240056" indent="0">
              <a:buNone/>
              <a:defRPr sz="600"/>
            </a:lvl8pPr>
            <a:lvl9pPr marL="256006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C07792ED-B633-4893-81F6-944BEC9196BC}" type="slidenum">
              <a:rPr lang="en-US"/>
              <a:pPr/>
              <a:t>‹#›</a:t>
            </a:fld>
            <a:endParaRPr lang="en-US"/>
          </a:p>
        </p:txBody>
      </p:sp>
    </p:spTree>
  </p:cSld>
  <p:clrMapOvr>
    <a:masterClrMapping/>
  </p:clrMapOvr>
  <p:transition spd="med">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0641B6DF-8A6C-44A2-827A-7794F05058ED}" type="slidenum">
              <a:rPr lang="en-US"/>
              <a:pPr/>
              <a:t>‹#›</a:t>
            </a:fld>
            <a:endParaRPr lang="en-US"/>
          </a:p>
        </p:txBody>
      </p:sp>
    </p:spTree>
  </p:cSld>
  <p:clrMapOvr>
    <a:masterClrMapping/>
  </p:clrMapOvr>
  <p:transition spd="med">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0156" y="994836"/>
            <a:ext cx="1956594" cy="51315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99" y="994836"/>
            <a:ext cx="5777508" cy="5131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E2208A3-6C19-46FE-97DE-A65B0A0DC0F0}" type="slidenum">
              <a:rPr lang="en-US"/>
              <a:pPr/>
              <a:t>‹#›</a:t>
            </a:fld>
            <a:endParaRPr lang="en-US"/>
          </a:p>
        </p:txBody>
      </p:sp>
    </p:spTree>
  </p:cSld>
  <p:clrMapOvr>
    <a:masterClrMapping/>
  </p:clrMapOvr>
  <p:transition spd="med">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5"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92" indent="0" algn="ctr">
              <a:buNone/>
              <a:defRPr/>
            </a:lvl2pPr>
            <a:lvl3pPr marL="639984" indent="0" algn="ctr">
              <a:buNone/>
              <a:defRPr/>
            </a:lvl3pPr>
            <a:lvl4pPr marL="959976" indent="0" algn="ctr">
              <a:buNone/>
              <a:defRPr/>
            </a:lvl4pPr>
            <a:lvl5pPr marL="1279968" indent="0" algn="ctr">
              <a:buNone/>
              <a:defRPr/>
            </a:lvl5pPr>
            <a:lvl6pPr marL="1599960" indent="0" algn="ctr">
              <a:buNone/>
              <a:defRPr/>
            </a:lvl6pPr>
            <a:lvl7pPr marL="1919952" indent="0" algn="ctr">
              <a:buNone/>
              <a:defRPr/>
            </a:lvl7pPr>
            <a:lvl8pPr marL="2239944" indent="0" algn="ctr">
              <a:buNone/>
              <a:defRPr/>
            </a:lvl8pPr>
            <a:lvl9pPr marL="255993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E4BA4F7-7E9D-4E16-AB35-27AB0A560AE9}" type="slidenum">
              <a:rPr lang="en-US"/>
              <a:pPr/>
              <a:t>‹#›</a:t>
            </a:fld>
            <a:endParaRPr lang="en-US"/>
          </a:p>
        </p:txBody>
      </p:sp>
    </p:spTree>
  </p:cSld>
  <p:clrMapOvr>
    <a:masterClrMapping/>
  </p:clrMapOvr>
  <p:transition spd="med">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438E74CE-F33D-4598-A82B-322E1DEB7374}" type="slidenum">
              <a:rPr lang="en-US"/>
              <a:pPr/>
              <a:t>‹#›</a:t>
            </a:fld>
            <a:endParaRPr lang="en-US"/>
          </a:p>
        </p:txBody>
      </p:sp>
    </p:spTree>
  </p:cSld>
  <p:clrMapOvr>
    <a:masterClrMapping/>
  </p:clrMapOvr>
  <p:transition spd="med">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6" y="2906449"/>
            <a:ext cx="7772797" cy="1500188"/>
          </a:xfrm>
        </p:spPr>
        <p:txBody>
          <a:bodyPr anchor="b"/>
          <a:lstStyle>
            <a:lvl1pPr marL="0" indent="0">
              <a:buNone/>
              <a:defRPr sz="1400"/>
            </a:lvl1pPr>
            <a:lvl2pPr marL="319992" indent="0">
              <a:buNone/>
              <a:defRPr sz="1300"/>
            </a:lvl2pPr>
            <a:lvl3pPr marL="639984" indent="0">
              <a:buNone/>
              <a:defRPr sz="1100"/>
            </a:lvl3pPr>
            <a:lvl4pPr marL="959976" indent="0">
              <a:buNone/>
              <a:defRPr sz="1000"/>
            </a:lvl4pPr>
            <a:lvl5pPr marL="1279968" indent="0">
              <a:buNone/>
              <a:defRPr sz="1000"/>
            </a:lvl5pPr>
            <a:lvl6pPr marL="1599960" indent="0">
              <a:buNone/>
              <a:defRPr sz="1000"/>
            </a:lvl6pPr>
            <a:lvl7pPr marL="1919952" indent="0">
              <a:buNone/>
              <a:defRPr sz="1000"/>
            </a:lvl7pPr>
            <a:lvl8pPr marL="2239944" indent="0">
              <a:buNone/>
              <a:defRPr sz="1000"/>
            </a:lvl8pPr>
            <a:lvl9pPr marL="2559936"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46C6C0DF-6CE9-4EB2-BCC0-3A7D3F630008}" type="slidenum">
              <a:rPr lang="en-US"/>
              <a:pPr/>
              <a:t>‹#›</a:t>
            </a:fld>
            <a:endParaRPr lang="en-US"/>
          </a:p>
        </p:txBody>
      </p:sp>
    </p:spTree>
  </p:cSld>
  <p:clrMapOvr>
    <a:masterClrMapping/>
  </p:clrMapOvr>
  <p:transition spd="med">
    <p:cut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8128" y="1079500"/>
            <a:ext cx="4024313" cy="5143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90" y="1079500"/>
            <a:ext cx="4024313" cy="5143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0700D841-DD70-4B91-89EC-0FB7D8DBAB00}" type="slidenum">
              <a:rPr lang="en-US"/>
              <a:pPr/>
              <a:t>‹#›</a:t>
            </a:fld>
            <a:endParaRPr lang="en-US"/>
          </a:p>
        </p:txBody>
      </p:sp>
    </p:spTree>
  </p:cSld>
  <p:clrMapOvr>
    <a:masterClrMapping/>
  </p:clrMapOvr>
  <p:transition spd="med">
    <p:cut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A4736C3E-8977-4C6D-98A3-7CB4B5F7AFC4}" type="slidenum">
              <a:rPr lang="en-US"/>
              <a:pPr/>
              <a:t>‹#›</a:t>
            </a:fld>
            <a:endParaRPr lang="en-US"/>
          </a:p>
        </p:txBody>
      </p:sp>
    </p:spTree>
  </p:cSld>
  <p:clrMapOvr>
    <a:masterClrMapping/>
  </p:clrMapOvr>
  <p:transition spd="med">
    <p:cut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4750CDEA-ECB6-4655-AA91-122D87188CC4}" type="slidenum">
              <a:rPr lang="en-US"/>
              <a:pPr/>
              <a:t>‹#›</a:t>
            </a:fld>
            <a:endParaRPr lang="en-US"/>
          </a:p>
        </p:txBody>
      </p:sp>
    </p:spTree>
  </p:cSld>
  <p:clrMapOvr>
    <a:masterClrMapping/>
  </p:clrMapOvr>
  <p:transition spd="med">
    <p:cut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6E5CA94F-007B-4B27-A95A-668166F2135D}" type="slidenum">
              <a:rPr lang="en-US"/>
              <a:pPr/>
              <a:t>‹#›</a:t>
            </a:fld>
            <a:endParaRPr lang="en-US"/>
          </a:p>
        </p:txBody>
      </p:sp>
    </p:spTree>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400"/>
            </a:lvl1pPr>
            <a:lvl2pPr marL="320040" indent="0">
              <a:buNone/>
              <a:defRPr sz="1300"/>
            </a:lvl2pPr>
            <a:lvl3pPr marL="640080" indent="0">
              <a:buNone/>
              <a:defRPr sz="1100"/>
            </a:lvl3pPr>
            <a:lvl4pPr marL="960120" indent="0">
              <a:buNone/>
              <a:defRPr sz="1000"/>
            </a:lvl4pPr>
            <a:lvl5pPr marL="1280160" indent="0">
              <a:buNone/>
              <a:defRPr sz="1000"/>
            </a:lvl5pPr>
            <a:lvl6pPr marL="1600200" indent="0">
              <a:buNone/>
              <a:defRPr sz="1000"/>
            </a:lvl6pPr>
            <a:lvl7pPr marL="1920240" indent="0">
              <a:buNone/>
              <a:defRPr sz="1000"/>
            </a:lvl7pPr>
            <a:lvl8pPr marL="2240280" indent="0">
              <a:buNone/>
              <a:defRPr sz="1000"/>
            </a:lvl8pPr>
            <a:lvl9pPr marL="2560320"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D7D3EF5E-43C5-4E38-8344-0FC3A4022244}" type="slidenum">
              <a:rPr lang="en-US" smtClean="0"/>
              <a:pPr/>
              <a:t>‹#›</a:t>
            </a:fld>
            <a:endParaRPr lang="en-US"/>
          </a:p>
        </p:txBody>
      </p:sp>
    </p:spTree>
  </p:cSld>
  <p:clrMapOvr>
    <a:masterClrMapping/>
  </p:clrMapOvr>
  <p:transition spd="med">
    <p:cut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2" y="1435365"/>
            <a:ext cx="3008313" cy="4691063"/>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35324346-B125-4840-B333-05972455DF11}" type="slidenum">
              <a:rPr lang="en-US"/>
              <a:pPr/>
              <a:t>‹#›</a:t>
            </a:fld>
            <a:endParaRPr lang="en-US"/>
          </a:p>
        </p:txBody>
      </p:sp>
    </p:spTree>
  </p:cSld>
  <p:clrMapOvr>
    <a:masterClrMapping/>
  </p:clrMapOvr>
  <p:transition spd="med">
    <p:cut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4"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4" y="612514"/>
            <a:ext cx="5486797" cy="4115593"/>
          </a:xfrm>
        </p:spPr>
        <p:txBody>
          <a:bodyPr/>
          <a:lstStyle>
            <a:lvl1pPr marL="0" indent="0">
              <a:buNone/>
              <a:defRPr sz="2200"/>
            </a:lvl1pPr>
            <a:lvl2pPr marL="319992" indent="0">
              <a:buNone/>
              <a:defRPr sz="2000"/>
            </a:lvl2pPr>
            <a:lvl3pPr marL="639984" indent="0">
              <a:buNone/>
              <a:defRPr sz="1700"/>
            </a:lvl3pPr>
            <a:lvl4pPr marL="959976" indent="0">
              <a:buNone/>
              <a:defRPr sz="1400"/>
            </a:lvl4pPr>
            <a:lvl5pPr marL="1279968" indent="0">
              <a:buNone/>
              <a:defRPr sz="1400"/>
            </a:lvl5pPr>
            <a:lvl6pPr marL="1599960" indent="0">
              <a:buNone/>
              <a:defRPr sz="1400"/>
            </a:lvl6pPr>
            <a:lvl7pPr marL="1919952" indent="0">
              <a:buNone/>
              <a:defRPr sz="1400"/>
            </a:lvl7pPr>
            <a:lvl8pPr marL="2239944" indent="0">
              <a:buNone/>
              <a:defRPr sz="1400"/>
            </a:lvl8pPr>
            <a:lvl9pPr marL="2559936" indent="0">
              <a:buNone/>
              <a:defRPr sz="1400"/>
            </a:lvl9pPr>
          </a:lstStyle>
          <a:p>
            <a:r>
              <a:rPr lang="en-US"/>
              <a:t>Click icon to add picture</a:t>
            </a:r>
          </a:p>
        </p:txBody>
      </p:sp>
      <p:sp>
        <p:nvSpPr>
          <p:cNvPr id="4" name="Text Placeholder 3"/>
          <p:cNvSpPr>
            <a:spLocks noGrp="1"/>
          </p:cNvSpPr>
          <p:nvPr>
            <p:ph type="body" sz="half" idx="2"/>
          </p:nvPr>
        </p:nvSpPr>
        <p:spPr>
          <a:xfrm>
            <a:off x="1791894" y="5367075"/>
            <a:ext cx="5486797" cy="805656"/>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413F32A3-F7EF-4F81-9894-A1BC16657F81}" type="slidenum">
              <a:rPr lang="en-US"/>
              <a:pPr/>
              <a:t>‹#›</a:t>
            </a:fld>
            <a:endParaRPr lang="en-US"/>
          </a:p>
        </p:txBody>
      </p:sp>
    </p:spTree>
  </p:cSld>
  <p:clrMapOvr>
    <a:masterClrMapping/>
  </p:clrMapOvr>
  <p:transition spd="med">
    <p:cut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BA7E5D8C-C5D6-42A0-A72F-346EC9AE5360}" type="slidenum">
              <a:rPr lang="en-US"/>
              <a:pPr/>
              <a:t>‹#›</a:t>
            </a:fld>
            <a:endParaRPr lang="en-US"/>
          </a:p>
        </p:txBody>
      </p:sp>
    </p:spTree>
  </p:cSld>
  <p:clrMapOvr>
    <a:masterClrMapping/>
  </p:clrMapOvr>
  <p:transition spd="med">
    <p:cut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6032" y="254000"/>
            <a:ext cx="2035969"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54000"/>
            <a:ext cx="6012656"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E0217804-D7A6-4239-B300-73F8088317F7}" type="slidenum">
              <a:rPr lang="en-US"/>
              <a:pPr/>
              <a:t>‹#›</a:t>
            </a:fld>
            <a:endParaRPr lang="en-US"/>
          </a:p>
        </p:txBody>
      </p:sp>
    </p:spTree>
  </p:cSld>
  <p:clrMapOvr>
    <a:masterClrMapping/>
  </p:clrMapOvr>
  <p:transition spd="med">
    <p:cut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6"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76" indent="0" algn="ctr">
              <a:buNone/>
              <a:defRPr/>
            </a:lvl2pPr>
            <a:lvl3pPr marL="639952" indent="0" algn="ctr">
              <a:buNone/>
              <a:defRPr/>
            </a:lvl3pPr>
            <a:lvl4pPr marL="959928" indent="0" algn="ctr">
              <a:buNone/>
              <a:defRPr/>
            </a:lvl4pPr>
            <a:lvl5pPr marL="1279904" indent="0" algn="ctr">
              <a:buNone/>
              <a:defRPr/>
            </a:lvl5pPr>
            <a:lvl6pPr marL="1599880" indent="0" algn="ctr">
              <a:buNone/>
              <a:defRPr/>
            </a:lvl6pPr>
            <a:lvl7pPr marL="1919856" indent="0" algn="ctr">
              <a:buNone/>
              <a:defRPr/>
            </a:lvl7pPr>
            <a:lvl8pPr marL="2239832" indent="0" algn="ctr">
              <a:buNone/>
              <a:defRPr/>
            </a:lvl8pPr>
            <a:lvl9pPr marL="255980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CE079F04-BF7F-4424-BB85-F14FFF1CD0F1}" type="slidenum">
              <a:rPr lang="en-US"/>
              <a:pPr/>
              <a:t>‹#›</a:t>
            </a:fld>
            <a:endParaRPr lang="en-US"/>
          </a:p>
        </p:txBody>
      </p:sp>
    </p:spTree>
  </p:cSld>
  <p:clrMapOvr>
    <a:masterClrMapping/>
  </p:clrMapOvr>
  <p:transition spd="med">
    <p:cut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E1EA62E-C84A-4F42-897C-463D28E91446}" type="slidenum">
              <a:rPr lang="en-US"/>
              <a:pPr/>
              <a:t>‹#›</a:t>
            </a:fld>
            <a:endParaRPr lang="en-US"/>
          </a:p>
        </p:txBody>
      </p:sp>
    </p:spTree>
  </p:cSld>
  <p:clrMapOvr>
    <a:masterClrMapping/>
  </p:clrMapOvr>
  <p:transition spd="med">
    <p:cut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7" y="2906449"/>
            <a:ext cx="7772797" cy="1500188"/>
          </a:xfrm>
        </p:spPr>
        <p:txBody>
          <a:bodyPr anchor="b"/>
          <a:lstStyle>
            <a:lvl1pPr marL="0" indent="0">
              <a:buNone/>
              <a:defRPr sz="1400"/>
            </a:lvl1pPr>
            <a:lvl2pPr marL="319976" indent="0">
              <a:buNone/>
              <a:defRPr sz="1300"/>
            </a:lvl2pPr>
            <a:lvl3pPr marL="639952" indent="0">
              <a:buNone/>
              <a:defRPr sz="1100"/>
            </a:lvl3pPr>
            <a:lvl4pPr marL="959928" indent="0">
              <a:buNone/>
              <a:defRPr sz="1000"/>
            </a:lvl4pPr>
            <a:lvl5pPr marL="1279904" indent="0">
              <a:buNone/>
              <a:defRPr sz="1000"/>
            </a:lvl5pPr>
            <a:lvl6pPr marL="1599880" indent="0">
              <a:buNone/>
              <a:defRPr sz="1000"/>
            </a:lvl6pPr>
            <a:lvl7pPr marL="1919856" indent="0">
              <a:buNone/>
              <a:defRPr sz="1000"/>
            </a:lvl7pPr>
            <a:lvl8pPr marL="2239832" indent="0">
              <a:buNone/>
              <a:defRPr sz="1000"/>
            </a:lvl8pPr>
            <a:lvl9pPr marL="2559808"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78B2186F-0C45-4EBF-9F66-993A5B61555A}" type="slidenum">
              <a:rPr lang="en-US"/>
              <a:pPr/>
              <a:t>‹#›</a:t>
            </a:fld>
            <a:endParaRPr lang="en-US"/>
          </a:p>
        </p:txBody>
      </p:sp>
    </p:spTree>
  </p:cSld>
  <p:clrMapOvr>
    <a:masterClrMapping/>
  </p:clrMapOvr>
  <p:transition spd="med">
    <p:cut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4" y="889000"/>
            <a:ext cx="4066977" cy="5397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9477" y="889000"/>
            <a:ext cx="4066976" cy="5397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784C94D6-E7BB-4A1F-B69A-840DD2BF9EBA}" type="slidenum">
              <a:rPr lang="en-US"/>
              <a:pPr/>
              <a:t>‹#›</a:t>
            </a:fld>
            <a:endParaRPr lang="en-US"/>
          </a:p>
        </p:txBody>
      </p:sp>
    </p:spTree>
  </p:cSld>
  <p:clrMapOvr>
    <a:masterClrMapping/>
  </p:clrMapOvr>
  <p:transition spd="med">
    <p:cut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3"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76" indent="0">
              <a:buNone/>
              <a:defRPr sz="1400" b="1"/>
            </a:lvl2pPr>
            <a:lvl3pPr marL="639952" indent="0">
              <a:buNone/>
              <a:defRPr sz="1300" b="1"/>
            </a:lvl3pPr>
            <a:lvl4pPr marL="959928" indent="0">
              <a:buNone/>
              <a:defRPr sz="1100" b="1"/>
            </a:lvl4pPr>
            <a:lvl5pPr marL="1279904" indent="0">
              <a:buNone/>
              <a:defRPr sz="1100" b="1"/>
            </a:lvl5pPr>
            <a:lvl6pPr marL="1599880" indent="0">
              <a:buNone/>
              <a:defRPr sz="1100" b="1"/>
            </a:lvl6pPr>
            <a:lvl7pPr marL="1919856" indent="0">
              <a:buNone/>
              <a:defRPr sz="1100" b="1"/>
            </a:lvl7pPr>
            <a:lvl8pPr marL="2239832" indent="0">
              <a:buNone/>
              <a:defRPr sz="1100" b="1"/>
            </a:lvl8pPr>
            <a:lvl9pPr marL="2559808"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76" indent="0">
              <a:buNone/>
              <a:defRPr sz="1400" b="1"/>
            </a:lvl2pPr>
            <a:lvl3pPr marL="639952" indent="0">
              <a:buNone/>
              <a:defRPr sz="1300" b="1"/>
            </a:lvl3pPr>
            <a:lvl4pPr marL="959928" indent="0">
              <a:buNone/>
              <a:defRPr sz="1100" b="1"/>
            </a:lvl4pPr>
            <a:lvl5pPr marL="1279904" indent="0">
              <a:buNone/>
              <a:defRPr sz="1100" b="1"/>
            </a:lvl5pPr>
            <a:lvl6pPr marL="1599880" indent="0">
              <a:buNone/>
              <a:defRPr sz="1100" b="1"/>
            </a:lvl6pPr>
            <a:lvl7pPr marL="1919856" indent="0">
              <a:buNone/>
              <a:defRPr sz="1100" b="1"/>
            </a:lvl7pPr>
            <a:lvl8pPr marL="2239832" indent="0">
              <a:buNone/>
              <a:defRPr sz="1100" b="1"/>
            </a:lvl8pPr>
            <a:lvl9pPr marL="255980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B529365F-519D-4239-96A8-EFEC9F0158B5}" type="slidenum">
              <a:rPr lang="en-US"/>
              <a:pPr/>
              <a:t>‹#›</a:t>
            </a:fld>
            <a:endParaRPr lang="en-US"/>
          </a:p>
        </p:txBody>
      </p:sp>
    </p:spTree>
  </p:cSld>
  <p:clrMapOvr>
    <a:masterClrMapping/>
  </p:clrMapOvr>
  <p:transition spd="med">
    <p:cut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AB67C8DA-1049-443F-8C61-7D1F69B4DB3A}" type="slidenum">
              <a:rPr lang="en-US"/>
              <a:pPr/>
              <a:t>‹#›</a:t>
            </a:fld>
            <a:endParaRPr lang="en-US"/>
          </a:p>
        </p:txBody>
      </p:sp>
    </p:spTree>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25" y="1600730"/>
            <a:ext cx="4066977" cy="4749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09852" y="1600730"/>
            <a:ext cx="4066976" cy="4749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C7BA2D37-36E1-49F8-93F5-E3364954E060}" type="slidenum">
              <a:rPr lang="en-US" smtClean="0"/>
              <a:pPr/>
              <a:t>‹#›</a:t>
            </a:fld>
            <a:endParaRPr lang="en-US"/>
          </a:p>
        </p:txBody>
      </p:sp>
    </p:spTree>
  </p:cSld>
  <p:clrMapOvr>
    <a:masterClrMapping/>
  </p:clrMapOvr>
  <p:transition spd="med">
    <p:cut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1FF38712-0077-4894-B829-1A22E18B009D}" type="slidenum">
              <a:rPr lang="en-US"/>
              <a:pPr/>
              <a:t>‹#›</a:t>
            </a:fld>
            <a:endParaRPr lang="en-US"/>
          </a:p>
        </p:txBody>
      </p:sp>
    </p:spTree>
  </p:cSld>
  <p:clrMapOvr>
    <a:masterClrMapping/>
  </p:clrMapOvr>
  <p:transition spd="med">
    <p:cut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3"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3" y="1435365"/>
            <a:ext cx="3008313" cy="4691063"/>
          </a:xfrm>
        </p:spPr>
        <p:txBody>
          <a:bodyPr/>
          <a:lstStyle>
            <a:lvl1pPr marL="0" indent="0">
              <a:buNone/>
              <a:defRPr sz="1000"/>
            </a:lvl1pPr>
            <a:lvl2pPr marL="319976" indent="0">
              <a:buNone/>
              <a:defRPr sz="800"/>
            </a:lvl2pPr>
            <a:lvl3pPr marL="639952" indent="0">
              <a:buNone/>
              <a:defRPr sz="700"/>
            </a:lvl3pPr>
            <a:lvl4pPr marL="959928" indent="0">
              <a:buNone/>
              <a:defRPr sz="600"/>
            </a:lvl4pPr>
            <a:lvl5pPr marL="1279904" indent="0">
              <a:buNone/>
              <a:defRPr sz="600"/>
            </a:lvl5pPr>
            <a:lvl6pPr marL="1599880" indent="0">
              <a:buNone/>
              <a:defRPr sz="600"/>
            </a:lvl6pPr>
            <a:lvl7pPr marL="1919856" indent="0">
              <a:buNone/>
              <a:defRPr sz="600"/>
            </a:lvl7pPr>
            <a:lvl8pPr marL="2239832" indent="0">
              <a:buNone/>
              <a:defRPr sz="600"/>
            </a:lvl8pPr>
            <a:lvl9pPr marL="255980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802D8453-EBC6-4D60-A92D-0845822EECE5}" type="slidenum">
              <a:rPr lang="en-US"/>
              <a:pPr/>
              <a:t>‹#›</a:t>
            </a:fld>
            <a:endParaRPr lang="en-US"/>
          </a:p>
        </p:txBody>
      </p:sp>
    </p:spTree>
  </p:cSld>
  <p:clrMapOvr>
    <a:masterClrMapping/>
  </p:clrMapOvr>
  <p:transition spd="med">
    <p:cut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5"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5" y="612514"/>
            <a:ext cx="5486797" cy="4115593"/>
          </a:xfrm>
        </p:spPr>
        <p:txBody>
          <a:bodyPr/>
          <a:lstStyle>
            <a:lvl1pPr marL="0" indent="0">
              <a:buNone/>
              <a:defRPr sz="2200"/>
            </a:lvl1pPr>
            <a:lvl2pPr marL="319976" indent="0">
              <a:buNone/>
              <a:defRPr sz="2000"/>
            </a:lvl2pPr>
            <a:lvl3pPr marL="639952" indent="0">
              <a:buNone/>
              <a:defRPr sz="1700"/>
            </a:lvl3pPr>
            <a:lvl4pPr marL="959928" indent="0">
              <a:buNone/>
              <a:defRPr sz="1400"/>
            </a:lvl4pPr>
            <a:lvl5pPr marL="1279904" indent="0">
              <a:buNone/>
              <a:defRPr sz="1400"/>
            </a:lvl5pPr>
            <a:lvl6pPr marL="1599880" indent="0">
              <a:buNone/>
              <a:defRPr sz="1400"/>
            </a:lvl6pPr>
            <a:lvl7pPr marL="1919856" indent="0">
              <a:buNone/>
              <a:defRPr sz="1400"/>
            </a:lvl7pPr>
            <a:lvl8pPr marL="2239832" indent="0">
              <a:buNone/>
              <a:defRPr sz="1400"/>
            </a:lvl8pPr>
            <a:lvl9pPr marL="2559808" indent="0">
              <a:buNone/>
              <a:defRPr sz="1400"/>
            </a:lvl9pPr>
          </a:lstStyle>
          <a:p>
            <a:r>
              <a:rPr lang="en-US"/>
              <a:t>Click icon to add picture</a:t>
            </a:r>
          </a:p>
        </p:txBody>
      </p:sp>
      <p:sp>
        <p:nvSpPr>
          <p:cNvPr id="4" name="Text Placeholder 3"/>
          <p:cNvSpPr>
            <a:spLocks noGrp="1"/>
          </p:cNvSpPr>
          <p:nvPr>
            <p:ph type="body" sz="half" idx="2"/>
          </p:nvPr>
        </p:nvSpPr>
        <p:spPr>
          <a:xfrm>
            <a:off x="1791895" y="5367075"/>
            <a:ext cx="5486797" cy="805656"/>
          </a:xfrm>
        </p:spPr>
        <p:txBody>
          <a:bodyPr/>
          <a:lstStyle>
            <a:lvl1pPr marL="0" indent="0">
              <a:buNone/>
              <a:defRPr sz="1000"/>
            </a:lvl1pPr>
            <a:lvl2pPr marL="319976" indent="0">
              <a:buNone/>
              <a:defRPr sz="800"/>
            </a:lvl2pPr>
            <a:lvl3pPr marL="639952" indent="0">
              <a:buNone/>
              <a:defRPr sz="700"/>
            </a:lvl3pPr>
            <a:lvl4pPr marL="959928" indent="0">
              <a:buNone/>
              <a:defRPr sz="600"/>
            </a:lvl4pPr>
            <a:lvl5pPr marL="1279904" indent="0">
              <a:buNone/>
              <a:defRPr sz="600"/>
            </a:lvl5pPr>
            <a:lvl6pPr marL="1599880" indent="0">
              <a:buNone/>
              <a:defRPr sz="600"/>
            </a:lvl6pPr>
            <a:lvl7pPr marL="1919856" indent="0">
              <a:buNone/>
              <a:defRPr sz="600"/>
            </a:lvl7pPr>
            <a:lvl8pPr marL="2239832" indent="0">
              <a:buNone/>
              <a:defRPr sz="600"/>
            </a:lvl8pPr>
            <a:lvl9pPr marL="255980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5D2B22F-7C58-4016-AC86-48EFCC462D02}" type="slidenum">
              <a:rPr lang="en-US"/>
              <a:pPr/>
              <a:t>‹#›</a:t>
            </a:fld>
            <a:endParaRPr lang="en-US"/>
          </a:p>
        </p:txBody>
      </p:sp>
    </p:spTree>
  </p:cSld>
  <p:clrMapOvr>
    <a:masterClrMapping/>
  </p:clrMapOvr>
  <p:transition spd="med">
    <p:cut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6F07E7E9-F467-48A2-88CD-382748852D04}" type="slidenum">
              <a:rPr lang="en-US"/>
              <a:pPr/>
              <a:t>‹#›</a:t>
            </a:fld>
            <a:endParaRPr lang="en-US"/>
          </a:p>
        </p:txBody>
      </p:sp>
    </p:spTree>
  </p:cSld>
  <p:clrMapOvr>
    <a:masterClrMapping/>
  </p:clrMapOvr>
  <p:transition spd="med">
    <p:cut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6596" y="63500"/>
            <a:ext cx="2059781"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63500"/>
            <a:ext cx="6084094"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0C86CF68-424E-43E7-8467-05E5C44705B2}" type="slidenum">
              <a:rPr lang="en-US"/>
              <a:pPr/>
              <a:t>‹#›</a:t>
            </a:fld>
            <a:endParaRPr lang="en-US"/>
          </a:p>
        </p:txBody>
      </p:sp>
    </p:spTree>
  </p:cSld>
  <p:clrMapOvr>
    <a:masterClrMapping/>
  </p:clrMapOvr>
  <p:transition spd="med">
    <p:cut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7"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60" indent="0" algn="ctr">
              <a:buNone/>
              <a:defRPr/>
            </a:lvl2pPr>
            <a:lvl3pPr marL="639920" indent="0" algn="ctr">
              <a:buNone/>
              <a:defRPr/>
            </a:lvl3pPr>
            <a:lvl4pPr marL="959880" indent="0" algn="ctr">
              <a:buNone/>
              <a:defRPr/>
            </a:lvl4pPr>
            <a:lvl5pPr marL="1279840" indent="0" algn="ctr">
              <a:buNone/>
              <a:defRPr/>
            </a:lvl5pPr>
            <a:lvl6pPr marL="1599800" indent="0" algn="ctr">
              <a:buNone/>
              <a:defRPr/>
            </a:lvl6pPr>
            <a:lvl7pPr marL="1919760" indent="0" algn="ctr">
              <a:buNone/>
              <a:defRPr/>
            </a:lvl7pPr>
            <a:lvl8pPr marL="2239720" indent="0" algn="ctr">
              <a:buNone/>
              <a:defRPr/>
            </a:lvl8pPr>
            <a:lvl9pPr marL="255968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CC91A42-840C-4B3F-9F6A-A188ECE0A04C}" type="slidenum">
              <a:rPr lang="en-US"/>
              <a:pPr/>
              <a:t>‹#›</a:t>
            </a:fld>
            <a:endParaRPr lang="en-US"/>
          </a:p>
        </p:txBody>
      </p:sp>
    </p:spTree>
  </p:cSld>
  <p:clrMapOvr>
    <a:masterClrMapping/>
  </p:clrMapOvr>
  <p:transition spd="med">
    <p:cut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B65719BC-4F28-452F-95F4-D4CC2EC3E2CE}" type="slidenum">
              <a:rPr lang="en-US"/>
              <a:pPr/>
              <a:t>‹#›</a:t>
            </a:fld>
            <a:endParaRPr lang="en-US"/>
          </a:p>
        </p:txBody>
      </p:sp>
    </p:spTree>
  </p:cSld>
  <p:clrMapOvr>
    <a:masterClrMapping/>
  </p:clrMapOvr>
  <p:transition spd="med">
    <p:cut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8"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8" y="2906449"/>
            <a:ext cx="7772797" cy="1500188"/>
          </a:xfrm>
        </p:spPr>
        <p:txBody>
          <a:bodyPr anchor="b"/>
          <a:lstStyle>
            <a:lvl1pPr marL="0" indent="0">
              <a:buNone/>
              <a:defRPr sz="1400"/>
            </a:lvl1pPr>
            <a:lvl2pPr marL="319960" indent="0">
              <a:buNone/>
              <a:defRPr sz="1300"/>
            </a:lvl2pPr>
            <a:lvl3pPr marL="639920" indent="0">
              <a:buNone/>
              <a:defRPr sz="1100"/>
            </a:lvl3pPr>
            <a:lvl4pPr marL="959880" indent="0">
              <a:buNone/>
              <a:defRPr sz="1000"/>
            </a:lvl4pPr>
            <a:lvl5pPr marL="1279840" indent="0">
              <a:buNone/>
              <a:defRPr sz="1000"/>
            </a:lvl5pPr>
            <a:lvl6pPr marL="1599800" indent="0">
              <a:buNone/>
              <a:defRPr sz="1000"/>
            </a:lvl6pPr>
            <a:lvl7pPr marL="1919760" indent="0">
              <a:buNone/>
              <a:defRPr sz="1000"/>
            </a:lvl7pPr>
            <a:lvl8pPr marL="2239720" indent="0">
              <a:buNone/>
              <a:defRPr sz="1000"/>
            </a:lvl8pPr>
            <a:lvl9pPr marL="2559680"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590B9F79-2F32-4EEE-A64A-4222438266BB}" type="slidenum">
              <a:rPr lang="en-US"/>
              <a:pPr/>
              <a:t>‹#›</a:t>
            </a:fld>
            <a:endParaRPr lang="en-US"/>
          </a:p>
        </p:txBody>
      </p:sp>
    </p:spTree>
  </p:cSld>
  <p:clrMapOvr>
    <a:masterClrMapping/>
  </p:clrMapOvr>
  <p:transition spd="med">
    <p:cut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5" y="1079500"/>
            <a:ext cx="4066977" cy="5270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7977" y="1079500"/>
            <a:ext cx="4066976" cy="5270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327EC5C-146E-4CB8-841F-0ACFD836CBA2}" type="slidenum">
              <a:rPr lang="en-US"/>
              <a:pPr/>
              <a:t>‹#›</a:t>
            </a:fld>
            <a:endParaRPr lang="en-US"/>
          </a:p>
        </p:txBody>
      </p:sp>
    </p:spTree>
  </p:cSld>
  <p:clrMapOvr>
    <a:masterClrMapping/>
  </p:clrMapOvr>
  <p:transition spd="med">
    <p:cut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4"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60" indent="0">
              <a:buNone/>
              <a:defRPr sz="1400" b="1"/>
            </a:lvl2pPr>
            <a:lvl3pPr marL="639920" indent="0">
              <a:buNone/>
              <a:defRPr sz="1300" b="1"/>
            </a:lvl3pPr>
            <a:lvl4pPr marL="959880" indent="0">
              <a:buNone/>
              <a:defRPr sz="1100" b="1"/>
            </a:lvl4pPr>
            <a:lvl5pPr marL="1279840" indent="0">
              <a:buNone/>
              <a:defRPr sz="1100" b="1"/>
            </a:lvl5pPr>
            <a:lvl6pPr marL="1599800" indent="0">
              <a:buNone/>
              <a:defRPr sz="1100" b="1"/>
            </a:lvl6pPr>
            <a:lvl7pPr marL="1919760" indent="0">
              <a:buNone/>
              <a:defRPr sz="1100" b="1"/>
            </a:lvl7pPr>
            <a:lvl8pPr marL="2239720" indent="0">
              <a:buNone/>
              <a:defRPr sz="1100" b="1"/>
            </a:lvl8pPr>
            <a:lvl9pPr marL="255968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60" indent="0">
              <a:buNone/>
              <a:defRPr sz="1400" b="1"/>
            </a:lvl2pPr>
            <a:lvl3pPr marL="639920" indent="0">
              <a:buNone/>
              <a:defRPr sz="1300" b="1"/>
            </a:lvl3pPr>
            <a:lvl4pPr marL="959880" indent="0">
              <a:buNone/>
              <a:defRPr sz="1100" b="1"/>
            </a:lvl4pPr>
            <a:lvl5pPr marL="1279840" indent="0">
              <a:buNone/>
              <a:defRPr sz="1100" b="1"/>
            </a:lvl5pPr>
            <a:lvl6pPr marL="1599800" indent="0">
              <a:buNone/>
              <a:defRPr sz="1100" b="1"/>
            </a:lvl6pPr>
            <a:lvl7pPr marL="1919760" indent="0">
              <a:buNone/>
              <a:defRPr sz="1100" b="1"/>
            </a:lvl7pPr>
            <a:lvl8pPr marL="2239720" indent="0">
              <a:buNone/>
              <a:defRPr sz="1100" b="1"/>
            </a:lvl8pPr>
            <a:lvl9pPr marL="255968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E5727DEF-8011-4C90-A12A-5CC793EF112C}" type="slidenum">
              <a:rPr lang="en-US"/>
              <a:pPr/>
              <a:t>‹#›</a:t>
            </a:fld>
            <a:endParaRPr lang="en-US"/>
          </a:p>
        </p:txBody>
      </p:sp>
    </p:spTree>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816ED588-6248-4430-B0BB-FB21E9075F14}" type="slidenum">
              <a:rPr lang="en-US" smtClean="0"/>
              <a:pPr/>
              <a:t>‹#›</a:t>
            </a:fld>
            <a:endParaRPr lang="en-US"/>
          </a:p>
        </p:txBody>
      </p:sp>
    </p:spTree>
  </p:cSld>
  <p:clrMapOvr>
    <a:masterClrMapping/>
  </p:clrMapOvr>
  <p:transition spd="med">
    <p:cut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5E16249D-BE7F-4267-B05F-96D1A6468FA2}" type="slidenum">
              <a:rPr lang="en-US"/>
              <a:pPr/>
              <a:t>‹#›</a:t>
            </a:fld>
            <a:endParaRPr lang="en-US"/>
          </a:p>
        </p:txBody>
      </p:sp>
    </p:spTree>
  </p:cSld>
  <p:clrMapOvr>
    <a:masterClrMapping/>
  </p:clrMapOvr>
  <p:transition spd="med">
    <p:cut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FBADFB16-B3DB-46C7-8185-C4EDBAC3C4AC}" type="slidenum">
              <a:rPr lang="en-US"/>
              <a:pPr/>
              <a:t>‹#›</a:t>
            </a:fld>
            <a:endParaRPr lang="en-US"/>
          </a:p>
        </p:txBody>
      </p:sp>
    </p:spTree>
  </p:cSld>
  <p:clrMapOvr>
    <a:masterClrMapping/>
  </p:clrMapOvr>
  <p:transition spd="med">
    <p:cut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4"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4" y="1435365"/>
            <a:ext cx="3008313" cy="4691063"/>
          </a:xfrm>
        </p:spPr>
        <p:txBody>
          <a:bodyPr/>
          <a:lstStyle>
            <a:lvl1pPr marL="0" indent="0">
              <a:buNone/>
              <a:defRPr sz="1000"/>
            </a:lvl1pPr>
            <a:lvl2pPr marL="319960" indent="0">
              <a:buNone/>
              <a:defRPr sz="800"/>
            </a:lvl2pPr>
            <a:lvl3pPr marL="639920" indent="0">
              <a:buNone/>
              <a:defRPr sz="700"/>
            </a:lvl3pPr>
            <a:lvl4pPr marL="959880" indent="0">
              <a:buNone/>
              <a:defRPr sz="600"/>
            </a:lvl4pPr>
            <a:lvl5pPr marL="1279840" indent="0">
              <a:buNone/>
              <a:defRPr sz="600"/>
            </a:lvl5pPr>
            <a:lvl6pPr marL="1599800" indent="0">
              <a:buNone/>
              <a:defRPr sz="600"/>
            </a:lvl6pPr>
            <a:lvl7pPr marL="1919760" indent="0">
              <a:buNone/>
              <a:defRPr sz="600"/>
            </a:lvl7pPr>
            <a:lvl8pPr marL="2239720" indent="0">
              <a:buNone/>
              <a:defRPr sz="600"/>
            </a:lvl8pPr>
            <a:lvl9pPr marL="255968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902B4F41-8812-4D11-B6F7-99F3BFEEAFE2}" type="slidenum">
              <a:rPr lang="en-US"/>
              <a:pPr/>
              <a:t>‹#›</a:t>
            </a:fld>
            <a:endParaRPr lang="en-US"/>
          </a:p>
        </p:txBody>
      </p:sp>
    </p:spTree>
  </p:cSld>
  <p:clrMapOvr>
    <a:masterClrMapping/>
  </p:clrMapOvr>
  <p:transition spd="med">
    <p:cut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6"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6" y="612514"/>
            <a:ext cx="5486797" cy="4115593"/>
          </a:xfrm>
        </p:spPr>
        <p:txBody>
          <a:bodyPr/>
          <a:lstStyle>
            <a:lvl1pPr marL="0" indent="0">
              <a:buNone/>
              <a:defRPr sz="2200"/>
            </a:lvl1pPr>
            <a:lvl2pPr marL="319960" indent="0">
              <a:buNone/>
              <a:defRPr sz="2000"/>
            </a:lvl2pPr>
            <a:lvl3pPr marL="639920" indent="0">
              <a:buNone/>
              <a:defRPr sz="1700"/>
            </a:lvl3pPr>
            <a:lvl4pPr marL="959880" indent="0">
              <a:buNone/>
              <a:defRPr sz="1400"/>
            </a:lvl4pPr>
            <a:lvl5pPr marL="1279840" indent="0">
              <a:buNone/>
              <a:defRPr sz="1400"/>
            </a:lvl5pPr>
            <a:lvl6pPr marL="1599800" indent="0">
              <a:buNone/>
              <a:defRPr sz="1400"/>
            </a:lvl6pPr>
            <a:lvl7pPr marL="1919760" indent="0">
              <a:buNone/>
              <a:defRPr sz="1400"/>
            </a:lvl7pPr>
            <a:lvl8pPr marL="2239720" indent="0">
              <a:buNone/>
              <a:defRPr sz="1400"/>
            </a:lvl8pPr>
            <a:lvl9pPr marL="2559680" indent="0">
              <a:buNone/>
              <a:defRPr sz="1400"/>
            </a:lvl9pPr>
          </a:lstStyle>
          <a:p>
            <a:r>
              <a:rPr lang="en-US"/>
              <a:t>Click icon to add picture</a:t>
            </a:r>
          </a:p>
        </p:txBody>
      </p:sp>
      <p:sp>
        <p:nvSpPr>
          <p:cNvPr id="4" name="Text Placeholder 3"/>
          <p:cNvSpPr>
            <a:spLocks noGrp="1"/>
          </p:cNvSpPr>
          <p:nvPr>
            <p:ph type="body" sz="half" idx="2"/>
          </p:nvPr>
        </p:nvSpPr>
        <p:spPr>
          <a:xfrm>
            <a:off x="1791896" y="5367075"/>
            <a:ext cx="5486797" cy="805656"/>
          </a:xfrm>
        </p:spPr>
        <p:txBody>
          <a:bodyPr/>
          <a:lstStyle>
            <a:lvl1pPr marL="0" indent="0">
              <a:buNone/>
              <a:defRPr sz="1000"/>
            </a:lvl1pPr>
            <a:lvl2pPr marL="319960" indent="0">
              <a:buNone/>
              <a:defRPr sz="800"/>
            </a:lvl2pPr>
            <a:lvl3pPr marL="639920" indent="0">
              <a:buNone/>
              <a:defRPr sz="700"/>
            </a:lvl3pPr>
            <a:lvl4pPr marL="959880" indent="0">
              <a:buNone/>
              <a:defRPr sz="600"/>
            </a:lvl4pPr>
            <a:lvl5pPr marL="1279840" indent="0">
              <a:buNone/>
              <a:defRPr sz="600"/>
            </a:lvl5pPr>
            <a:lvl6pPr marL="1599800" indent="0">
              <a:buNone/>
              <a:defRPr sz="600"/>
            </a:lvl6pPr>
            <a:lvl7pPr marL="1919760" indent="0">
              <a:buNone/>
              <a:defRPr sz="600"/>
            </a:lvl7pPr>
            <a:lvl8pPr marL="2239720" indent="0">
              <a:buNone/>
              <a:defRPr sz="600"/>
            </a:lvl8pPr>
            <a:lvl9pPr marL="255968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33E664E1-774C-4EC7-994B-3E05AB1C82FD}" type="slidenum">
              <a:rPr lang="en-US"/>
              <a:pPr/>
              <a:t>‹#›</a:t>
            </a:fld>
            <a:endParaRPr lang="en-US"/>
          </a:p>
        </p:txBody>
      </p:sp>
    </p:spTree>
  </p:cSld>
  <p:clrMapOvr>
    <a:masterClrMapping/>
  </p:clrMapOvr>
  <p:transition spd="med">
    <p:cut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1D5E8AD9-B3DD-4692-8A92-42ED3C9DBE8D}" type="slidenum">
              <a:rPr lang="en-US"/>
              <a:pPr/>
              <a:t>‹#›</a:t>
            </a:fld>
            <a:endParaRPr lang="en-US"/>
          </a:p>
        </p:txBody>
      </p:sp>
    </p:spTree>
  </p:cSld>
  <p:clrMapOvr>
    <a:masterClrMapping/>
  </p:clrMapOvr>
  <p:transition spd="med">
    <p:cut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227" y="254000"/>
            <a:ext cx="2066726"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8047" y="254000"/>
            <a:ext cx="610493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218A750C-ECC2-4FBC-9447-8A6640290C80}" type="slidenum">
              <a:rPr lang="en-US"/>
              <a:pPr/>
              <a:t>‹#›</a:t>
            </a:fld>
            <a:endParaRPr lang="en-US"/>
          </a:p>
        </p:txBody>
      </p:sp>
    </p:spTree>
  </p:cSld>
  <p:clrMapOvr>
    <a:masterClrMapping/>
  </p:clrMapOvr>
  <p:transition spd="med">
    <p:cut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9CC91A42-840C-4B3F-9F6A-A188ECE0A04C}" type="slidenum">
              <a:rPr lang="en-US" smtClean="0"/>
              <a:pPr/>
              <a:t>‹#›</a:t>
            </a:fld>
            <a:endParaRPr lang="en-US"/>
          </a:p>
        </p:txBody>
      </p:sp>
    </p:spTree>
    <p:extLst>
      <p:ext uri="{BB962C8B-B14F-4D97-AF65-F5344CB8AC3E}">
        <p14:creationId xmlns:p14="http://schemas.microsoft.com/office/powerpoint/2010/main" val="1054826048"/>
      </p:ext>
    </p:extLst>
  </p:cSld>
  <p:clrMapOvr>
    <a:masterClrMapping/>
  </p:clrMapOvr>
  <p:transition spd="med">
    <p:cut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B65719BC-4F28-452F-95F4-D4CC2EC3E2CE}" type="slidenum">
              <a:rPr lang="en-US" smtClean="0"/>
              <a:pPr/>
              <a:t>‹#›</a:t>
            </a:fld>
            <a:endParaRPr lang="en-US"/>
          </a:p>
        </p:txBody>
      </p:sp>
    </p:spTree>
    <p:extLst>
      <p:ext uri="{BB962C8B-B14F-4D97-AF65-F5344CB8AC3E}">
        <p14:creationId xmlns:p14="http://schemas.microsoft.com/office/powerpoint/2010/main" val="983882751"/>
      </p:ext>
    </p:extLst>
  </p:cSld>
  <p:clrMapOvr>
    <a:masterClrMapping/>
  </p:clrMapOvr>
  <p:transition spd="med">
    <p:cut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590B9F79-2F32-4EEE-A64A-4222438266BB}" type="slidenum">
              <a:rPr lang="en-US" smtClean="0"/>
              <a:pPr/>
              <a:t>‹#›</a:t>
            </a:fld>
            <a:endParaRPr lang="en-US"/>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3314157"/>
      </p:ext>
    </p:extLst>
  </p:cSld>
  <p:clrMapOvr>
    <a:masterClrMapping/>
  </p:clrMapOvr>
  <p:transition spd="med">
    <p:cut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E327EC5C-146E-4CB8-841F-0ACFD836CBA2}" type="slidenum">
              <a:rPr lang="en-US" smtClean="0"/>
              <a:pPr/>
              <a:t>‹#›</a:t>
            </a:fld>
            <a:endParaRPr lang="en-US"/>
          </a:p>
        </p:txBody>
      </p:sp>
    </p:spTree>
    <p:extLst>
      <p:ext uri="{BB962C8B-B14F-4D97-AF65-F5344CB8AC3E}">
        <p14:creationId xmlns:p14="http://schemas.microsoft.com/office/powerpoint/2010/main" val="1844159279"/>
      </p:ext>
    </p:extLst>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4980ED68-EA19-449C-8E39-17887516848F}" type="slidenum">
              <a:rPr lang="en-US" smtClean="0"/>
              <a:pPr/>
              <a:t>‹#›</a:t>
            </a:fld>
            <a:endParaRPr lang="en-US"/>
          </a:p>
        </p:txBody>
      </p:sp>
    </p:spTree>
  </p:cSld>
  <p:clrMapOvr>
    <a:masterClrMapping/>
  </p:clrMapOvr>
  <p:transition spd="med">
    <p:cut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11-18-2018</a:t>
            </a:r>
          </a:p>
        </p:txBody>
      </p:sp>
      <p:sp>
        <p:nvSpPr>
          <p:cNvPr id="8" name="Footer Placeholder 7"/>
          <p:cNvSpPr>
            <a:spLocks noGrp="1"/>
          </p:cNvSpPr>
          <p:nvPr>
            <p:ph type="ftr" sz="quarter" idx="11"/>
          </p:nvPr>
        </p:nvSpPr>
        <p:spPr/>
        <p:txBody>
          <a:bodyPr/>
          <a:lstStyle/>
          <a:p>
            <a:r>
              <a:rPr lang="en-US"/>
              <a:t>Our Eternal Place</a:t>
            </a:r>
          </a:p>
        </p:txBody>
      </p:sp>
      <p:sp>
        <p:nvSpPr>
          <p:cNvPr id="9" name="Slide Number Placeholder 8"/>
          <p:cNvSpPr>
            <a:spLocks noGrp="1"/>
          </p:cNvSpPr>
          <p:nvPr>
            <p:ph type="sldNum" sz="quarter" idx="12"/>
          </p:nvPr>
        </p:nvSpPr>
        <p:spPr/>
        <p:txBody>
          <a:bodyPr/>
          <a:lstStyle/>
          <a:p>
            <a:fld id="{E5727DEF-8011-4C90-A12A-5CC793EF112C}" type="slidenum">
              <a:rPr lang="en-US" smtClean="0"/>
              <a:pPr/>
              <a:t>‹#›</a:t>
            </a:fld>
            <a:endParaRPr lang="en-US"/>
          </a:p>
        </p:txBody>
      </p:sp>
    </p:spTree>
    <p:extLst>
      <p:ext uri="{BB962C8B-B14F-4D97-AF65-F5344CB8AC3E}">
        <p14:creationId xmlns:p14="http://schemas.microsoft.com/office/powerpoint/2010/main" val="153525002"/>
      </p:ext>
    </p:extLst>
  </p:cSld>
  <p:clrMapOvr>
    <a:masterClrMapping/>
  </p:clrMapOvr>
  <p:transition spd="med">
    <p:cut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11-18-2018</a:t>
            </a:r>
          </a:p>
        </p:txBody>
      </p:sp>
      <p:sp>
        <p:nvSpPr>
          <p:cNvPr id="4" name="Footer Placeholder 3"/>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5E16249D-BE7F-4267-B05F-96D1A6468FA2}" type="slidenum">
              <a:rPr lang="en-US" smtClean="0"/>
              <a:pPr/>
              <a:t>‹#›</a:t>
            </a:fld>
            <a:endParaRPr lang="en-US"/>
          </a:p>
        </p:txBody>
      </p:sp>
    </p:spTree>
    <p:extLst>
      <p:ext uri="{BB962C8B-B14F-4D97-AF65-F5344CB8AC3E}">
        <p14:creationId xmlns:p14="http://schemas.microsoft.com/office/powerpoint/2010/main" val="1166848567"/>
      </p:ext>
    </p:extLst>
  </p:cSld>
  <p:clrMapOvr>
    <a:masterClrMapping/>
  </p:clrMapOvr>
  <p:transition spd="med">
    <p:cut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FBADFB16-B3DB-46C7-8185-C4EDBAC3C4AC}" type="slidenum">
              <a:rPr lang="en-US" smtClean="0"/>
              <a:pPr/>
              <a:t>‹#›</a:t>
            </a:fld>
            <a:endParaRPr lang="en-US"/>
          </a:p>
        </p:txBody>
      </p:sp>
    </p:spTree>
    <p:extLst>
      <p:ext uri="{BB962C8B-B14F-4D97-AF65-F5344CB8AC3E}">
        <p14:creationId xmlns:p14="http://schemas.microsoft.com/office/powerpoint/2010/main" val="403201165"/>
      </p:ext>
    </p:extLst>
  </p:cSld>
  <p:clrMapOvr>
    <a:masterClrMapping/>
  </p:clrMapOvr>
  <p:transition spd="med">
    <p:cut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902B4F41-8812-4D11-B6F7-99F3BFEEAFE2}" type="slidenum">
              <a:rPr lang="en-US" smtClean="0"/>
              <a:pPr/>
              <a:t>‹#›</a:t>
            </a:fld>
            <a:endParaRPr lang="en-US"/>
          </a:p>
        </p:txBody>
      </p:sp>
    </p:spTree>
    <p:extLst>
      <p:ext uri="{BB962C8B-B14F-4D97-AF65-F5344CB8AC3E}">
        <p14:creationId xmlns:p14="http://schemas.microsoft.com/office/powerpoint/2010/main" val="1291073870"/>
      </p:ext>
    </p:extLst>
  </p:cSld>
  <p:clrMapOvr>
    <a:masterClrMapping/>
  </p:clrMapOvr>
  <p:transition spd="med">
    <p:cut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33E664E1-774C-4EC7-994B-3E05AB1C82FD}" type="slidenum">
              <a:rPr lang="en-US" smtClean="0"/>
              <a:pPr/>
              <a:t>‹#›</a:t>
            </a:fld>
            <a:endParaRPr lang="en-US"/>
          </a:p>
        </p:txBody>
      </p:sp>
    </p:spTree>
    <p:extLst>
      <p:ext uri="{BB962C8B-B14F-4D97-AF65-F5344CB8AC3E}">
        <p14:creationId xmlns:p14="http://schemas.microsoft.com/office/powerpoint/2010/main" val="903763802"/>
      </p:ext>
    </p:extLst>
  </p:cSld>
  <p:clrMapOvr>
    <a:masterClrMapping/>
  </p:clrMapOvr>
  <p:transition spd="med">
    <p:cut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1D5E8AD9-B3DD-4692-8A92-42ED3C9DBE8D}" type="slidenum">
              <a:rPr lang="en-US" smtClean="0"/>
              <a:pPr/>
              <a:t>‹#›</a:t>
            </a:fld>
            <a:endParaRPr lang="en-US"/>
          </a:p>
        </p:txBody>
      </p:sp>
    </p:spTree>
    <p:extLst>
      <p:ext uri="{BB962C8B-B14F-4D97-AF65-F5344CB8AC3E}">
        <p14:creationId xmlns:p14="http://schemas.microsoft.com/office/powerpoint/2010/main" val="406384983"/>
      </p:ext>
    </p:extLst>
  </p:cSld>
  <p:clrMapOvr>
    <a:masterClrMapping/>
  </p:clrMapOvr>
  <p:transition spd="med">
    <p:cut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218A750C-ECC2-4FBC-9447-8A6640290C80}" type="slidenum">
              <a:rPr lang="en-US" smtClean="0"/>
              <a:pPr/>
              <a:t>‹#›</a:t>
            </a:fld>
            <a:endParaRPr lang="en-US"/>
          </a:p>
        </p:txBody>
      </p:sp>
    </p:spTree>
    <p:extLst>
      <p:ext uri="{BB962C8B-B14F-4D97-AF65-F5344CB8AC3E}">
        <p14:creationId xmlns:p14="http://schemas.microsoft.com/office/powerpoint/2010/main" val="1114411821"/>
      </p:ext>
    </p:extLst>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400D186F-2A38-40D9-A410-F86CB2F0EA20}" type="slidenum">
              <a:rPr lang="en-US" smtClean="0"/>
              <a:pPr/>
              <a:t>‹#›</a:t>
            </a:fld>
            <a:endParaRPr lang="en-US"/>
          </a:p>
        </p:txBody>
      </p:sp>
    </p:spTree>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1"/>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435365"/>
            <a:ext cx="3008313" cy="4691063"/>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1BFF4E8D-2792-4C06-B691-FD7438C0C756}" type="slidenum">
              <a:rPr lang="en-US" smtClean="0"/>
              <a:pPr/>
              <a:t>‹#›</a:t>
            </a:fld>
            <a:endParaRPr lang="en-US"/>
          </a:p>
        </p:txBody>
      </p:sp>
    </p:spTree>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1" y="612511"/>
            <a:ext cx="5486797" cy="4115593"/>
          </a:xfrm>
        </p:spPr>
        <p:txBody>
          <a:bodyPr/>
          <a:lstStyle>
            <a:lvl1pPr marL="0" indent="0">
              <a:buNone/>
              <a:defRPr sz="2200"/>
            </a:lvl1pPr>
            <a:lvl2pPr marL="320040" indent="0">
              <a:buNone/>
              <a:defRPr sz="2000"/>
            </a:lvl2pPr>
            <a:lvl3pPr marL="640080" indent="0">
              <a:buNone/>
              <a:defRPr sz="1700"/>
            </a:lvl3pPr>
            <a:lvl4pPr marL="960120" indent="0">
              <a:buNone/>
              <a:defRPr sz="1400"/>
            </a:lvl4pPr>
            <a:lvl5pPr marL="1280160" indent="0">
              <a:buNone/>
              <a:defRPr sz="1400"/>
            </a:lvl5pPr>
            <a:lvl6pPr marL="1600200" indent="0">
              <a:buNone/>
              <a:defRPr sz="1400"/>
            </a:lvl6pPr>
            <a:lvl7pPr marL="1920240" indent="0">
              <a:buNone/>
              <a:defRPr sz="1400"/>
            </a:lvl7pPr>
            <a:lvl8pPr marL="2240280" indent="0">
              <a:buNone/>
              <a:defRPr sz="1400"/>
            </a:lvl8pPr>
            <a:lvl9pPr marL="2560320" indent="0">
              <a:buNone/>
              <a:defRPr sz="1400"/>
            </a:lvl9pPr>
          </a:lstStyle>
          <a:p>
            <a:r>
              <a:rPr lang="en-US"/>
              <a:t>Click icon to add picture</a:t>
            </a:r>
          </a:p>
        </p:txBody>
      </p:sp>
      <p:sp>
        <p:nvSpPr>
          <p:cNvPr id="4" name="Text Placeholder 3"/>
          <p:cNvSpPr>
            <a:spLocks noGrp="1"/>
          </p:cNvSpPr>
          <p:nvPr>
            <p:ph type="body" sz="half" idx="2"/>
          </p:nvPr>
        </p:nvSpPr>
        <p:spPr>
          <a:xfrm>
            <a:off x="1791891" y="5367074"/>
            <a:ext cx="5486797" cy="805656"/>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9BFAE669-C828-4754-9844-207F4D7AAEC4}" type="slidenum">
              <a:rPr lang="en-US" smtClean="0"/>
              <a:pPr/>
              <a:t>‹#›</a:t>
            </a:fld>
            <a:endParaRPr lang="en-US"/>
          </a:p>
        </p:txBody>
      </p:sp>
    </p:spTree>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22" y="973667"/>
            <a:ext cx="8229203" cy="677333"/>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7625" y="1600730"/>
            <a:ext cx="8229203" cy="4749271"/>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399" y="6508750"/>
            <a:ext cx="2133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559">
              <a:defRPr sz="1400"/>
            </a:lvl1pPr>
          </a:lstStyle>
          <a:p>
            <a:r>
              <a:rPr lang="en-US"/>
              <a:t>11-18-2018</a:t>
            </a:r>
          </a:p>
        </p:txBody>
      </p:sp>
      <p:sp>
        <p:nvSpPr>
          <p:cNvPr id="1029" name="Rectangle 5"/>
          <p:cNvSpPr>
            <a:spLocks noGrp="1" noChangeArrowheads="1"/>
          </p:cNvSpPr>
          <p:nvPr>
            <p:ph type="ftr" sz="quarter" idx="3"/>
          </p:nvPr>
        </p:nvSpPr>
        <p:spPr bwMode="auto">
          <a:xfrm>
            <a:off x="3124399" y="6508750"/>
            <a:ext cx="2895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defTabSz="914559">
              <a:defRPr sz="1400"/>
            </a:lvl1pPr>
          </a:lstStyle>
          <a:p>
            <a:r>
              <a:rPr lang="en-US"/>
              <a:t>Our Eternal Place</a:t>
            </a:r>
          </a:p>
        </p:txBody>
      </p:sp>
      <p:sp>
        <p:nvSpPr>
          <p:cNvPr id="1030" name="Rectangle 6"/>
          <p:cNvSpPr>
            <a:spLocks noGrp="1" noChangeArrowheads="1"/>
          </p:cNvSpPr>
          <p:nvPr>
            <p:ph type="sldNum" sz="quarter" idx="4"/>
          </p:nvPr>
        </p:nvSpPr>
        <p:spPr bwMode="auto">
          <a:xfrm>
            <a:off x="6553399" y="6508750"/>
            <a:ext cx="2133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559">
              <a:defRPr sz="1400"/>
            </a:lvl1pPr>
          </a:lstStyle>
          <a:p>
            <a:fld id="{03F9CDE7-146A-4B17-9C4E-A9483A6F78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ut thruBlk="1"/>
  </p:transition>
  <p:hf hdr="0"/>
  <p:txStyles>
    <p:titleStyle>
      <a:lvl1pPr algn="l" defTabSz="914559" rtl="0" eaLnBrk="1" fontAlgn="base" hangingPunct="1">
        <a:spcBef>
          <a:spcPct val="0"/>
        </a:spcBef>
        <a:spcAft>
          <a:spcPct val="0"/>
        </a:spcAft>
        <a:defRPr sz="3600">
          <a:solidFill>
            <a:schemeClr val="tx1"/>
          </a:solidFill>
          <a:latin typeface="+mj-lt"/>
          <a:ea typeface="+mj-ea"/>
          <a:cs typeface="+mj-cs"/>
        </a:defRPr>
      </a:lvl1pPr>
      <a:lvl2pPr algn="l" defTabSz="914559" rtl="0" eaLnBrk="1" fontAlgn="base" hangingPunct="1">
        <a:spcBef>
          <a:spcPct val="0"/>
        </a:spcBef>
        <a:spcAft>
          <a:spcPct val="0"/>
        </a:spcAft>
        <a:defRPr sz="3600">
          <a:solidFill>
            <a:schemeClr val="tx1"/>
          </a:solidFill>
          <a:latin typeface="Arial" pitchFamily="34" charset="0"/>
        </a:defRPr>
      </a:lvl2pPr>
      <a:lvl3pPr algn="l" defTabSz="914559" rtl="0" eaLnBrk="1" fontAlgn="base" hangingPunct="1">
        <a:spcBef>
          <a:spcPct val="0"/>
        </a:spcBef>
        <a:spcAft>
          <a:spcPct val="0"/>
        </a:spcAft>
        <a:defRPr sz="3600">
          <a:solidFill>
            <a:schemeClr val="tx1"/>
          </a:solidFill>
          <a:latin typeface="Arial" pitchFamily="34" charset="0"/>
        </a:defRPr>
      </a:lvl3pPr>
      <a:lvl4pPr algn="l" defTabSz="914559" rtl="0" eaLnBrk="1" fontAlgn="base" hangingPunct="1">
        <a:spcBef>
          <a:spcPct val="0"/>
        </a:spcBef>
        <a:spcAft>
          <a:spcPct val="0"/>
        </a:spcAft>
        <a:defRPr sz="3600">
          <a:solidFill>
            <a:schemeClr val="tx1"/>
          </a:solidFill>
          <a:latin typeface="Arial" pitchFamily="34" charset="0"/>
        </a:defRPr>
      </a:lvl4pPr>
      <a:lvl5pPr algn="l" defTabSz="914559" rtl="0" eaLnBrk="1" fontAlgn="base" hangingPunct="1">
        <a:spcBef>
          <a:spcPct val="0"/>
        </a:spcBef>
        <a:spcAft>
          <a:spcPct val="0"/>
        </a:spcAft>
        <a:defRPr sz="3600">
          <a:solidFill>
            <a:schemeClr val="tx1"/>
          </a:solidFill>
          <a:latin typeface="Arial" pitchFamily="34" charset="0"/>
        </a:defRPr>
      </a:lvl5pPr>
      <a:lvl6pPr marL="320040" algn="l" defTabSz="914559" rtl="0" eaLnBrk="1" fontAlgn="base" hangingPunct="1">
        <a:spcBef>
          <a:spcPct val="0"/>
        </a:spcBef>
        <a:spcAft>
          <a:spcPct val="0"/>
        </a:spcAft>
        <a:defRPr sz="3600">
          <a:solidFill>
            <a:schemeClr val="tx1"/>
          </a:solidFill>
          <a:latin typeface="Arial" pitchFamily="34" charset="0"/>
        </a:defRPr>
      </a:lvl6pPr>
      <a:lvl7pPr marL="640080" algn="l" defTabSz="914559" rtl="0" eaLnBrk="1" fontAlgn="base" hangingPunct="1">
        <a:spcBef>
          <a:spcPct val="0"/>
        </a:spcBef>
        <a:spcAft>
          <a:spcPct val="0"/>
        </a:spcAft>
        <a:defRPr sz="3600">
          <a:solidFill>
            <a:schemeClr val="tx1"/>
          </a:solidFill>
          <a:latin typeface="Arial" pitchFamily="34" charset="0"/>
        </a:defRPr>
      </a:lvl7pPr>
      <a:lvl8pPr marL="960120" algn="l" defTabSz="914559" rtl="0" eaLnBrk="1" fontAlgn="base" hangingPunct="1">
        <a:spcBef>
          <a:spcPct val="0"/>
        </a:spcBef>
        <a:spcAft>
          <a:spcPct val="0"/>
        </a:spcAft>
        <a:defRPr sz="3600">
          <a:solidFill>
            <a:schemeClr val="tx1"/>
          </a:solidFill>
          <a:latin typeface="Arial" pitchFamily="34" charset="0"/>
        </a:defRPr>
      </a:lvl8pPr>
      <a:lvl9pPr marL="1280160" algn="l" defTabSz="914559" rtl="0" eaLnBrk="1" fontAlgn="base" hangingPunct="1">
        <a:spcBef>
          <a:spcPct val="0"/>
        </a:spcBef>
        <a:spcAft>
          <a:spcPct val="0"/>
        </a:spcAft>
        <a:defRPr sz="3600">
          <a:solidFill>
            <a:schemeClr val="tx1"/>
          </a:solidFill>
          <a:latin typeface="Arial" pitchFamily="34" charset="0"/>
        </a:defRPr>
      </a:lvl9pPr>
    </p:titleStyle>
    <p:bodyStyle>
      <a:lvl1pPr marL="343377" indent="-343377" algn="l" defTabSz="914559" rtl="0" eaLnBrk="1" fontAlgn="base" hangingPunct="1">
        <a:spcBef>
          <a:spcPct val="20000"/>
        </a:spcBef>
        <a:spcAft>
          <a:spcPct val="0"/>
        </a:spcAft>
        <a:buChar char="•"/>
        <a:defRPr sz="3200">
          <a:solidFill>
            <a:schemeClr val="tx1"/>
          </a:solidFill>
          <a:latin typeface="+mn-lt"/>
          <a:ea typeface="+mn-ea"/>
          <a:cs typeface="+mn-cs"/>
        </a:defRPr>
      </a:lvl1pPr>
      <a:lvl2pPr marL="743427" indent="-286703" algn="l" defTabSz="914559" rtl="0" eaLnBrk="1" fontAlgn="base" hangingPunct="1">
        <a:spcBef>
          <a:spcPct val="20000"/>
        </a:spcBef>
        <a:spcAft>
          <a:spcPct val="0"/>
        </a:spcAft>
        <a:buChar char="–"/>
        <a:defRPr sz="2800">
          <a:solidFill>
            <a:schemeClr val="tx1"/>
          </a:solidFill>
          <a:latin typeface="+mn-lt"/>
        </a:defRPr>
      </a:lvl2pPr>
      <a:lvl3pPr marL="1143477" indent="-228918" algn="l" defTabSz="914559" rtl="0" eaLnBrk="1" fontAlgn="base" hangingPunct="1">
        <a:spcBef>
          <a:spcPct val="20000"/>
        </a:spcBef>
        <a:spcAft>
          <a:spcPct val="0"/>
        </a:spcAft>
        <a:buChar char="•"/>
        <a:defRPr sz="2400">
          <a:solidFill>
            <a:schemeClr val="tx1"/>
          </a:solidFill>
          <a:latin typeface="+mn-lt"/>
        </a:defRPr>
      </a:lvl3pPr>
      <a:lvl4pPr marL="1600200" indent="-228918" algn="l" defTabSz="914559" rtl="0" eaLnBrk="1" fontAlgn="base" hangingPunct="1">
        <a:spcBef>
          <a:spcPct val="20000"/>
        </a:spcBef>
        <a:spcAft>
          <a:spcPct val="0"/>
        </a:spcAft>
        <a:buChar char="–"/>
        <a:defRPr sz="2000">
          <a:solidFill>
            <a:schemeClr val="tx1"/>
          </a:solidFill>
          <a:latin typeface="+mn-lt"/>
        </a:defRPr>
      </a:lvl4pPr>
      <a:lvl5pPr marL="2056924" indent="-227807" algn="l" defTabSz="914559" rtl="0" eaLnBrk="1" fontAlgn="base" hangingPunct="1">
        <a:spcBef>
          <a:spcPct val="20000"/>
        </a:spcBef>
        <a:spcAft>
          <a:spcPct val="0"/>
        </a:spcAft>
        <a:buChar char="»"/>
        <a:defRPr sz="2000">
          <a:solidFill>
            <a:schemeClr val="tx1"/>
          </a:solidFill>
          <a:latin typeface="+mn-lt"/>
        </a:defRPr>
      </a:lvl5pPr>
      <a:lvl6pPr marL="2376964" indent="-227807" algn="l" defTabSz="914559" rtl="0" eaLnBrk="1" fontAlgn="base" hangingPunct="1">
        <a:spcBef>
          <a:spcPct val="20000"/>
        </a:spcBef>
        <a:spcAft>
          <a:spcPct val="0"/>
        </a:spcAft>
        <a:buChar char="»"/>
        <a:defRPr sz="2000">
          <a:solidFill>
            <a:schemeClr val="tx1"/>
          </a:solidFill>
          <a:latin typeface="+mn-lt"/>
        </a:defRPr>
      </a:lvl6pPr>
      <a:lvl7pPr marL="2697004" indent="-227807" algn="l" defTabSz="914559" rtl="0" eaLnBrk="1" fontAlgn="base" hangingPunct="1">
        <a:spcBef>
          <a:spcPct val="20000"/>
        </a:spcBef>
        <a:spcAft>
          <a:spcPct val="0"/>
        </a:spcAft>
        <a:buChar char="»"/>
        <a:defRPr sz="2000">
          <a:solidFill>
            <a:schemeClr val="tx1"/>
          </a:solidFill>
          <a:latin typeface="+mn-lt"/>
        </a:defRPr>
      </a:lvl7pPr>
      <a:lvl8pPr marL="3017044" indent="-227807" algn="l" defTabSz="914559" rtl="0" eaLnBrk="1" fontAlgn="base" hangingPunct="1">
        <a:spcBef>
          <a:spcPct val="20000"/>
        </a:spcBef>
        <a:spcAft>
          <a:spcPct val="0"/>
        </a:spcAft>
        <a:buChar char="»"/>
        <a:defRPr sz="2000">
          <a:solidFill>
            <a:schemeClr val="tx1"/>
          </a:solidFill>
          <a:latin typeface="+mn-lt"/>
        </a:defRPr>
      </a:lvl8pPr>
      <a:lvl9pPr marL="3337084" indent="-227807" algn="l" defTabSz="914559"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400" y="994833"/>
            <a:ext cx="7829351" cy="592667"/>
          </a:xfrm>
          <a:prstGeom prst="rect">
            <a:avLst/>
          </a:prstGeom>
          <a:noFill/>
          <a:ln w="9525">
            <a:noFill/>
            <a:miter lim="800000"/>
            <a:headEnd/>
            <a:tailEnd/>
          </a:ln>
          <a:effectLst/>
        </p:spPr>
        <p:txBody>
          <a:bodyPr vert="horz" wrap="square" lIns="64005" tIns="32003" rIns="64005" bIns="32003"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399" y="1968500"/>
            <a:ext cx="7781726" cy="4157928"/>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400" y="6318250"/>
            <a:ext cx="2133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defRPr sz="1000"/>
            </a:lvl1pPr>
          </a:lstStyle>
          <a:p>
            <a:r>
              <a:rPr lang="en-US"/>
              <a:t>11-18-2018</a:t>
            </a:r>
          </a:p>
        </p:txBody>
      </p:sp>
      <p:sp>
        <p:nvSpPr>
          <p:cNvPr id="11269" name="Rectangle 5"/>
          <p:cNvSpPr>
            <a:spLocks noGrp="1" noChangeArrowheads="1"/>
          </p:cNvSpPr>
          <p:nvPr>
            <p:ph type="ftr" sz="quarter" idx="3"/>
          </p:nvPr>
        </p:nvSpPr>
        <p:spPr bwMode="auto">
          <a:xfrm>
            <a:off x="2871392" y="6318250"/>
            <a:ext cx="2895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lgn="ctr">
              <a:defRPr sz="1000"/>
            </a:lvl1pPr>
          </a:lstStyle>
          <a:p>
            <a:r>
              <a:rPr lang="en-US"/>
              <a:t>Our Eternal Place</a:t>
            </a:r>
          </a:p>
        </p:txBody>
      </p:sp>
      <p:sp>
        <p:nvSpPr>
          <p:cNvPr id="11270" name="Rectangle 6"/>
          <p:cNvSpPr>
            <a:spLocks noGrp="1" noChangeArrowheads="1"/>
          </p:cNvSpPr>
          <p:nvPr>
            <p:ph type="sldNum" sz="quarter" idx="4"/>
          </p:nvPr>
        </p:nvSpPr>
        <p:spPr bwMode="auto">
          <a:xfrm>
            <a:off x="6048376" y="6318250"/>
            <a:ext cx="2133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lgn="r">
              <a:defRPr sz="1000"/>
            </a:lvl1pPr>
          </a:lstStyle>
          <a:p>
            <a:fld id="{2B79646D-5093-49C8-8234-F41FFA3633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ut thruBlk="1"/>
  </p:transition>
  <p:hf hdr="0"/>
  <p:txStyles>
    <p:titleStyle>
      <a:lvl1pPr algn="l" rtl="0" eaLnBrk="1" fontAlgn="base" hangingPunct="1">
        <a:spcBef>
          <a:spcPct val="0"/>
        </a:spcBef>
        <a:spcAft>
          <a:spcPct val="0"/>
        </a:spcAft>
        <a:defRPr sz="3100" b="1">
          <a:solidFill>
            <a:schemeClr val="tx2"/>
          </a:solidFill>
          <a:latin typeface="+mj-lt"/>
          <a:ea typeface="+mj-ea"/>
          <a:cs typeface="+mj-cs"/>
        </a:defRPr>
      </a:lvl1pPr>
      <a:lvl2pPr algn="l" rtl="0" eaLnBrk="1" fontAlgn="base" hangingPunct="1">
        <a:spcBef>
          <a:spcPct val="0"/>
        </a:spcBef>
        <a:spcAft>
          <a:spcPct val="0"/>
        </a:spcAft>
        <a:defRPr sz="3100" b="1">
          <a:solidFill>
            <a:schemeClr val="tx2"/>
          </a:solidFill>
          <a:latin typeface="Arial" pitchFamily="34" charset="0"/>
        </a:defRPr>
      </a:lvl2pPr>
      <a:lvl3pPr algn="l" rtl="0" eaLnBrk="1" fontAlgn="base" hangingPunct="1">
        <a:spcBef>
          <a:spcPct val="0"/>
        </a:spcBef>
        <a:spcAft>
          <a:spcPct val="0"/>
        </a:spcAft>
        <a:defRPr sz="3100" b="1">
          <a:solidFill>
            <a:schemeClr val="tx2"/>
          </a:solidFill>
          <a:latin typeface="Arial" pitchFamily="34" charset="0"/>
        </a:defRPr>
      </a:lvl3pPr>
      <a:lvl4pPr algn="l" rtl="0" eaLnBrk="1" fontAlgn="base" hangingPunct="1">
        <a:spcBef>
          <a:spcPct val="0"/>
        </a:spcBef>
        <a:spcAft>
          <a:spcPct val="0"/>
        </a:spcAft>
        <a:defRPr sz="3100" b="1">
          <a:solidFill>
            <a:schemeClr val="tx2"/>
          </a:solidFill>
          <a:latin typeface="Arial" pitchFamily="34" charset="0"/>
        </a:defRPr>
      </a:lvl4pPr>
      <a:lvl5pPr algn="l" rtl="0" eaLnBrk="1" fontAlgn="base" hangingPunct="1">
        <a:spcBef>
          <a:spcPct val="0"/>
        </a:spcBef>
        <a:spcAft>
          <a:spcPct val="0"/>
        </a:spcAft>
        <a:defRPr sz="3100" b="1">
          <a:solidFill>
            <a:schemeClr val="tx2"/>
          </a:solidFill>
          <a:latin typeface="Arial" pitchFamily="34" charset="0"/>
        </a:defRPr>
      </a:lvl5pPr>
      <a:lvl6pPr marL="320024" algn="l" rtl="0" eaLnBrk="1" fontAlgn="base" hangingPunct="1">
        <a:spcBef>
          <a:spcPct val="0"/>
        </a:spcBef>
        <a:spcAft>
          <a:spcPct val="0"/>
        </a:spcAft>
        <a:defRPr sz="3100" b="1">
          <a:solidFill>
            <a:schemeClr val="tx2"/>
          </a:solidFill>
          <a:latin typeface="Arial" pitchFamily="34" charset="0"/>
        </a:defRPr>
      </a:lvl6pPr>
      <a:lvl7pPr marL="640048" algn="l" rtl="0" eaLnBrk="1" fontAlgn="base" hangingPunct="1">
        <a:spcBef>
          <a:spcPct val="0"/>
        </a:spcBef>
        <a:spcAft>
          <a:spcPct val="0"/>
        </a:spcAft>
        <a:defRPr sz="3100" b="1">
          <a:solidFill>
            <a:schemeClr val="tx2"/>
          </a:solidFill>
          <a:latin typeface="Arial" pitchFamily="34" charset="0"/>
        </a:defRPr>
      </a:lvl7pPr>
      <a:lvl8pPr marL="960072" algn="l" rtl="0" eaLnBrk="1" fontAlgn="base" hangingPunct="1">
        <a:spcBef>
          <a:spcPct val="0"/>
        </a:spcBef>
        <a:spcAft>
          <a:spcPct val="0"/>
        </a:spcAft>
        <a:defRPr sz="3100" b="1">
          <a:solidFill>
            <a:schemeClr val="tx2"/>
          </a:solidFill>
          <a:latin typeface="Arial" pitchFamily="34" charset="0"/>
        </a:defRPr>
      </a:lvl8pPr>
      <a:lvl9pPr marL="1280096" algn="l" rtl="0" eaLnBrk="1" fontAlgn="base" hangingPunct="1">
        <a:spcBef>
          <a:spcPct val="0"/>
        </a:spcBef>
        <a:spcAft>
          <a:spcPct val="0"/>
        </a:spcAft>
        <a:defRPr sz="3100" b="1">
          <a:solidFill>
            <a:schemeClr val="tx2"/>
          </a:solidFill>
          <a:latin typeface="Arial" pitchFamily="34" charset="0"/>
        </a:defRPr>
      </a:lvl9pPr>
    </p:titleStyle>
    <p:bodyStyle>
      <a:lvl1pPr marL="240018" indent="-240018" algn="l" rtl="0" eaLnBrk="1" fontAlgn="base" hangingPunct="1">
        <a:spcBef>
          <a:spcPct val="20000"/>
        </a:spcBef>
        <a:spcAft>
          <a:spcPct val="0"/>
        </a:spcAft>
        <a:buChar char="•"/>
        <a:defRPr sz="2200">
          <a:solidFill>
            <a:schemeClr val="tx1"/>
          </a:solidFill>
          <a:latin typeface="+mn-lt"/>
          <a:ea typeface="+mn-ea"/>
          <a:cs typeface="+mn-cs"/>
        </a:defRPr>
      </a:lvl1pPr>
      <a:lvl2pPr marL="520039" indent="-200015" algn="l" rtl="0" eaLnBrk="1" fontAlgn="base" hangingPunct="1">
        <a:spcBef>
          <a:spcPct val="20000"/>
        </a:spcBef>
        <a:spcAft>
          <a:spcPct val="0"/>
        </a:spcAft>
        <a:buChar char="–"/>
        <a:defRPr sz="2000">
          <a:solidFill>
            <a:schemeClr val="tx1"/>
          </a:solidFill>
          <a:latin typeface="+mn-lt"/>
        </a:defRPr>
      </a:lvl2pPr>
      <a:lvl3pPr marL="800060" indent="-160012" algn="l" rtl="0" eaLnBrk="1" fontAlgn="base" hangingPunct="1">
        <a:spcBef>
          <a:spcPct val="20000"/>
        </a:spcBef>
        <a:spcAft>
          <a:spcPct val="0"/>
        </a:spcAft>
        <a:buChar char="•"/>
        <a:defRPr sz="1700">
          <a:solidFill>
            <a:schemeClr val="tx1"/>
          </a:solidFill>
          <a:latin typeface="+mn-lt"/>
        </a:defRPr>
      </a:lvl3pPr>
      <a:lvl4pPr marL="1120084" indent="-160012" algn="l" rtl="0" eaLnBrk="1" fontAlgn="base" hangingPunct="1">
        <a:spcBef>
          <a:spcPct val="20000"/>
        </a:spcBef>
        <a:spcAft>
          <a:spcPct val="0"/>
        </a:spcAft>
        <a:buChar char="–"/>
        <a:defRPr sz="1400">
          <a:solidFill>
            <a:schemeClr val="tx1"/>
          </a:solidFill>
          <a:latin typeface="+mn-lt"/>
        </a:defRPr>
      </a:lvl4pPr>
      <a:lvl5pPr marL="1440108" indent="-160012" algn="l" rtl="0" eaLnBrk="1" fontAlgn="base" hangingPunct="1">
        <a:spcBef>
          <a:spcPct val="20000"/>
        </a:spcBef>
        <a:spcAft>
          <a:spcPct val="0"/>
        </a:spcAft>
        <a:buChar char="»"/>
        <a:defRPr sz="1400">
          <a:solidFill>
            <a:schemeClr val="tx1"/>
          </a:solidFill>
          <a:latin typeface="+mn-lt"/>
        </a:defRPr>
      </a:lvl5pPr>
      <a:lvl6pPr marL="1760132" indent="-160012" algn="l" rtl="0" eaLnBrk="1" fontAlgn="base" hangingPunct="1">
        <a:spcBef>
          <a:spcPct val="20000"/>
        </a:spcBef>
        <a:spcAft>
          <a:spcPct val="0"/>
        </a:spcAft>
        <a:buChar char="»"/>
        <a:defRPr sz="1400">
          <a:solidFill>
            <a:schemeClr val="tx1"/>
          </a:solidFill>
          <a:latin typeface="+mn-lt"/>
        </a:defRPr>
      </a:lvl6pPr>
      <a:lvl7pPr marL="2080156" indent="-160012" algn="l" rtl="0" eaLnBrk="1" fontAlgn="base" hangingPunct="1">
        <a:spcBef>
          <a:spcPct val="20000"/>
        </a:spcBef>
        <a:spcAft>
          <a:spcPct val="0"/>
        </a:spcAft>
        <a:buChar char="»"/>
        <a:defRPr sz="1400">
          <a:solidFill>
            <a:schemeClr val="tx1"/>
          </a:solidFill>
          <a:latin typeface="+mn-lt"/>
        </a:defRPr>
      </a:lvl7pPr>
      <a:lvl8pPr marL="2400180" indent="-160012" algn="l" rtl="0" eaLnBrk="1" fontAlgn="base" hangingPunct="1">
        <a:spcBef>
          <a:spcPct val="20000"/>
        </a:spcBef>
        <a:spcAft>
          <a:spcPct val="0"/>
        </a:spcAft>
        <a:buChar char="»"/>
        <a:defRPr sz="1400">
          <a:solidFill>
            <a:schemeClr val="tx1"/>
          </a:solidFill>
          <a:latin typeface="+mn-lt"/>
        </a:defRPr>
      </a:lvl8pPr>
      <a:lvl9pPr marL="2720204" indent="-160012"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40048" rtl="0" eaLnBrk="1" latinLnBrk="0" hangingPunct="1">
        <a:defRPr sz="1300" kern="1200">
          <a:solidFill>
            <a:schemeClr val="tx1"/>
          </a:solidFill>
          <a:latin typeface="+mn-lt"/>
          <a:ea typeface="+mn-ea"/>
          <a:cs typeface="+mn-cs"/>
        </a:defRPr>
      </a:lvl1pPr>
      <a:lvl2pPr marL="320024" algn="l" defTabSz="640048" rtl="0" eaLnBrk="1" latinLnBrk="0" hangingPunct="1">
        <a:defRPr sz="1300" kern="1200">
          <a:solidFill>
            <a:schemeClr val="tx1"/>
          </a:solidFill>
          <a:latin typeface="+mn-lt"/>
          <a:ea typeface="+mn-ea"/>
          <a:cs typeface="+mn-cs"/>
        </a:defRPr>
      </a:lvl2pPr>
      <a:lvl3pPr marL="640048" algn="l" defTabSz="640048" rtl="0" eaLnBrk="1" latinLnBrk="0" hangingPunct="1">
        <a:defRPr sz="1300" kern="1200">
          <a:solidFill>
            <a:schemeClr val="tx1"/>
          </a:solidFill>
          <a:latin typeface="+mn-lt"/>
          <a:ea typeface="+mn-ea"/>
          <a:cs typeface="+mn-cs"/>
        </a:defRPr>
      </a:lvl3pPr>
      <a:lvl4pPr marL="960072" algn="l" defTabSz="640048" rtl="0" eaLnBrk="1" latinLnBrk="0" hangingPunct="1">
        <a:defRPr sz="1300" kern="1200">
          <a:solidFill>
            <a:schemeClr val="tx1"/>
          </a:solidFill>
          <a:latin typeface="+mn-lt"/>
          <a:ea typeface="+mn-ea"/>
          <a:cs typeface="+mn-cs"/>
        </a:defRPr>
      </a:lvl4pPr>
      <a:lvl5pPr marL="1280096" algn="l" defTabSz="640048" rtl="0" eaLnBrk="1" latinLnBrk="0" hangingPunct="1">
        <a:defRPr sz="1300" kern="1200">
          <a:solidFill>
            <a:schemeClr val="tx1"/>
          </a:solidFill>
          <a:latin typeface="+mn-lt"/>
          <a:ea typeface="+mn-ea"/>
          <a:cs typeface="+mn-cs"/>
        </a:defRPr>
      </a:lvl5pPr>
      <a:lvl6pPr marL="1600120" algn="l" defTabSz="640048" rtl="0" eaLnBrk="1" latinLnBrk="0" hangingPunct="1">
        <a:defRPr sz="1300" kern="1200">
          <a:solidFill>
            <a:schemeClr val="tx1"/>
          </a:solidFill>
          <a:latin typeface="+mn-lt"/>
          <a:ea typeface="+mn-ea"/>
          <a:cs typeface="+mn-cs"/>
        </a:defRPr>
      </a:lvl6pPr>
      <a:lvl7pPr marL="1920144" algn="l" defTabSz="640048" rtl="0" eaLnBrk="1" latinLnBrk="0" hangingPunct="1">
        <a:defRPr sz="1300" kern="1200">
          <a:solidFill>
            <a:schemeClr val="tx1"/>
          </a:solidFill>
          <a:latin typeface="+mn-lt"/>
          <a:ea typeface="+mn-ea"/>
          <a:cs typeface="+mn-cs"/>
        </a:defRPr>
      </a:lvl7pPr>
      <a:lvl8pPr marL="2240168" algn="l" defTabSz="640048" rtl="0" eaLnBrk="1" latinLnBrk="0" hangingPunct="1">
        <a:defRPr sz="1300" kern="1200">
          <a:solidFill>
            <a:schemeClr val="tx1"/>
          </a:solidFill>
          <a:latin typeface="+mn-lt"/>
          <a:ea typeface="+mn-ea"/>
          <a:cs typeface="+mn-cs"/>
        </a:defRPr>
      </a:lvl8pPr>
      <a:lvl9pPr marL="2560192" algn="l" defTabSz="640048"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8127" y="254000"/>
            <a:ext cx="7686477" cy="698500"/>
          </a:xfrm>
          <a:prstGeom prst="rect">
            <a:avLst/>
          </a:prstGeom>
          <a:noFill/>
          <a:ln w="9525">
            <a:noFill/>
            <a:miter lim="800000"/>
            <a:headEnd/>
            <a:tailEnd/>
          </a:ln>
          <a:effectLst/>
        </p:spPr>
        <p:txBody>
          <a:bodyPr vert="horz" wrap="square" lIns="64002" tIns="32001" rIns="64002" bIns="32001"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238126" y="1079500"/>
            <a:ext cx="8143875" cy="514350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285752" y="6572250"/>
            <a:ext cx="2133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defRPr sz="1000"/>
            </a:lvl1pPr>
          </a:lstStyle>
          <a:p>
            <a:r>
              <a:rPr lang="en-US"/>
              <a:t>11-18-2018</a:t>
            </a:r>
          </a:p>
        </p:txBody>
      </p:sp>
      <p:sp>
        <p:nvSpPr>
          <p:cNvPr id="12293" name="Rectangle 5"/>
          <p:cNvSpPr>
            <a:spLocks noGrp="1" noChangeArrowheads="1"/>
          </p:cNvSpPr>
          <p:nvPr>
            <p:ph type="ftr" sz="quarter" idx="3"/>
          </p:nvPr>
        </p:nvSpPr>
        <p:spPr bwMode="auto">
          <a:xfrm>
            <a:off x="3262315" y="6572250"/>
            <a:ext cx="2895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lgn="ctr">
              <a:defRPr sz="1000"/>
            </a:lvl1pPr>
          </a:lstStyle>
          <a:p>
            <a:r>
              <a:rPr lang="en-US"/>
              <a:t>Our Eternal Place</a:t>
            </a:r>
          </a:p>
        </p:txBody>
      </p:sp>
      <p:sp>
        <p:nvSpPr>
          <p:cNvPr id="12294" name="Rectangle 6"/>
          <p:cNvSpPr>
            <a:spLocks noGrp="1" noChangeArrowheads="1"/>
          </p:cNvSpPr>
          <p:nvPr>
            <p:ph type="sldNum" sz="quarter" idx="4"/>
          </p:nvPr>
        </p:nvSpPr>
        <p:spPr bwMode="auto">
          <a:xfrm>
            <a:off x="7000877" y="6572250"/>
            <a:ext cx="2133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lgn="r">
              <a:defRPr sz="1000"/>
            </a:lvl1pPr>
          </a:lstStyle>
          <a:p>
            <a:fld id="{C6A3FDE7-B746-4B36-B66C-D5C87D4AC2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ut thruBlk="1"/>
  </p:transition>
  <p:hf hdr="0"/>
  <p:txStyles>
    <p:titleStyle>
      <a:lvl1pPr algn="l" rtl="0" eaLnBrk="1" fontAlgn="base" hangingPunct="1">
        <a:spcBef>
          <a:spcPct val="0"/>
        </a:spcBef>
        <a:spcAft>
          <a:spcPct val="0"/>
        </a:spcAft>
        <a:defRPr sz="3100" b="1">
          <a:solidFill>
            <a:schemeClr val="tx1"/>
          </a:solidFill>
          <a:latin typeface="+mj-lt"/>
          <a:ea typeface="+mj-ea"/>
          <a:cs typeface="+mj-cs"/>
        </a:defRPr>
      </a:lvl1pPr>
      <a:lvl2pPr algn="l" rtl="0" eaLnBrk="1" fontAlgn="base" hangingPunct="1">
        <a:spcBef>
          <a:spcPct val="0"/>
        </a:spcBef>
        <a:spcAft>
          <a:spcPct val="0"/>
        </a:spcAft>
        <a:defRPr sz="3100" b="1">
          <a:solidFill>
            <a:schemeClr val="tx1"/>
          </a:solidFill>
          <a:latin typeface="Arial" pitchFamily="34" charset="0"/>
        </a:defRPr>
      </a:lvl2pPr>
      <a:lvl3pPr algn="l" rtl="0" eaLnBrk="1" fontAlgn="base" hangingPunct="1">
        <a:spcBef>
          <a:spcPct val="0"/>
        </a:spcBef>
        <a:spcAft>
          <a:spcPct val="0"/>
        </a:spcAft>
        <a:defRPr sz="3100" b="1">
          <a:solidFill>
            <a:schemeClr val="tx1"/>
          </a:solidFill>
          <a:latin typeface="Arial" pitchFamily="34" charset="0"/>
        </a:defRPr>
      </a:lvl3pPr>
      <a:lvl4pPr algn="l" rtl="0" eaLnBrk="1" fontAlgn="base" hangingPunct="1">
        <a:spcBef>
          <a:spcPct val="0"/>
        </a:spcBef>
        <a:spcAft>
          <a:spcPct val="0"/>
        </a:spcAft>
        <a:defRPr sz="3100" b="1">
          <a:solidFill>
            <a:schemeClr val="tx1"/>
          </a:solidFill>
          <a:latin typeface="Arial" pitchFamily="34" charset="0"/>
        </a:defRPr>
      </a:lvl4pPr>
      <a:lvl5pPr algn="l" rtl="0" eaLnBrk="1" fontAlgn="base" hangingPunct="1">
        <a:spcBef>
          <a:spcPct val="0"/>
        </a:spcBef>
        <a:spcAft>
          <a:spcPct val="0"/>
        </a:spcAft>
        <a:defRPr sz="3100" b="1">
          <a:solidFill>
            <a:schemeClr val="tx1"/>
          </a:solidFill>
          <a:latin typeface="Arial" pitchFamily="34" charset="0"/>
        </a:defRPr>
      </a:lvl5pPr>
      <a:lvl6pPr marL="320008" algn="l" rtl="0" eaLnBrk="1" fontAlgn="base" hangingPunct="1">
        <a:spcBef>
          <a:spcPct val="0"/>
        </a:spcBef>
        <a:spcAft>
          <a:spcPct val="0"/>
        </a:spcAft>
        <a:defRPr sz="3100" b="1">
          <a:solidFill>
            <a:schemeClr val="tx1"/>
          </a:solidFill>
          <a:latin typeface="Arial" pitchFamily="34" charset="0"/>
        </a:defRPr>
      </a:lvl6pPr>
      <a:lvl7pPr marL="640016" algn="l" rtl="0" eaLnBrk="1" fontAlgn="base" hangingPunct="1">
        <a:spcBef>
          <a:spcPct val="0"/>
        </a:spcBef>
        <a:spcAft>
          <a:spcPct val="0"/>
        </a:spcAft>
        <a:defRPr sz="3100" b="1">
          <a:solidFill>
            <a:schemeClr val="tx1"/>
          </a:solidFill>
          <a:latin typeface="Arial" pitchFamily="34" charset="0"/>
        </a:defRPr>
      </a:lvl7pPr>
      <a:lvl8pPr marL="960024" algn="l" rtl="0" eaLnBrk="1" fontAlgn="base" hangingPunct="1">
        <a:spcBef>
          <a:spcPct val="0"/>
        </a:spcBef>
        <a:spcAft>
          <a:spcPct val="0"/>
        </a:spcAft>
        <a:defRPr sz="3100" b="1">
          <a:solidFill>
            <a:schemeClr val="tx1"/>
          </a:solidFill>
          <a:latin typeface="Arial" pitchFamily="34" charset="0"/>
        </a:defRPr>
      </a:lvl8pPr>
      <a:lvl9pPr marL="1280032" algn="l" rtl="0" eaLnBrk="1" fontAlgn="base" hangingPunct="1">
        <a:spcBef>
          <a:spcPct val="0"/>
        </a:spcBef>
        <a:spcAft>
          <a:spcPct val="0"/>
        </a:spcAft>
        <a:defRPr sz="3100" b="1">
          <a:solidFill>
            <a:schemeClr val="tx1"/>
          </a:solidFill>
          <a:latin typeface="Arial" pitchFamily="34" charset="0"/>
        </a:defRPr>
      </a:lvl9pPr>
    </p:titleStyle>
    <p:bodyStyle>
      <a:lvl1pPr marL="240006" indent="-240006" algn="l" rtl="0" eaLnBrk="1" fontAlgn="base" hangingPunct="1">
        <a:spcBef>
          <a:spcPct val="20000"/>
        </a:spcBef>
        <a:spcAft>
          <a:spcPct val="0"/>
        </a:spcAft>
        <a:buChar char="•"/>
        <a:defRPr sz="2200">
          <a:solidFill>
            <a:schemeClr val="tx1"/>
          </a:solidFill>
          <a:latin typeface="+mn-lt"/>
          <a:ea typeface="+mn-ea"/>
          <a:cs typeface="+mn-cs"/>
        </a:defRPr>
      </a:lvl1pPr>
      <a:lvl2pPr marL="520013" indent="-200005" algn="l" rtl="0" eaLnBrk="1" fontAlgn="base" hangingPunct="1">
        <a:spcBef>
          <a:spcPct val="20000"/>
        </a:spcBef>
        <a:spcAft>
          <a:spcPct val="0"/>
        </a:spcAft>
        <a:buChar char="–"/>
        <a:defRPr sz="2000">
          <a:solidFill>
            <a:schemeClr val="tx1"/>
          </a:solidFill>
          <a:latin typeface="+mn-lt"/>
        </a:defRPr>
      </a:lvl2pPr>
      <a:lvl3pPr marL="800020" indent="-160004" algn="l" rtl="0" eaLnBrk="1" fontAlgn="base" hangingPunct="1">
        <a:spcBef>
          <a:spcPct val="20000"/>
        </a:spcBef>
        <a:spcAft>
          <a:spcPct val="0"/>
        </a:spcAft>
        <a:buChar char="•"/>
        <a:defRPr sz="1700">
          <a:solidFill>
            <a:schemeClr val="tx1"/>
          </a:solidFill>
          <a:latin typeface="+mn-lt"/>
        </a:defRPr>
      </a:lvl3pPr>
      <a:lvl4pPr marL="1120028" indent="-160004" algn="l" rtl="0" eaLnBrk="1" fontAlgn="base" hangingPunct="1">
        <a:spcBef>
          <a:spcPct val="20000"/>
        </a:spcBef>
        <a:spcAft>
          <a:spcPct val="0"/>
        </a:spcAft>
        <a:buChar char="–"/>
        <a:defRPr sz="1400">
          <a:solidFill>
            <a:schemeClr val="tx1"/>
          </a:solidFill>
          <a:latin typeface="+mn-lt"/>
        </a:defRPr>
      </a:lvl4pPr>
      <a:lvl5pPr marL="1440036" indent="-160004" algn="l" rtl="0" eaLnBrk="1" fontAlgn="base" hangingPunct="1">
        <a:spcBef>
          <a:spcPct val="20000"/>
        </a:spcBef>
        <a:spcAft>
          <a:spcPct val="0"/>
        </a:spcAft>
        <a:buChar char="»"/>
        <a:defRPr sz="1400">
          <a:solidFill>
            <a:schemeClr val="tx1"/>
          </a:solidFill>
          <a:latin typeface="+mn-lt"/>
        </a:defRPr>
      </a:lvl5pPr>
      <a:lvl6pPr marL="1760044" indent="-160004" algn="l" rtl="0" eaLnBrk="1" fontAlgn="base" hangingPunct="1">
        <a:spcBef>
          <a:spcPct val="20000"/>
        </a:spcBef>
        <a:spcAft>
          <a:spcPct val="0"/>
        </a:spcAft>
        <a:buChar char="»"/>
        <a:defRPr sz="1400">
          <a:solidFill>
            <a:schemeClr val="tx1"/>
          </a:solidFill>
          <a:latin typeface="+mn-lt"/>
        </a:defRPr>
      </a:lvl6pPr>
      <a:lvl7pPr marL="2080052" indent="-160004" algn="l" rtl="0" eaLnBrk="1" fontAlgn="base" hangingPunct="1">
        <a:spcBef>
          <a:spcPct val="20000"/>
        </a:spcBef>
        <a:spcAft>
          <a:spcPct val="0"/>
        </a:spcAft>
        <a:buChar char="»"/>
        <a:defRPr sz="1400">
          <a:solidFill>
            <a:schemeClr val="tx1"/>
          </a:solidFill>
          <a:latin typeface="+mn-lt"/>
        </a:defRPr>
      </a:lvl7pPr>
      <a:lvl8pPr marL="2400060" indent="-160004" algn="l" rtl="0" eaLnBrk="1" fontAlgn="base" hangingPunct="1">
        <a:spcBef>
          <a:spcPct val="20000"/>
        </a:spcBef>
        <a:spcAft>
          <a:spcPct val="0"/>
        </a:spcAft>
        <a:buChar char="»"/>
        <a:defRPr sz="1400">
          <a:solidFill>
            <a:schemeClr val="tx1"/>
          </a:solidFill>
          <a:latin typeface="+mn-lt"/>
        </a:defRPr>
      </a:lvl8pPr>
      <a:lvl9pPr marL="2720068" indent="-160004"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40016" rtl="0" eaLnBrk="1" latinLnBrk="0" hangingPunct="1">
        <a:defRPr sz="1300" kern="1200">
          <a:solidFill>
            <a:schemeClr val="tx1"/>
          </a:solidFill>
          <a:latin typeface="+mn-lt"/>
          <a:ea typeface="+mn-ea"/>
          <a:cs typeface="+mn-cs"/>
        </a:defRPr>
      </a:lvl1pPr>
      <a:lvl2pPr marL="320008" algn="l" defTabSz="640016" rtl="0" eaLnBrk="1" latinLnBrk="0" hangingPunct="1">
        <a:defRPr sz="1300" kern="1200">
          <a:solidFill>
            <a:schemeClr val="tx1"/>
          </a:solidFill>
          <a:latin typeface="+mn-lt"/>
          <a:ea typeface="+mn-ea"/>
          <a:cs typeface="+mn-cs"/>
        </a:defRPr>
      </a:lvl2pPr>
      <a:lvl3pPr marL="640016" algn="l" defTabSz="640016" rtl="0" eaLnBrk="1" latinLnBrk="0" hangingPunct="1">
        <a:defRPr sz="1300" kern="1200">
          <a:solidFill>
            <a:schemeClr val="tx1"/>
          </a:solidFill>
          <a:latin typeface="+mn-lt"/>
          <a:ea typeface="+mn-ea"/>
          <a:cs typeface="+mn-cs"/>
        </a:defRPr>
      </a:lvl3pPr>
      <a:lvl4pPr marL="960024" algn="l" defTabSz="640016" rtl="0" eaLnBrk="1" latinLnBrk="0" hangingPunct="1">
        <a:defRPr sz="1300" kern="1200">
          <a:solidFill>
            <a:schemeClr val="tx1"/>
          </a:solidFill>
          <a:latin typeface="+mn-lt"/>
          <a:ea typeface="+mn-ea"/>
          <a:cs typeface="+mn-cs"/>
        </a:defRPr>
      </a:lvl4pPr>
      <a:lvl5pPr marL="1280032" algn="l" defTabSz="640016" rtl="0" eaLnBrk="1" latinLnBrk="0" hangingPunct="1">
        <a:defRPr sz="1300" kern="1200">
          <a:solidFill>
            <a:schemeClr val="tx1"/>
          </a:solidFill>
          <a:latin typeface="+mn-lt"/>
          <a:ea typeface="+mn-ea"/>
          <a:cs typeface="+mn-cs"/>
        </a:defRPr>
      </a:lvl5pPr>
      <a:lvl6pPr marL="1600040" algn="l" defTabSz="640016" rtl="0" eaLnBrk="1" latinLnBrk="0" hangingPunct="1">
        <a:defRPr sz="1300" kern="1200">
          <a:solidFill>
            <a:schemeClr val="tx1"/>
          </a:solidFill>
          <a:latin typeface="+mn-lt"/>
          <a:ea typeface="+mn-ea"/>
          <a:cs typeface="+mn-cs"/>
        </a:defRPr>
      </a:lvl6pPr>
      <a:lvl7pPr marL="1920048" algn="l" defTabSz="640016" rtl="0" eaLnBrk="1" latinLnBrk="0" hangingPunct="1">
        <a:defRPr sz="1300" kern="1200">
          <a:solidFill>
            <a:schemeClr val="tx1"/>
          </a:solidFill>
          <a:latin typeface="+mn-lt"/>
          <a:ea typeface="+mn-ea"/>
          <a:cs typeface="+mn-cs"/>
        </a:defRPr>
      </a:lvl7pPr>
      <a:lvl8pPr marL="2240056" algn="l" defTabSz="640016" rtl="0" eaLnBrk="1" latinLnBrk="0" hangingPunct="1">
        <a:defRPr sz="1300" kern="1200">
          <a:solidFill>
            <a:schemeClr val="tx1"/>
          </a:solidFill>
          <a:latin typeface="+mn-lt"/>
          <a:ea typeface="+mn-ea"/>
          <a:cs typeface="+mn-cs"/>
        </a:defRPr>
      </a:lvl8pPr>
      <a:lvl9pPr marL="2560064" algn="l" defTabSz="64001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67175" y="63500"/>
            <a:ext cx="8229203" cy="740833"/>
          </a:xfrm>
          <a:prstGeom prst="rect">
            <a:avLst/>
          </a:prstGeom>
          <a:noFill/>
          <a:ln w="9525">
            <a:noFill/>
            <a:miter lim="800000"/>
            <a:headEnd/>
            <a:tailEnd/>
          </a:ln>
          <a:effectLst/>
        </p:spPr>
        <p:txBody>
          <a:bodyPr vert="horz" wrap="square" lIns="63999" tIns="31999" rIns="63999" bIns="31999"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857253" y="889000"/>
            <a:ext cx="8229203" cy="539750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867175" y="6635750"/>
            <a:ext cx="2133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defRPr sz="1000"/>
            </a:lvl1pPr>
          </a:lstStyle>
          <a:p>
            <a:r>
              <a:rPr lang="en-US"/>
              <a:t>11-18-2018</a:t>
            </a:r>
          </a:p>
        </p:txBody>
      </p:sp>
      <p:sp>
        <p:nvSpPr>
          <p:cNvPr id="13317" name="Rectangle 5"/>
          <p:cNvSpPr>
            <a:spLocks noGrp="1" noChangeArrowheads="1"/>
          </p:cNvSpPr>
          <p:nvPr>
            <p:ph type="ftr" sz="quarter" idx="3"/>
          </p:nvPr>
        </p:nvSpPr>
        <p:spPr bwMode="auto">
          <a:xfrm>
            <a:off x="3534175" y="6635750"/>
            <a:ext cx="2895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lgn="ctr">
              <a:defRPr sz="1000"/>
            </a:lvl1pPr>
          </a:lstStyle>
          <a:p>
            <a:r>
              <a:rPr lang="en-US"/>
              <a:t>Our Eternal Place</a:t>
            </a:r>
          </a:p>
        </p:txBody>
      </p:sp>
      <p:sp>
        <p:nvSpPr>
          <p:cNvPr id="13318" name="Rectangle 6"/>
          <p:cNvSpPr>
            <a:spLocks noGrp="1" noChangeArrowheads="1"/>
          </p:cNvSpPr>
          <p:nvPr>
            <p:ph type="sldNum" sz="quarter" idx="4"/>
          </p:nvPr>
        </p:nvSpPr>
        <p:spPr bwMode="auto">
          <a:xfrm>
            <a:off x="6963175" y="6635750"/>
            <a:ext cx="2133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lgn="r">
              <a:defRPr sz="1000"/>
            </a:lvl1pPr>
          </a:lstStyle>
          <a:p>
            <a:fld id="{0EE05704-9FD5-41A0-B0C9-23B191E4B6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cut thruBlk="1"/>
  </p:transition>
  <p:hf hdr="0"/>
  <p:txStyles>
    <p:titleStyle>
      <a:lvl1pPr algn="l" rtl="0" eaLnBrk="1" fontAlgn="base" hangingPunct="1">
        <a:spcBef>
          <a:spcPct val="0"/>
        </a:spcBef>
        <a:spcAft>
          <a:spcPct val="0"/>
        </a:spcAft>
        <a:defRPr sz="3400" b="1">
          <a:solidFill>
            <a:schemeClr val="tx1"/>
          </a:solidFill>
          <a:latin typeface="+mj-lt"/>
          <a:ea typeface="+mj-ea"/>
          <a:cs typeface="+mj-cs"/>
        </a:defRPr>
      </a:lvl1pPr>
      <a:lvl2pPr algn="l" rtl="0" eaLnBrk="1" fontAlgn="base" hangingPunct="1">
        <a:spcBef>
          <a:spcPct val="0"/>
        </a:spcBef>
        <a:spcAft>
          <a:spcPct val="0"/>
        </a:spcAft>
        <a:defRPr sz="3400" b="1">
          <a:solidFill>
            <a:schemeClr val="tx1"/>
          </a:solidFill>
          <a:latin typeface="Arial" pitchFamily="34" charset="0"/>
        </a:defRPr>
      </a:lvl2pPr>
      <a:lvl3pPr algn="l" rtl="0" eaLnBrk="1" fontAlgn="base" hangingPunct="1">
        <a:spcBef>
          <a:spcPct val="0"/>
        </a:spcBef>
        <a:spcAft>
          <a:spcPct val="0"/>
        </a:spcAft>
        <a:defRPr sz="3400" b="1">
          <a:solidFill>
            <a:schemeClr val="tx1"/>
          </a:solidFill>
          <a:latin typeface="Arial" pitchFamily="34" charset="0"/>
        </a:defRPr>
      </a:lvl3pPr>
      <a:lvl4pPr algn="l" rtl="0" eaLnBrk="1" fontAlgn="base" hangingPunct="1">
        <a:spcBef>
          <a:spcPct val="0"/>
        </a:spcBef>
        <a:spcAft>
          <a:spcPct val="0"/>
        </a:spcAft>
        <a:defRPr sz="3400" b="1">
          <a:solidFill>
            <a:schemeClr val="tx1"/>
          </a:solidFill>
          <a:latin typeface="Arial" pitchFamily="34" charset="0"/>
        </a:defRPr>
      </a:lvl4pPr>
      <a:lvl5pPr algn="l" rtl="0" eaLnBrk="1" fontAlgn="base" hangingPunct="1">
        <a:spcBef>
          <a:spcPct val="0"/>
        </a:spcBef>
        <a:spcAft>
          <a:spcPct val="0"/>
        </a:spcAft>
        <a:defRPr sz="3400" b="1">
          <a:solidFill>
            <a:schemeClr val="tx1"/>
          </a:solidFill>
          <a:latin typeface="Arial" pitchFamily="34" charset="0"/>
        </a:defRPr>
      </a:lvl5pPr>
      <a:lvl6pPr marL="319992" algn="l" rtl="0" eaLnBrk="1" fontAlgn="base" hangingPunct="1">
        <a:spcBef>
          <a:spcPct val="0"/>
        </a:spcBef>
        <a:spcAft>
          <a:spcPct val="0"/>
        </a:spcAft>
        <a:defRPr sz="3400" b="1">
          <a:solidFill>
            <a:schemeClr val="tx1"/>
          </a:solidFill>
          <a:latin typeface="Arial" pitchFamily="34" charset="0"/>
        </a:defRPr>
      </a:lvl6pPr>
      <a:lvl7pPr marL="639984" algn="l" rtl="0" eaLnBrk="1" fontAlgn="base" hangingPunct="1">
        <a:spcBef>
          <a:spcPct val="0"/>
        </a:spcBef>
        <a:spcAft>
          <a:spcPct val="0"/>
        </a:spcAft>
        <a:defRPr sz="3400" b="1">
          <a:solidFill>
            <a:schemeClr val="tx1"/>
          </a:solidFill>
          <a:latin typeface="Arial" pitchFamily="34" charset="0"/>
        </a:defRPr>
      </a:lvl7pPr>
      <a:lvl8pPr marL="959976" algn="l" rtl="0" eaLnBrk="1" fontAlgn="base" hangingPunct="1">
        <a:spcBef>
          <a:spcPct val="0"/>
        </a:spcBef>
        <a:spcAft>
          <a:spcPct val="0"/>
        </a:spcAft>
        <a:defRPr sz="3400" b="1">
          <a:solidFill>
            <a:schemeClr val="tx1"/>
          </a:solidFill>
          <a:latin typeface="Arial" pitchFamily="34" charset="0"/>
        </a:defRPr>
      </a:lvl8pPr>
      <a:lvl9pPr marL="1279968" algn="l" rtl="0" eaLnBrk="1" fontAlgn="base" hangingPunct="1">
        <a:spcBef>
          <a:spcPct val="0"/>
        </a:spcBef>
        <a:spcAft>
          <a:spcPct val="0"/>
        </a:spcAft>
        <a:defRPr sz="3400" b="1">
          <a:solidFill>
            <a:schemeClr val="tx1"/>
          </a:solidFill>
          <a:latin typeface="Arial" pitchFamily="34" charset="0"/>
        </a:defRPr>
      </a:lvl9pPr>
    </p:titleStyle>
    <p:bodyStyle>
      <a:lvl1pPr marL="239994" indent="-239994" algn="l" rtl="0" eaLnBrk="1" fontAlgn="base" hangingPunct="1">
        <a:spcBef>
          <a:spcPct val="20000"/>
        </a:spcBef>
        <a:spcAft>
          <a:spcPct val="0"/>
        </a:spcAft>
        <a:buChar char="•"/>
        <a:defRPr sz="2200">
          <a:solidFill>
            <a:schemeClr val="tx1"/>
          </a:solidFill>
          <a:latin typeface="+mn-lt"/>
          <a:ea typeface="+mn-ea"/>
          <a:cs typeface="+mn-cs"/>
        </a:defRPr>
      </a:lvl1pPr>
      <a:lvl2pPr marL="519987" indent="-199995" algn="l" rtl="0" eaLnBrk="1" fontAlgn="base" hangingPunct="1">
        <a:spcBef>
          <a:spcPct val="20000"/>
        </a:spcBef>
        <a:spcAft>
          <a:spcPct val="0"/>
        </a:spcAft>
        <a:buChar char="–"/>
        <a:defRPr sz="2000">
          <a:solidFill>
            <a:schemeClr val="tx1"/>
          </a:solidFill>
          <a:latin typeface="+mn-lt"/>
        </a:defRPr>
      </a:lvl2pPr>
      <a:lvl3pPr marL="799980" indent="-159996" algn="l" rtl="0" eaLnBrk="1" fontAlgn="base" hangingPunct="1">
        <a:spcBef>
          <a:spcPct val="20000"/>
        </a:spcBef>
        <a:spcAft>
          <a:spcPct val="0"/>
        </a:spcAft>
        <a:buChar char="•"/>
        <a:defRPr sz="1700">
          <a:solidFill>
            <a:schemeClr val="tx1"/>
          </a:solidFill>
          <a:latin typeface="+mn-lt"/>
        </a:defRPr>
      </a:lvl3pPr>
      <a:lvl4pPr marL="1119972" indent="-159996" algn="l" rtl="0" eaLnBrk="1" fontAlgn="base" hangingPunct="1">
        <a:spcBef>
          <a:spcPct val="20000"/>
        </a:spcBef>
        <a:spcAft>
          <a:spcPct val="0"/>
        </a:spcAft>
        <a:buChar char="–"/>
        <a:defRPr sz="1400">
          <a:solidFill>
            <a:schemeClr val="tx1"/>
          </a:solidFill>
          <a:latin typeface="+mn-lt"/>
        </a:defRPr>
      </a:lvl4pPr>
      <a:lvl5pPr marL="1439964" indent="-159996" algn="l" rtl="0" eaLnBrk="1" fontAlgn="base" hangingPunct="1">
        <a:spcBef>
          <a:spcPct val="20000"/>
        </a:spcBef>
        <a:spcAft>
          <a:spcPct val="0"/>
        </a:spcAft>
        <a:buChar char="»"/>
        <a:defRPr sz="1400">
          <a:solidFill>
            <a:schemeClr val="tx1"/>
          </a:solidFill>
          <a:latin typeface="+mn-lt"/>
        </a:defRPr>
      </a:lvl5pPr>
      <a:lvl6pPr marL="1759956" indent="-159996" algn="l" rtl="0" eaLnBrk="1" fontAlgn="base" hangingPunct="1">
        <a:spcBef>
          <a:spcPct val="20000"/>
        </a:spcBef>
        <a:spcAft>
          <a:spcPct val="0"/>
        </a:spcAft>
        <a:buChar char="»"/>
        <a:defRPr sz="1400">
          <a:solidFill>
            <a:schemeClr val="tx1"/>
          </a:solidFill>
          <a:latin typeface="+mn-lt"/>
        </a:defRPr>
      </a:lvl6pPr>
      <a:lvl7pPr marL="2079948" indent="-159996" algn="l" rtl="0" eaLnBrk="1" fontAlgn="base" hangingPunct="1">
        <a:spcBef>
          <a:spcPct val="20000"/>
        </a:spcBef>
        <a:spcAft>
          <a:spcPct val="0"/>
        </a:spcAft>
        <a:buChar char="»"/>
        <a:defRPr sz="1400">
          <a:solidFill>
            <a:schemeClr val="tx1"/>
          </a:solidFill>
          <a:latin typeface="+mn-lt"/>
        </a:defRPr>
      </a:lvl7pPr>
      <a:lvl8pPr marL="2399940" indent="-159996" algn="l" rtl="0" eaLnBrk="1" fontAlgn="base" hangingPunct="1">
        <a:spcBef>
          <a:spcPct val="20000"/>
        </a:spcBef>
        <a:spcAft>
          <a:spcPct val="0"/>
        </a:spcAft>
        <a:buChar char="»"/>
        <a:defRPr sz="1400">
          <a:solidFill>
            <a:schemeClr val="tx1"/>
          </a:solidFill>
          <a:latin typeface="+mn-lt"/>
        </a:defRPr>
      </a:lvl8pPr>
      <a:lvl9pPr marL="2719932" indent="-159996"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39984" rtl="0" eaLnBrk="1" latinLnBrk="0" hangingPunct="1">
        <a:defRPr sz="1300" kern="1200">
          <a:solidFill>
            <a:schemeClr val="tx1"/>
          </a:solidFill>
          <a:latin typeface="+mn-lt"/>
          <a:ea typeface="+mn-ea"/>
          <a:cs typeface="+mn-cs"/>
        </a:defRPr>
      </a:lvl1pPr>
      <a:lvl2pPr marL="319992" algn="l" defTabSz="639984" rtl="0" eaLnBrk="1" latinLnBrk="0" hangingPunct="1">
        <a:defRPr sz="1300" kern="1200">
          <a:solidFill>
            <a:schemeClr val="tx1"/>
          </a:solidFill>
          <a:latin typeface="+mn-lt"/>
          <a:ea typeface="+mn-ea"/>
          <a:cs typeface="+mn-cs"/>
        </a:defRPr>
      </a:lvl2pPr>
      <a:lvl3pPr marL="639984" algn="l" defTabSz="639984" rtl="0" eaLnBrk="1" latinLnBrk="0" hangingPunct="1">
        <a:defRPr sz="1300" kern="1200">
          <a:solidFill>
            <a:schemeClr val="tx1"/>
          </a:solidFill>
          <a:latin typeface="+mn-lt"/>
          <a:ea typeface="+mn-ea"/>
          <a:cs typeface="+mn-cs"/>
        </a:defRPr>
      </a:lvl3pPr>
      <a:lvl4pPr marL="959976" algn="l" defTabSz="639984" rtl="0" eaLnBrk="1" latinLnBrk="0" hangingPunct="1">
        <a:defRPr sz="1300" kern="1200">
          <a:solidFill>
            <a:schemeClr val="tx1"/>
          </a:solidFill>
          <a:latin typeface="+mn-lt"/>
          <a:ea typeface="+mn-ea"/>
          <a:cs typeface="+mn-cs"/>
        </a:defRPr>
      </a:lvl4pPr>
      <a:lvl5pPr marL="1279968" algn="l" defTabSz="639984" rtl="0" eaLnBrk="1" latinLnBrk="0" hangingPunct="1">
        <a:defRPr sz="1300" kern="1200">
          <a:solidFill>
            <a:schemeClr val="tx1"/>
          </a:solidFill>
          <a:latin typeface="+mn-lt"/>
          <a:ea typeface="+mn-ea"/>
          <a:cs typeface="+mn-cs"/>
        </a:defRPr>
      </a:lvl5pPr>
      <a:lvl6pPr marL="1599960" algn="l" defTabSz="639984" rtl="0" eaLnBrk="1" latinLnBrk="0" hangingPunct="1">
        <a:defRPr sz="1300" kern="1200">
          <a:solidFill>
            <a:schemeClr val="tx1"/>
          </a:solidFill>
          <a:latin typeface="+mn-lt"/>
          <a:ea typeface="+mn-ea"/>
          <a:cs typeface="+mn-cs"/>
        </a:defRPr>
      </a:lvl6pPr>
      <a:lvl7pPr marL="1919952" algn="l" defTabSz="639984" rtl="0" eaLnBrk="1" latinLnBrk="0" hangingPunct="1">
        <a:defRPr sz="1300" kern="1200">
          <a:solidFill>
            <a:schemeClr val="tx1"/>
          </a:solidFill>
          <a:latin typeface="+mn-lt"/>
          <a:ea typeface="+mn-ea"/>
          <a:cs typeface="+mn-cs"/>
        </a:defRPr>
      </a:lvl7pPr>
      <a:lvl8pPr marL="2239944" algn="l" defTabSz="639984" rtl="0" eaLnBrk="1" latinLnBrk="0" hangingPunct="1">
        <a:defRPr sz="1300" kern="1200">
          <a:solidFill>
            <a:schemeClr val="tx1"/>
          </a:solidFill>
          <a:latin typeface="+mn-lt"/>
          <a:ea typeface="+mn-ea"/>
          <a:cs typeface="+mn-cs"/>
        </a:defRPr>
      </a:lvl8pPr>
      <a:lvl9pPr marL="2559936" algn="l" defTabSz="63998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8051" y="254000"/>
            <a:ext cx="8229203" cy="677333"/>
          </a:xfrm>
          <a:prstGeom prst="rect">
            <a:avLst/>
          </a:prstGeom>
          <a:noFill/>
          <a:ln w="9525">
            <a:noFill/>
            <a:miter lim="800000"/>
            <a:headEnd/>
            <a:tailEnd/>
          </a:ln>
          <a:effectLst/>
        </p:spPr>
        <p:txBody>
          <a:bodyPr vert="horz" wrap="square" lIns="63996" tIns="31998" rIns="63996" bIns="31998"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285754" y="1079500"/>
            <a:ext cx="8229203" cy="527050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333379" y="6699250"/>
            <a:ext cx="2133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defRPr sz="1000">
                <a:solidFill>
                  <a:schemeClr val="bg1"/>
                </a:solidFill>
              </a:defRPr>
            </a:lvl1pPr>
          </a:lstStyle>
          <a:p>
            <a:r>
              <a:rPr lang="en-US"/>
              <a:t>11-18-2018</a:t>
            </a:r>
          </a:p>
        </p:txBody>
      </p:sp>
      <p:sp>
        <p:nvSpPr>
          <p:cNvPr id="14341" name="Rectangle 5"/>
          <p:cNvSpPr>
            <a:spLocks noGrp="1" noChangeArrowheads="1"/>
          </p:cNvSpPr>
          <p:nvPr>
            <p:ph type="ftr" sz="quarter" idx="3"/>
          </p:nvPr>
        </p:nvSpPr>
        <p:spPr bwMode="auto">
          <a:xfrm>
            <a:off x="3438926" y="6699250"/>
            <a:ext cx="2895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lgn="ctr">
              <a:defRPr sz="1000">
                <a:solidFill>
                  <a:schemeClr val="bg1"/>
                </a:solidFill>
              </a:defRPr>
            </a:lvl1pPr>
          </a:lstStyle>
          <a:p>
            <a:r>
              <a:rPr lang="en-US"/>
              <a:t>Our Eternal Place</a:t>
            </a:r>
          </a:p>
        </p:txBody>
      </p:sp>
      <p:sp>
        <p:nvSpPr>
          <p:cNvPr id="14342" name="Rectangle 6"/>
          <p:cNvSpPr>
            <a:spLocks noGrp="1" noChangeArrowheads="1"/>
          </p:cNvSpPr>
          <p:nvPr>
            <p:ph type="sldNum" sz="quarter" idx="4"/>
          </p:nvPr>
        </p:nvSpPr>
        <p:spPr bwMode="auto">
          <a:xfrm>
            <a:off x="6867926" y="6699250"/>
            <a:ext cx="2133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lgn="r">
              <a:defRPr sz="1000">
                <a:solidFill>
                  <a:schemeClr val="bg1"/>
                </a:solidFill>
              </a:defRPr>
            </a:lvl1pPr>
          </a:lstStyle>
          <a:p>
            <a:fld id="{1974520D-1236-4A80-BA17-7F169C277D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ut thruBlk="1"/>
  </p:transition>
  <p:hf hdr="0"/>
  <p:txStyles>
    <p:titleStyle>
      <a:lvl1pPr algn="l" rtl="0" eaLnBrk="1" fontAlgn="base" hangingPunct="1">
        <a:spcBef>
          <a:spcPct val="0"/>
        </a:spcBef>
        <a:spcAft>
          <a:spcPct val="0"/>
        </a:spcAft>
        <a:defRPr sz="3100" b="1">
          <a:solidFill>
            <a:schemeClr val="tx1"/>
          </a:solidFill>
          <a:latin typeface="+mj-lt"/>
          <a:ea typeface="+mj-ea"/>
          <a:cs typeface="+mj-cs"/>
        </a:defRPr>
      </a:lvl1pPr>
      <a:lvl2pPr algn="l" rtl="0" eaLnBrk="1" fontAlgn="base" hangingPunct="1">
        <a:spcBef>
          <a:spcPct val="0"/>
        </a:spcBef>
        <a:spcAft>
          <a:spcPct val="0"/>
        </a:spcAft>
        <a:defRPr sz="3100" b="1">
          <a:solidFill>
            <a:schemeClr val="tx1"/>
          </a:solidFill>
          <a:latin typeface="Arial" pitchFamily="34" charset="0"/>
        </a:defRPr>
      </a:lvl2pPr>
      <a:lvl3pPr algn="l" rtl="0" eaLnBrk="1" fontAlgn="base" hangingPunct="1">
        <a:spcBef>
          <a:spcPct val="0"/>
        </a:spcBef>
        <a:spcAft>
          <a:spcPct val="0"/>
        </a:spcAft>
        <a:defRPr sz="3100" b="1">
          <a:solidFill>
            <a:schemeClr val="tx1"/>
          </a:solidFill>
          <a:latin typeface="Arial" pitchFamily="34" charset="0"/>
        </a:defRPr>
      </a:lvl3pPr>
      <a:lvl4pPr algn="l" rtl="0" eaLnBrk="1" fontAlgn="base" hangingPunct="1">
        <a:spcBef>
          <a:spcPct val="0"/>
        </a:spcBef>
        <a:spcAft>
          <a:spcPct val="0"/>
        </a:spcAft>
        <a:defRPr sz="3100" b="1">
          <a:solidFill>
            <a:schemeClr val="tx1"/>
          </a:solidFill>
          <a:latin typeface="Arial" pitchFamily="34" charset="0"/>
        </a:defRPr>
      </a:lvl4pPr>
      <a:lvl5pPr algn="l" rtl="0" eaLnBrk="1" fontAlgn="base" hangingPunct="1">
        <a:spcBef>
          <a:spcPct val="0"/>
        </a:spcBef>
        <a:spcAft>
          <a:spcPct val="0"/>
        </a:spcAft>
        <a:defRPr sz="3100" b="1">
          <a:solidFill>
            <a:schemeClr val="tx1"/>
          </a:solidFill>
          <a:latin typeface="Arial" pitchFamily="34" charset="0"/>
        </a:defRPr>
      </a:lvl5pPr>
      <a:lvl6pPr marL="319976" algn="l" rtl="0" eaLnBrk="1" fontAlgn="base" hangingPunct="1">
        <a:spcBef>
          <a:spcPct val="0"/>
        </a:spcBef>
        <a:spcAft>
          <a:spcPct val="0"/>
        </a:spcAft>
        <a:defRPr sz="3100" b="1">
          <a:solidFill>
            <a:schemeClr val="tx1"/>
          </a:solidFill>
          <a:latin typeface="Arial" pitchFamily="34" charset="0"/>
        </a:defRPr>
      </a:lvl6pPr>
      <a:lvl7pPr marL="639952" algn="l" rtl="0" eaLnBrk="1" fontAlgn="base" hangingPunct="1">
        <a:spcBef>
          <a:spcPct val="0"/>
        </a:spcBef>
        <a:spcAft>
          <a:spcPct val="0"/>
        </a:spcAft>
        <a:defRPr sz="3100" b="1">
          <a:solidFill>
            <a:schemeClr val="tx1"/>
          </a:solidFill>
          <a:latin typeface="Arial" pitchFamily="34" charset="0"/>
        </a:defRPr>
      </a:lvl7pPr>
      <a:lvl8pPr marL="959928" algn="l" rtl="0" eaLnBrk="1" fontAlgn="base" hangingPunct="1">
        <a:spcBef>
          <a:spcPct val="0"/>
        </a:spcBef>
        <a:spcAft>
          <a:spcPct val="0"/>
        </a:spcAft>
        <a:defRPr sz="3100" b="1">
          <a:solidFill>
            <a:schemeClr val="tx1"/>
          </a:solidFill>
          <a:latin typeface="Arial" pitchFamily="34" charset="0"/>
        </a:defRPr>
      </a:lvl8pPr>
      <a:lvl9pPr marL="1279904" algn="l" rtl="0" eaLnBrk="1" fontAlgn="base" hangingPunct="1">
        <a:spcBef>
          <a:spcPct val="0"/>
        </a:spcBef>
        <a:spcAft>
          <a:spcPct val="0"/>
        </a:spcAft>
        <a:defRPr sz="3100" b="1">
          <a:solidFill>
            <a:schemeClr val="tx1"/>
          </a:solidFill>
          <a:latin typeface="Arial" pitchFamily="34" charset="0"/>
        </a:defRPr>
      </a:lvl9pPr>
    </p:titleStyle>
    <p:bodyStyle>
      <a:lvl1pPr marL="239982" indent="-239982" algn="l" rtl="0" eaLnBrk="1" fontAlgn="base" hangingPunct="1">
        <a:spcBef>
          <a:spcPct val="20000"/>
        </a:spcBef>
        <a:spcAft>
          <a:spcPct val="0"/>
        </a:spcAft>
        <a:buChar char="•"/>
        <a:defRPr sz="2200">
          <a:solidFill>
            <a:schemeClr val="bg1"/>
          </a:solidFill>
          <a:latin typeface="+mn-lt"/>
          <a:ea typeface="+mn-ea"/>
          <a:cs typeface="+mn-cs"/>
        </a:defRPr>
      </a:lvl1pPr>
      <a:lvl2pPr marL="519961" indent="-199985" algn="l" rtl="0" eaLnBrk="1" fontAlgn="base" hangingPunct="1">
        <a:spcBef>
          <a:spcPct val="20000"/>
        </a:spcBef>
        <a:spcAft>
          <a:spcPct val="0"/>
        </a:spcAft>
        <a:buChar char="–"/>
        <a:defRPr sz="2000">
          <a:solidFill>
            <a:schemeClr val="bg1"/>
          </a:solidFill>
          <a:latin typeface="+mn-lt"/>
        </a:defRPr>
      </a:lvl2pPr>
      <a:lvl3pPr marL="799940" indent="-159988" algn="l" rtl="0" eaLnBrk="1" fontAlgn="base" hangingPunct="1">
        <a:spcBef>
          <a:spcPct val="20000"/>
        </a:spcBef>
        <a:spcAft>
          <a:spcPct val="0"/>
        </a:spcAft>
        <a:buChar char="•"/>
        <a:defRPr sz="1700">
          <a:solidFill>
            <a:schemeClr val="bg1"/>
          </a:solidFill>
          <a:latin typeface="+mn-lt"/>
        </a:defRPr>
      </a:lvl3pPr>
      <a:lvl4pPr marL="1119916" indent="-159988" algn="l" rtl="0" eaLnBrk="1" fontAlgn="base" hangingPunct="1">
        <a:spcBef>
          <a:spcPct val="20000"/>
        </a:spcBef>
        <a:spcAft>
          <a:spcPct val="0"/>
        </a:spcAft>
        <a:buChar char="–"/>
        <a:defRPr sz="1400">
          <a:solidFill>
            <a:schemeClr val="bg1"/>
          </a:solidFill>
          <a:latin typeface="+mn-lt"/>
        </a:defRPr>
      </a:lvl4pPr>
      <a:lvl5pPr marL="1439892" indent="-159988" algn="l" rtl="0" eaLnBrk="1" fontAlgn="base" hangingPunct="1">
        <a:spcBef>
          <a:spcPct val="20000"/>
        </a:spcBef>
        <a:spcAft>
          <a:spcPct val="0"/>
        </a:spcAft>
        <a:buChar char="»"/>
        <a:defRPr sz="1400">
          <a:solidFill>
            <a:schemeClr val="bg1"/>
          </a:solidFill>
          <a:latin typeface="+mn-lt"/>
        </a:defRPr>
      </a:lvl5pPr>
      <a:lvl6pPr marL="1759868" indent="-159988" algn="l" rtl="0" eaLnBrk="1" fontAlgn="base" hangingPunct="1">
        <a:spcBef>
          <a:spcPct val="20000"/>
        </a:spcBef>
        <a:spcAft>
          <a:spcPct val="0"/>
        </a:spcAft>
        <a:buChar char="»"/>
        <a:defRPr sz="1400">
          <a:solidFill>
            <a:schemeClr val="bg1"/>
          </a:solidFill>
          <a:latin typeface="+mn-lt"/>
        </a:defRPr>
      </a:lvl6pPr>
      <a:lvl7pPr marL="2079844" indent="-159988" algn="l" rtl="0" eaLnBrk="1" fontAlgn="base" hangingPunct="1">
        <a:spcBef>
          <a:spcPct val="20000"/>
        </a:spcBef>
        <a:spcAft>
          <a:spcPct val="0"/>
        </a:spcAft>
        <a:buChar char="»"/>
        <a:defRPr sz="1400">
          <a:solidFill>
            <a:schemeClr val="bg1"/>
          </a:solidFill>
          <a:latin typeface="+mn-lt"/>
        </a:defRPr>
      </a:lvl7pPr>
      <a:lvl8pPr marL="2399820" indent="-159988" algn="l" rtl="0" eaLnBrk="1" fontAlgn="base" hangingPunct="1">
        <a:spcBef>
          <a:spcPct val="20000"/>
        </a:spcBef>
        <a:spcAft>
          <a:spcPct val="0"/>
        </a:spcAft>
        <a:buChar char="»"/>
        <a:defRPr sz="1400">
          <a:solidFill>
            <a:schemeClr val="bg1"/>
          </a:solidFill>
          <a:latin typeface="+mn-lt"/>
        </a:defRPr>
      </a:lvl8pPr>
      <a:lvl9pPr marL="2719796" indent="-159988" algn="l" rtl="0" eaLnBrk="1" fontAlgn="base" hangingPunct="1">
        <a:spcBef>
          <a:spcPct val="20000"/>
        </a:spcBef>
        <a:spcAft>
          <a:spcPct val="0"/>
        </a:spcAft>
        <a:buChar char="»"/>
        <a:defRPr sz="1400">
          <a:solidFill>
            <a:schemeClr val="bg1"/>
          </a:solidFill>
          <a:latin typeface="+mn-lt"/>
        </a:defRPr>
      </a:lvl9pPr>
    </p:bodyStyle>
    <p:otherStyle>
      <a:defPPr>
        <a:defRPr lang="en-US"/>
      </a:defPPr>
      <a:lvl1pPr marL="0" algn="l" defTabSz="639952" rtl="0" eaLnBrk="1" latinLnBrk="0" hangingPunct="1">
        <a:defRPr sz="1300" kern="1200">
          <a:solidFill>
            <a:schemeClr val="tx1"/>
          </a:solidFill>
          <a:latin typeface="+mn-lt"/>
          <a:ea typeface="+mn-ea"/>
          <a:cs typeface="+mn-cs"/>
        </a:defRPr>
      </a:lvl1pPr>
      <a:lvl2pPr marL="319976" algn="l" defTabSz="639952" rtl="0" eaLnBrk="1" latinLnBrk="0" hangingPunct="1">
        <a:defRPr sz="1300" kern="1200">
          <a:solidFill>
            <a:schemeClr val="tx1"/>
          </a:solidFill>
          <a:latin typeface="+mn-lt"/>
          <a:ea typeface="+mn-ea"/>
          <a:cs typeface="+mn-cs"/>
        </a:defRPr>
      </a:lvl2pPr>
      <a:lvl3pPr marL="639952" algn="l" defTabSz="639952" rtl="0" eaLnBrk="1" latinLnBrk="0" hangingPunct="1">
        <a:defRPr sz="1300" kern="1200">
          <a:solidFill>
            <a:schemeClr val="tx1"/>
          </a:solidFill>
          <a:latin typeface="+mn-lt"/>
          <a:ea typeface="+mn-ea"/>
          <a:cs typeface="+mn-cs"/>
        </a:defRPr>
      </a:lvl3pPr>
      <a:lvl4pPr marL="959928" algn="l" defTabSz="639952" rtl="0" eaLnBrk="1" latinLnBrk="0" hangingPunct="1">
        <a:defRPr sz="1300" kern="1200">
          <a:solidFill>
            <a:schemeClr val="tx1"/>
          </a:solidFill>
          <a:latin typeface="+mn-lt"/>
          <a:ea typeface="+mn-ea"/>
          <a:cs typeface="+mn-cs"/>
        </a:defRPr>
      </a:lvl4pPr>
      <a:lvl5pPr marL="1279904" algn="l" defTabSz="639952" rtl="0" eaLnBrk="1" latinLnBrk="0" hangingPunct="1">
        <a:defRPr sz="1300" kern="1200">
          <a:solidFill>
            <a:schemeClr val="tx1"/>
          </a:solidFill>
          <a:latin typeface="+mn-lt"/>
          <a:ea typeface="+mn-ea"/>
          <a:cs typeface="+mn-cs"/>
        </a:defRPr>
      </a:lvl5pPr>
      <a:lvl6pPr marL="1599880" algn="l" defTabSz="639952" rtl="0" eaLnBrk="1" latinLnBrk="0" hangingPunct="1">
        <a:defRPr sz="1300" kern="1200">
          <a:solidFill>
            <a:schemeClr val="tx1"/>
          </a:solidFill>
          <a:latin typeface="+mn-lt"/>
          <a:ea typeface="+mn-ea"/>
          <a:cs typeface="+mn-cs"/>
        </a:defRPr>
      </a:lvl6pPr>
      <a:lvl7pPr marL="1919856" algn="l" defTabSz="639952" rtl="0" eaLnBrk="1" latinLnBrk="0" hangingPunct="1">
        <a:defRPr sz="1300" kern="1200">
          <a:solidFill>
            <a:schemeClr val="tx1"/>
          </a:solidFill>
          <a:latin typeface="+mn-lt"/>
          <a:ea typeface="+mn-ea"/>
          <a:cs typeface="+mn-cs"/>
        </a:defRPr>
      </a:lvl7pPr>
      <a:lvl8pPr marL="2239832" algn="l" defTabSz="639952" rtl="0" eaLnBrk="1" latinLnBrk="0" hangingPunct="1">
        <a:defRPr sz="1300" kern="1200">
          <a:solidFill>
            <a:schemeClr val="tx1"/>
          </a:solidFill>
          <a:latin typeface="+mn-lt"/>
          <a:ea typeface="+mn-ea"/>
          <a:cs typeface="+mn-cs"/>
        </a:defRPr>
      </a:lvl8pPr>
      <a:lvl9pPr marL="2559808" algn="l" defTabSz="63995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r>
              <a:rPr lang="en-US"/>
              <a:t>11-18-2018</a:t>
            </a:r>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r>
              <a:rPr lang="en-US"/>
              <a:t>Our Eternal Place</a:t>
            </a:r>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03F9CDE7-146A-4B17-9C4E-A9483A6F788D}" type="slidenum">
              <a:rPr lang="en-US" smtClean="0"/>
              <a:pPr/>
              <a:t>‹#›</a:t>
            </a:fld>
            <a:endParaRPr lang="en-US"/>
          </a:p>
        </p:txBody>
      </p:sp>
    </p:spTree>
    <p:extLst>
      <p:ext uri="{BB962C8B-B14F-4D97-AF65-F5344CB8AC3E}">
        <p14:creationId xmlns:p14="http://schemas.microsoft.com/office/powerpoint/2010/main" val="46566818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cut thruBlk="1"/>
  </p:transition>
  <p:hf hdr="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144EA85-D1EB-41B0-93E5-0E8BE8BBCC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830800" y="-115410"/>
            <a:ext cx="0" cy="7190913"/>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Related image">
            <a:extLst>
              <a:ext uri="{FF2B5EF4-FFF2-40B4-BE49-F238E27FC236}">
                <a16:creationId xmlns:a16="http://schemas.microsoft.com/office/drawing/2014/main" id="{7A5CA787-AFFA-442A-B1C1-B5A22AD5606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0727"/>
            <a:ext cx="6635880" cy="6776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29204" y="533400"/>
            <a:ext cx="3352785" cy="2667000"/>
          </a:xfrm>
        </p:spPr>
        <p:txBody>
          <a:bodyPr>
            <a:normAutofit/>
          </a:bodyPr>
          <a:lstStyle/>
          <a:p>
            <a:r>
              <a:rPr lang="en-US" spc="-150" dirty="0">
                <a:latin typeface="Cambria" charset="0"/>
                <a:ea typeface="Cambria" charset="0"/>
                <a:cs typeface="Cambria" charset="0"/>
              </a:rPr>
              <a:t>Our Eternal Place</a:t>
            </a:r>
          </a:p>
        </p:txBody>
      </p:sp>
      <p:sp>
        <p:nvSpPr>
          <p:cNvPr id="3" name="Subtitle 2"/>
          <p:cNvSpPr>
            <a:spLocks noGrp="1"/>
          </p:cNvSpPr>
          <p:nvPr>
            <p:ph type="subTitle" idx="1"/>
          </p:nvPr>
        </p:nvSpPr>
        <p:spPr>
          <a:xfrm>
            <a:off x="5029204" y="4800600"/>
            <a:ext cx="3245879" cy="1691640"/>
          </a:xfrm>
        </p:spPr>
        <p:txBody>
          <a:bodyPr>
            <a:normAutofit/>
          </a:bodyPr>
          <a:lstStyle/>
          <a:p>
            <a:r>
              <a:rPr lang="en-US" sz="1700" b="1" dirty="0">
                <a:solidFill>
                  <a:schemeClr val="tx1">
                    <a:lumMod val="85000"/>
                  </a:schemeClr>
                </a:solidFill>
                <a:latin typeface="Cambria" panose="02040503050406030204" pitchFamily="18" charset="0"/>
                <a:ea typeface="Cambria" panose="02040503050406030204" pitchFamily="18" charset="0"/>
              </a:rPr>
              <a:t>HEBREWS 13:14</a:t>
            </a:r>
          </a:p>
          <a:p>
            <a:r>
              <a:rPr lang="en-US" i="1" dirty="0">
                <a:solidFill>
                  <a:schemeClr val="tx1">
                    <a:lumMod val="85000"/>
                  </a:schemeClr>
                </a:solidFill>
                <a:latin typeface="Cambria" panose="02040503050406030204" pitchFamily="18" charset="0"/>
                <a:ea typeface="Cambria" panose="02040503050406030204" pitchFamily="18" charset="0"/>
              </a:rPr>
              <a:t>For here have we no continuing city, but we seek one to come. </a:t>
            </a:r>
          </a:p>
        </p:txBody>
      </p:sp>
    </p:spTree>
    <p:extLst>
      <p:ext uri="{BB962C8B-B14F-4D97-AF65-F5344CB8AC3E}">
        <p14:creationId xmlns:p14="http://schemas.microsoft.com/office/powerpoint/2010/main" val="246783491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61B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next to a tree&#10;&#10;Description automatically generated">
            <a:extLst>
              <a:ext uri="{FF2B5EF4-FFF2-40B4-BE49-F238E27FC236}">
                <a16:creationId xmlns:a16="http://schemas.microsoft.com/office/drawing/2014/main" id="{BADC39FA-C90E-4CF6-B00A-49E6719B50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3" name="Footer Placeholder 2">
            <a:extLst>
              <a:ext uri="{FF2B5EF4-FFF2-40B4-BE49-F238E27FC236}">
                <a16:creationId xmlns:a16="http://schemas.microsoft.com/office/drawing/2014/main" id="{6C7388B9-7E24-4F4B-9F69-41571B0E5895}"/>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2" name="Date Placeholder 1">
            <a:extLst>
              <a:ext uri="{FF2B5EF4-FFF2-40B4-BE49-F238E27FC236}">
                <a16:creationId xmlns:a16="http://schemas.microsoft.com/office/drawing/2014/main" id="{D2F54E70-2BE4-4630-9816-C324586FD4D0}"/>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4" name="Slide Number Placeholder 3">
            <a:extLst>
              <a:ext uri="{FF2B5EF4-FFF2-40B4-BE49-F238E27FC236}">
                <a16:creationId xmlns:a16="http://schemas.microsoft.com/office/drawing/2014/main" id="{F0A12FB8-4C3B-405B-9396-6F38076FF5FC}"/>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FBADFB16-B3DB-46C7-8185-C4EDBAC3C4AC}" type="slidenum">
              <a:rPr lang="en-US" sz="900">
                <a:solidFill>
                  <a:srgbClr val="000000"/>
                </a:solidFill>
              </a:rPr>
              <a:pPr algn="r">
                <a:spcAft>
                  <a:spcPts val="600"/>
                </a:spcAft>
              </a:pPr>
              <a:t>10</a:t>
            </a:fld>
            <a:endParaRPr lang="en-US" sz="900">
              <a:solidFill>
                <a:srgbClr val="000000"/>
              </a:solidFill>
            </a:endParaRPr>
          </a:p>
        </p:txBody>
      </p:sp>
    </p:spTree>
    <p:extLst>
      <p:ext uri="{BB962C8B-B14F-4D97-AF65-F5344CB8AC3E}">
        <p14:creationId xmlns:p14="http://schemas.microsoft.com/office/powerpoint/2010/main" val="165568745"/>
      </p:ext>
    </p:extLst>
  </p:cSld>
  <p:clrMapOvr>
    <a:masterClrMapping/>
  </p:clrMapOvr>
  <p:transition spd="med">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7A5CA787-AFFA-442A-B1C1-B5A22AD5606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0727"/>
            <a:ext cx="6635880" cy="6776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29204" y="533400"/>
            <a:ext cx="3352785" cy="2667000"/>
          </a:xfrm>
        </p:spPr>
        <p:txBody>
          <a:bodyPr>
            <a:normAutofit/>
          </a:bodyPr>
          <a:lstStyle/>
          <a:p>
            <a:r>
              <a:rPr lang="en-US" spc="-150" dirty="0">
                <a:latin typeface="Cambria" charset="0"/>
                <a:ea typeface="Cambria" charset="0"/>
                <a:cs typeface="Cambria" charset="0"/>
              </a:rPr>
              <a:t>Our Eternal Place</a:t>
            </a:r>
          </a:p>
        </p:txBody>
      </p:sp>
      <p:sp>
        <p:nvSpPr>
          <p:cNvPr id="3" name="Subtitle 2"/>
          <p:cNvSpPr>
            <a:spLocks noGrp="1"/>
          </p:cNvSpPr>
          <p:nvPr>
            <p:ph type="subTitle" idx="1"/>
          </p:nvPr>
        </p:nvSpPr>
        <p:spPr>
          <a:xfrm>
            <a:off x="5029204" y="4800600"/>
            <a:ext cx="3245879" cy="1691640"/>
          </a:xfrm>
        </p:spPr>
        <p:txBody>
          <a:bodyPr>
            <a:normAutofit/>
          </a:bodyPr>
          <a:lstStyle/>
          <a:p>
            <a:r>
              <a:rPr lang="en-US" b="1" dirty="0">
                <a:solidFill>
                  <a:schemeClr val="tx1">
                    <a:lumMod val="85000"/>
                  </a:schemeClr>
                </a:solidFill>
                <a:latin typeface="Cambria" panose="02040503050406030204" pitchFamily="18" charset="0"/>
                <a:ea typeface="Cambria" panose="02040503050406030204" pitchFamily="18" charset="0"/>
              </a:rPr>
              <a:t>HEBREWS 13:14</a:t>
            </a:r>
          </a:p>
          <a:p>
            <a:r>
              <a:rPr lang="en-US" i="1" dirty="0">
                <a:solidFill>
                  <a:schemeClr val="tx1">
                    <a:lumMod val="85000"/>
                  </a:schemeClr>
                </a:solidFill>
                <a:latin typeface="Cambria" panose="02040503050406030204" pitchFamily="18" charset="0"/>
                <a:ea typeface="Cambria" panose="02040503050406030204" pitchFamily="18" charset="0"/>
              </a:rPr>
              <a:t>For here have we no continuing city, but we seek one to come. </a:t>
            </a:r>
          </a:p>
        </p:txBody>
      </p:sp>
    </p:spTree>
    <p:extLst>
      <p:ext uri="{BB962C8B-B14F-4D97-AF65-F5344CB8AC3E}">
        <p14:creationId xmlns:p14="http://schemas.microsoft.com/office/powerpoint/2010/main" val="2762026253"/>
      </p:ext>
    </p:extLst>
  </p:cSld>
  <p:clrMapOvr>
    <a:masterClrMapping/>
  </p:clrMapOvr>
  <p:transition spd="med">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52A9C6-F992-44B9-80F3-C09BE0506AA5}"/>
              </a:ext>
            </a:extLst>
          </p:cNvPr>
          <p:cNvSpPr>
            <a:spLocks noGrp="1"/>
          </p:cNvSpPr>
          <p:nvPr>
            <p:ph type="dt" sz="half" idx="10"/>
          </p:nvPr>
        </p:nvSpPr>
        <p:spPr/>
        <p:txBody>
          <a:bodyPr/>
          <a:lstStyle/>
          <a:p>
            <a:r>
              <a:rPr lang="en-US"/>
              <a:t>11-18-2018</a:t>
            </a:r>
          </a:p>
        </p:txBody>
      </p:sp>
      <p:sp>
        <p:nvSpPr>
          <p:cNvPr id="5" name="Footer Placeholder 4">
            <a:extLst>
              <a:ext uri="{FF2B5EF4-FFF2-40B4-BE49-F238E27FC236}">
                <a16:creationId xmlns:a16="http://schemas.microsoft.com/office/drawing/2014/main" id="{1956AC6B-7BB9-4FF9-80DC-EA437DBCEAB6}"/>
              </a:ext>
            </a:extLst>
          </p:cNvPr>
          <p:cNvSpPr>
            <a:spLocks noGrp="1"/>
          </p:cNvSpPr>
          <p:nvPr>
            <p:ph type="ftr" sz="quarter" idx="11"/>
          </p:nvPr>
        </p:nvSpPr>
        <p:spPr/>
        <p:txBody>
          <a:bodyPr/>
          <a:lstStyle/>
          <a:p>
            <a:r>
              <a:rPr lang="en-US"/>
              <a:t>Our Eternal Place</a:t>
            </a:r>
          </a:p>
        </p:txBody>
      </p:sp>
      <p:sp>
        <p:nvSpPr>
          <p:cNvPr id="6" name="Slide Number Placeholder 5">
            <a:extLst>
              <a:ext uri="{FF2B5EF4-FFF2-40B4-BE49-F238E27FC236}">
                <a16:creationId xmlns:a16="http://schemas.microsoft.com/office/drawing/2014/main" id="{6F6ED745-FC77-47E3-B4CB-9C1FCA10073D}"/>
              </a:ext>
            </a:extLst>
          </p:cNvPr>
          <p:cNvSpPr>
            <a:spLocks noGrp="1"/>
          </p:cNvSpPr>
          <p:nvPr>
            <p:ph type="sldNum" sz="quarter" idx="12"/>
          </p:nvPr>
        </p:nvSpPr>
        <p:spPr/>
        <p:txBody>
          <a:bodyPr/>
          <a:lstStyle/>
          <a:p>
            <a:fld id="{B65719BC-4F28-452F-95F4-D4CC2EC3E2CE}" type="slidenum">
              <a:rPr lang="en-US" smtClean="0"/>
              <a:pPr/>
              <a:t>12</a:t>
            </a:fld>
            <a:endParaRPr lang="en-US"/>
          </a:p>
        </p:txBody>
      </p:sp>
      <p:sp>
        <p:nvSpPr>
          <p:cNvPr id="7" name="Rectangle 6">
            <a:extLst>
              <a:ext uri="{FF2B5EF4-FFF2-40B4-BE49-F238E27FC236}">
                <a16:creationId xmlns:a16="http://schemas.microsoft.com/office/drawing/2014/main" id="{FC5B57F6-3793-4BC8-9433-36EC71398184}"/>
              </a:ext>
            </a:extLst>
          </p:cNvPr>
          <p:cNvSpPr/>
          <p:nvPr/>
        </p:nvSpPr>
        <p:spPr>
          <a:xfrm>
            <a:off x="223122" y="152401"/>
            <a:ext cx="8082678" cy="5693866"/>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WE.WOULD.SEE.JESUS</a:t>
            </a:r>
          </a:p>
          <a:p>
            <a:r>
              <a:rPr lang="en-US" sz="3200" dirty="0">
                <a:latin typeface="Cambria" panose="02040503050406030204" pitchFamily="18" charset="0"/>
                <a:ea typeface="Cambria" panose="02040503050406030204" pitchFamily="18" charset="0"/>
              </a:rPr>
              <a:t>	6 A man he used to work for us… seen him load a nine hundred pound ash log by himself. And I thought, the arm of that man, I said, "</a:t>
            </a:r>
            <a:r>
              <a:rPr lang="en-US" sz="3200" i="1" dirty="0">
                <a:latin typeface="Cambria" panose="02040503050406030204" pitchFamily="18" charset="0"/>
                <a:ea typeface="Cambria" panose="02040503050406030204" pitchFamily="18" charset="0"/>
              </a:rPr>
              <a:t>My, he will live a hundred and fifty years." </a:t>
            </a:r>
            <a:r>
              <a:rPr lang="en-US" sz="3200" dirty="0">
                <a:latin typeface="Cambria" panose="02040503050406030204" pitchFamily="18" charset="0"/>
                <a:ea typeface="Cambria" panose="02040503050406030204" pitchFamily="18" charset="0"/>
              </a:rPr>
              <a:t>But you know, he died at fifty-two.</a:t>
            </a:r>
          </a:p>
          <a:p>
            <a:r>
              <a:rPr lang="en-US" sz="3200" dirty="0">
                <a:latin typeface="Cambria" panose="02040503050406030204" pitchFamily="18" charset="0"/>
                <a:ea typeface="Cambria" panose="02040503050406030204" pitchFamily="18" charset="0"/>
              </a:rPr>
              <a:t>	It just shows that here we have no continuing city, but we are seeking one to come. We're seeking one which will last forever.</a:t>
            </a:r>
          </a:p>
          <a:p>
            <a:pPr algn="r"/>
            <a:r>
              <a:rPr lang="en-US" sz="3200" dirty="0">
                <a:latin typeface="Cambria" panose="02040503050406030204" pitchFamily="18" charset="0"/>
                <a:ea typeface="Cambria" panose="02040503050406030204" pitchFamily="18" charset="0"/>
              </a:rPr>
              <a:t>62-0627</a:t>
            </a:r>
          </a:p>
        </p:txBody>
      </p:sp>
    </p:spTree>
    <p:extLst>
      <p:ext uri="{BB962C8B-B14F-4D97-AF65-F5344CB8AC3E}">
        <p14:creationId xmlns:p14="http://schemas.microsoft.com/office/powerpoint/2010/main" val="2749876738"/>
      </p:ext>
    </p:extLst>
  </p:cSld>
  <p:clrMapOvr>
    <a:masterClrMapping/>
  </p:clrMapOvr>
  <p:transition spd="med">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F8A78E-94DD-42FC-BE70-08CA9EE5EE57}"/>
              </a:ext>
            </a:extLst>
          </p:cNvPr>
          <p:cNvSpPr>
            <a:spLocks noGrp="1"/>
          </p:cNvSpPr>
          <p:nvPr>
            <p:ph type="dt" sz="half" idx="10"/>
          </p:nvPr>
        </p:nvSpPr>
        <p:spPr/>
        <p:txBody>
          <a:bodyPr/>
          <a:lstStyle/>
          <a:p>
            <a:r>
              <a:rPr lang="en-US"/>
              <a:t>11-18-2018</a:t>
            </a:r>
          </a:p>
        </p:txBody>
      </p:sp>
      <p:sp>
        <p:nvSpPr>
          <p:cNvPr id="5" name="Footer Placeholder 4">
            <a:extLst>
              <a:ext uri="{FF2B5EF4-FFF2-40B4-BE49-F238E27FC236}">
                <a16:creationId xmlns:a16="http://schemas.microsoft.com/office/drawing/2014/main" id="{2ACBE6BA-D50D-42FF-B9C5-462A55680CB1}"/>
              </a:ext>
            </a:extLst>
          </p:cNvPr>
          <p:cNvSpPr>
            <a:spLocks noGrp="1"/>
          </p:cNvSpPr>
          <p:nvPr>
            <p:ph type="ftr" sz="quarter" idx="11"/>
          </p:nvPr>
        </p:nvSpPr>
        <p:spPr/>
        <p:txBody>
          <a:bodyPr/>
          <a:lstStyle/>
          <a:p>
            <a:r>
              <a:rPr lang="en-US"/>
              <a:t>Our Eternal Place</a:t>
            </a:r>
          </a:p>
        </p:txBody>
      </p:sp>
      <p:sp>
        <p:nvSpPr>
          <p:cNvPr id="6" name="Slide Number Placeholder 5">
            <a:extLst>
              <a:ext uri="{FF2B5EF4-FFF2-40B4-BE49-F238E27FC236}">
                <a16:creationId xmlns:a16="http://schemas.microsoft.com/office/drawing/2014/main" id="{DFE82B54-20DD-4F23-A216-D8A3A9DAA570}"/>
              </a:ext>
            </a:extLst>
          </p:cNvPr>
          <p:cNvSpPr>
            <a:spLocks noGrp="1"/>
          </p:cNvSpPr>
          <p:nvPr>
            <p:ph type="sldNum" sz="quarter" idx="12"/>
          </p:nvPr>
        </p:nvSpPr>
        <p:spPr/>
        <p:txBody>
          <a:bodyPr/>
          <a:lstStyle/>
          <a:p>
            <a:fld id="{B65719BC-4F28-452F-95F4-D4CC2EC3E2CE}" type="slidenum">
              <a:rPr lang="en-US" smtClean="0"/>
              <a:pPr/>
              <a:t>13</a:t>
            </a:fld>
            <a:endParaRPr lang="en-US"/>
          </a:p>
        </p:txBody>
      </p:sp>
      <p:sp>
        <p:nvSpPr>
          <p:cNvPr id="7" name="Rectangle 6">
            <a:extLst>
              <a:ext uri="{FF2B5EF4-FFF2-40B4-BE49-F238E27FC236}">
                <a16:creationId xmlns:a16="http://schemas.microsoft.com/office/drawing/2014/main" id="{29AAC258-0C3C-40FD-8572-2A8DAB101728}"/>
              </a:ext>
            </a:extLst>
          </p:cNvPr>
          <p:cNvSpPr/>
          <p:nvPr/>
        </p:nvSpPr>
        <p:spPr>
          <a:xfrm>
            <a:off x="223122" y="76200"/>
            <a:ext cx="8082678" cy="6277155"/>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QUESTIONS.AND.ANSWERS.3</a:t>
            </a:r>
          </a:p>
          <a:p>
            <a:r>
              <a:rPr lang="en-US" sz="3200" dirty="0">
                <a:latin typeface="Cambria" panose="02040503050406030204" pitchFamily="18" charset="0"/>
                <a:ea typeface="Cambria" panose="02040503050406030204" pitchFamily="18" charset="0"/>
              </a:rPr>
              <a:t>	34 I'm not a politician;  I want to be a Christian. And this is not a place for politics. The whole thing's gone anyhow, that way, but this that we're talking about is eternal. Democrat or Republican... </a:t>
            </a:r>
          </a:p>
          <a:p>
            <a:r>
              <a:rPr lang="en-US" sz="3200" dirty="0">
                <a:latin typeface="Cambria" panose="02040503050406030204" pitchFamily="18" charset="0"/>
                <a:ea typeface="Cambria" panose="02040503050406030204" pitchFamily="18" charset="0"/>
              </a:rPr>
              <a:t>	Oh, it's such a mess; it can never be redeemed. It's over, so don't argue about that. The thing to do is live for this Kingdom. </a:t>
            </a:r>
            <a:r>
              <a:rPr lang="en-US" sz="3200" i="1" dirty="0">
                <a:latin typeface="Cambria" panose="02040503050406030204" pitchFamily="18" charset="0"/>
                <a:ea typeface="Cambria" panose="02040503050406030204" pitchFamily="18" charset="0"/>
              </a:rPr>
              <a:t>"For here we have no continuing city, but we seek one to come." </a:t>
            </a:r>
            <a:r>
              <a:rPr lang="en-US" sz="3200" dirty="0">
                <a:latin typeface="Cambria" panose="02040503050406030204" pitchFamily="18" charset="0"/>
                <a:ea typeface="Cambria" panose="02040503050406030204" pitchFamily="18" charset="0"/>
              </a:rPr>
              <a:t>Amen.</a:t>
            </a:r>
          </a:p>
          <a:p>
            <a:pPr algn="r"/>
            <a:r>
              <a:rPr lang="en-US" sz="3200" dirty="0">
                <a:latin typeface="Cambria" panose="02040503050406030204" pitchFamily="18" charset="0"/>
                <a:ea typeface="Cambria" panose="02040503050406030204" pitchFamily="18" charset="0"/>
              </a:rPr>
              <a:t>64-0830</a:t>
            </a:r>
          </a:p>
        </p:txBody>
      </p:sp>
    </p:spTree>
    <p:extLst>
      <p:ext uri="{BB962C8B-B14F-4D97-AF65-F5344CB8AC3E}">
        <p14:creationId xmlns:p14="http://schemas.microsoft.com/office/powerpoint/2010/main" val="2077134504"/>
      </p:ext>
    </p:extLst>
  </p:cSld>
  <p:clrMapOvr>
    <a:masterClrMapping/>
  </p:clrMapOvr>
  <p:transition spd="med">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E3920-9B2A-4347-89F0-3A38957D235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2B1697B7-45F7-475A-B83E-01AAE5C9AE1D}"/>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9E27082-DDEE-4B0D-AD96-F2814AE13676}"/>
              </a:ext>
            </a:extLst>
          </p:cNvPr>
          <p:cNvSpPr>
            <a:spLocks noGrp="1"/>
          </p:cNvSpPr>
          <p:nvPr>
            <p:ph type="sldNum" sz="quarter" idx="12"/>
          </p:nvPr>
        </p:nvSpPr>
        <p:spPr/>
        <p:txBody>
          <a:bodyPr/>
          <a:lstStyle/>
          <a:p>
            <a:fld id="{FBADFB16-B3DB-46C7-8185-C4EDBAC3C4AC}" type="slidenum">
              <a:rPr lang="en-US" smtClean="0"/>
              <a:pPr/>
              <a:t>14</a:t>
            </a:fld>
            <a:endParaRPr lang="en-US"/>
          </a:p>
        </p:txBody>
      </p:sp>
      <p:sp>
        <p:nvSpPr>
          <p:cNvPr id="5" name="Rectangle 4">
            <a:extLst>
              <a:ext uri="{FF2B5EF4-FFF2-40B4-BE49-F238E27FC236}">
                <a16:creationId xmlns:a16="http://schemas.microsoft.com/office/drawing/2014/main" id="{A97B0606-176A-49B2-8830-E2A37F402BF8}"/>
              </a:ext>
            </a:extLst>
          </p:cNvPr>
          <p:cNvSpPr/>
          <p:nvPr/>
        </p:nvSpPr>
        <p:spPr>
          <a:xfrm>
            <a:off x="223121" y="152400"/>
            <a:ext cx="8217933" cy="6001643"/>
          </a:xfrm>
          <a:prstGeom prst="rect">
            <a:avLst/>
          </a:prstGeom>
        </p:spPr>
        <p:txBody>
          <a:bodyPr wrap="square">
            <a:spAutoFit/>
          </a:bodyPr>
          <a:lstStyle/>
          <a:p>
            <a:r>
              <a:rPr lang="en-US" sz="3600" b="1" dirty="0">
                <a:latin typeface="Cambria" panose="02040503050406030204" pitchFamily="18" charset="0"/>
                <a:ea typeface="Cambria" panose="02040503050406030204" pitchFamily="18" charset="0"/>
              </a:rPr>
              <a:t>MATTHEW 6:33</a:t>
            </a:r>
          </a:p>
          <a:p>
            <a:r>
              <a:rPr lang="en-US" sz="2800" i="1" dirty="0">
                <a:latin typeface="Cambria" panose="02040503050406030204" pitchFamily="18" charset="0"/>
                <a:ea typeface="Cambria" panose="02040503050406030204" pitchFamily="18" charset="0"/>
              </a:rPr>
              <a:t>But seek ye first the kingdom of God, and his right-</a:t>
            </a:r>
            <a:r>
              <a:rPr lang="en-US" sz="2800" i="1" dirty="0" err="1">
                <a:latin typeface="Cambria" panose="02040503050406030204" pitchFamily="18" charset="0"/>
                <a:ea typeface="Cambria" panose="02040503050406030204" pitchFamily="18" charset="0"/>
              </a:rPr>
              <a:t>eousness</a:t>
            </a:r>
            <a:r>
              <a:rPr lang="en-US" sz="2800" i="1" dirty="0">
                <a:latin typeface="Cambria" panose="02040503050406030204" pitchFamily="18" charset="0"/>
                <a:ea typeface="Cambria" panose="02040503050406030204" pitchFamily="18" charset="0"/>
              </a:rPr>
              <a:t>; and all these things shall be added unto you.</a:t>
            </a:r>
            <a:endParaRPr lang="en-US" sz="28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Seek: </a:t>
            </a:r>
            <a:r>
              <a:rPr lang="en-US" sz="2800" dirty="0">
                <a:latin typeface="Cambria" panose="02040503050406030204" pitchFamily="18" charset="0"/>
                <a:ea typeface="Cambria" panose="02040503050406030204" pitchFamily="18" charset="0"/>
              </a:rPr>
              <a:t>(Gr.) </a:t>
            </a:r>
            <a:r>
              <a:rPr lang="en-US" sz="2800" dirty="0" err="1">
                <a:latin typeface="Cambria" panose="02040503050406030204" pitchFamily="18" charset="0"/>
                <a:ea typeface="Cambria" panose="02040503050406030204" pitchFamily="18" charset="0"/>
              </a:rPr>
              <a:t>zeteo</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	Strive after; require, demand: to crave, demand something from someone.</a:t>
            </a:r>
          </a:p>
          <a:p>
            <a:endParaRPr lang="en-US" sz="2800" dirty="0">
              <a:latin typeface="Cambria" panose="02040503050406030204" pitchFamily="18" charset="0"/>
              <a:ea typeface="Cambria" panose="02040503050406030204" pitchFamily="18" charset="0"/>
            </a:endParaRPr>
          </a:p>
          <a:p>
            <a:r>
              <a:rPr lang="en-US" sz="2800" b="1" dirty="0">
                <a:latin typeface="Cambria" panose="02040503050406030204" pitchFamily="18" charset="0"/>
                <a:ea typeface="Cambria" panose="02040503050406030204" pitchFamily="18" charset="0"/>
              </a:rPr>
              <a:t>MATTHEW 2:13</a:t>
            </a:r>
          </a:p>
          <a:p>
            <a:r>
              <a:rPr lang="en-US" sz="2800" i="1" dirty="0">
                <a:latin typeface="Cambria" panose="02040503050406030204" pitchFamily="18" charset="0"/>
                <a:ea typeface="Cambria" panose="02040503050406030204" pitchFamily="18" charset="0"/>
              </a:rPr>
              <a:t>	“…the angel of the Lord </a:t>
            </a:r>
            <a:r>
              <a:rPr lang="en-US" sz="2800" i="1" dirty="0" err="1">
                <a:latin typeface="Cambria" panose="02040503050406030204" pitchFamily="18" charset="0"/>
                <a:ea typeface="Cambria" panose="02040503050406030204" pitchFamily="18" charset="0"/>
              </a:rPr>
              <a:t>appeareth</a:t>
            </a:r>
            <a:r>
              <a:rPr lang="en-US" sz="2800" i="1" dirty="0">
                <a:latin typeface="Cambria" panose="02040503050406030204" pitchFamily="18" charset="0"/>
                <a:ea typeface="Cambria" panose="02040503050406030204" pitchFamily="18" charset="0"/>
              </a:rPr>
              <a:t> to Joseph in a dream, saying, Arise, and take the young child and his mother, and flee into Egypt, and be thou there until I bring thee word: for Herod will seek the young child to destroy him.</a:t>
            </a:r>
          </a:p>
        </p:txBody>
      </p:sp>
    </p:spTree>
    <p:extLst>
      <p:ext uri="{BB962C8B-B14F-4D97-AF65-F5344CB8AC3E}">
        <p14:creationId xmlns:p14="http://schemas.microsoft.com/office/powerpoint/2010/main" val="1299659586"/>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6CC2D-9679-40BD-9068-47C6AD21A5E2}"/>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01D97DA-A922-4E63-890D-8ACA75E1211A}"/>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43E7254-2B53-4789-BD2F-8AA2ED536B0F}"/>
              </a:ext>
            </a:extLst>
          </p:cNvPr>
          <p:cNvSpPr>
            <a:spLocks noGrp="1"/>
          </p:cNvSpPr>
          <p:nvPr>
            <p:ph type="sldNum" sz="quarter" idx="12"/>
          </p:nvPr>
        </p:nvSpPr>
        <p:spPr/>
        <p:txBody>
          <a:bodyPr/>
          <a:lstStyle/>
          <a:p>
            <a:fld id="{FBADFB16-B3DB-46C7-8185-C4EDBAC3C4AC}" type="slidenum">
              <a:rPr lang="en-US" smtClean="0"/>
              <a:pPr/>
              <a:t>15</a:t>
            </a:fld>
            <a:endParaRPr lang="en-US"/>
          </a:p>
        </p:txBody>
      </p:sp>
      <p:sp>
        <p:nvSpPr>
          <p:cNvPr id="5" name="Rectangle 4">
            <a:extLst>
              <a:ext uri="{FF2B5EF4-FFF2-40B4-BE49-F238E27FC236}">
                <a16:creationId xmlns:a16="http://schemas.microsoft.com/office/drawing/2014/main" id="{01930E9B-4416-40A9-98E1-EB5E8C743EFC}"/>
              </a:ext>
            </a:extLst>
          </p:cNvPr>
          <p:cNvSpPr/>
          <p:nvPr/>
        </p:nvSpPr>
        <p:spPr>
          <a:xfrm>
            <a:off x="152401" y="76200"/>
            <a:ext cx="8288654" cy="6309420"/>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AT.KADESH.BARNES</a:t>
            </a:r>
          </a:p>
          <a:p>
            <a:r>
              <a:rPr lang="en-US" sz="2800" dirty="0">
                <a:latin typeface="Cambria" panose="02040503050406030204" pitchFamily="18" charset="0"/>
                <a:ea typeface="Cambria" panose="02040503050406030204" pitchFamily="18" charset="0"/>
              </a:rPr>
              <a:t>	3 I drove down past the old Tabernacle and seen the cars out here. Brings back old memories of a long time ago, when used to come in, and have great services and last till two and three o'clock in the morning. The people just sets around together. You know, many of those old timers are up here in the grave today; </a:t>
            </a:r>
            <a:r>
              <a:rPr lang="en-US" sz="2800" dirty="0">
                <a:solidFill>
                  <a:srgbClr val="FFFF00"/>
                </a:solidFill>
                <a:latin typeface="Cambria" panose="02040503050406030204" pitchFamily="18" charset="0"/>
                <a:ea typeface="Cambria" panose="02040503050406030204" pitchFamily="18" charset="0"/>
              </a:rPr>
              <a:t>I mean their bodies, but they're in glory.</a:t>
            </a:r>
            <a:r>
              <a:rPr lang="en-US" sz="2800" dirty="0">
                <a:latin typeface="Cambria" panose="02040503050406030204" pitchFamily="18" charset="0"/>
                <a:ea typeface="Cambria" panose="02040503050406030204" pitchFamily="18" charset="0"/>
              </a:rPr>
              <a:t> 	And generations keep coming on, the younger ones moving up. Won't be long till we'll be gone, another generation, the young ones take our place. So it behooves us to live every day just for the Lord, Him alone.</a:t>
            </a:r>
          </a:p>
          <a:p>
            <a:pPr algn="r"/>
            <a:r>
              <a:rPr lang="en-US" sz="2800" dirty="0">
                <a:latin typeface="Cambria" panose="02040503050406030204" pitchFamily="18" charset="0"/>
                <a:ea typeface="Cambria" panose="02040503050406030204" pitchFamily="18" charset="0"/>
              </a:rPr>
              <a:t> 56-0527 </a:t>
            </a:r>
          </a:p>
        </p:txBody>
      </p:sp>
    </p:spTree>
    <p:extLst>
      <p:ext uri="{BB962C8B-B14F-4D97-AF65-F5344CB8AC3E}">
        <p14:creationId xmlns:p14="http://schemas.microsoft.com/office/powerpoint/2010/main" val="796041955"/>
      </p:ext>
    </p:extLst>
  </p:cSld>
  <p:clrMapOvr>
    <a:masterClrMapping/>
  </p:clrMapOvr>
  <p:transition spd="med">
    <p:cut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E180A-BAB5-4FDC-A14C-5B8E88D87586}"/>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A464CEF0-6BCD-454D-BF71-2BD3D3ACD88E}"/>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10D0E4E-4DCB-4D49-93FC-BA50B4949631}"/>
              </a:ext>
            </a:extLst>
          </p:cNvPr>
          <p:cNvSpPr>
            <a:spLocks noGrp="1"/>
          </p:cNvSpPr>
          <p:nvPr>
            <p:ph type="sldNum" sz="quarter" idx="12"/>
          </p:nvPr>
        </p:nvSpPr>
        <p:spPr/>
        <p:txBody>
          <a:bodyPr/>
          <a:lstStyle/>
          <a:p>
            <a:fld id="{FBADFB16-B3DB-46C7-8185-C4EDBAC3C4AC}" type="slidenum">
              <a:rPr lang="en-US" smtClean="0"/>
              <a:pPr/>
              <a:t>16</a:t>
            </a:fld>
            <a:endParaRPr lang="en-US"/>
          </a:p>
        </p:txBody>
      </p:sp>
      <p:sp>
        <p:nvSpPr>
          <p:cNvPr id="6" name="Rectangle 2">
            <a:extLst>
              <a:ext uri="{FF2B5EF4-FFF2-40B4-BE49-F238E27FC236}">
                <a16:creationId xmlns:a16="http://schemas.microsoft.com/office/drawing/2014/main" id="{06231329-2DBB-4F32-A9F9-817F1FD11617}"/>
              </a:ext>
            </a:extLst>
          </p:cNvPr>
          <p:cNvSpPr>
            <a:spLocks noChangeArrowheads="1"/>
          </p:cNvSpPr>
          <p:nvPr/>
        </p:nvSpPr>
        <p:spPr bwMode="auto">
          <a:xfrm>
            <a:off x="229728" y="491490"/>
            <a:ext cx="447341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6000" spc="-150" dirty="0">
                <a:solidFill>
                  <a:srgbClr val="000000"/>
                </a:solidFill>
                <a:latin typeface="Linux Libertine"/>
              </a:rPr>
              <a:t>Early </a:t>
            </a:r>
            <a:r>
              <a:rPr kumimoji="0" lang="en-US" altLang="en-US" sz="6000" b="0" i="0" u="none" strike="noStrike" cap="none" spc="-150" normalizeH="0" baseline="0" dirty="0">
                <a:ln>
                  <a:noFill/>
                </a:ln>
                <a:solidFill>
                  <a:srgbClr val="000000"/>
                </a:solidFill>
                <a:effectLst/>
                <a:latin typeface="Linux Libertine"/>
              </a:rPr>
              <a:t>life &amp; Education</a:t>
            </a:r>
            <a:endParaRPr kumimoji="0" lang="en-US" altLang="en-US" sz="1100" b="0" i="0" u="none" strike="noStrike" cap="none" spc="-150"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At the age of about 12, Gill heard a sermon from his pastor, William Wallis, on the text, "</a:t>
            </a:r>
            <a:r>
              <a:rPr kumimoji="0" lang="en-US" altLang="en-US" sz="2400" b="0" i="1"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And the L</a:t>
            </a:r>
            <a:r>
              <a:rPr kumimoji="0" lang="en-US" altLang="en-US" b="0" i="1"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ORD</a:t>
            </a:r>
            <a:r>
              <a:rPr kumimoji="0" lang="en-US" altLang="en-US" sz="2400" b="0" i="1"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 God called unto Adam, and said unto him, Where art thou?" </a:t>
            </a:r>
            <a:r>
              <a:rPr kumimoji="0" lang="en-US" altLang="en-US" sz="2400" b="0" i="0"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(Ge</a:t>
            </a:r>
            <a:r>
              <a:rPr kumimoji="0" lang="en-US" altLang="en-US" sz="2400" b="0" i="0" u="none" strike="noStrike" cap="none" normalizeH="0" baseline="0" dirty="0">
                <a:ln>
                  <a:noFill/>
                </a:ln>
                <a:solidFill>
                  <a:srgbClr val="663366"/>
                </a:solidFill>
                <a:effectLst/>
                <a:latin typeface="Cambria" panose="02040503050406030204" pitchFamily="18" charset="0"/>
                <a:ea typeface="Cambria" panose="02040503050406030204" pitchFamily="18" charset="0"/>
                <a:cs typeface="Arial" panose="020B0604020202020204" pitchFamily="34" charset="0"/>
              </a:rPr>
              <a:t>n.</a:t>
            </a:r>
            <a:r>
              <a:rPr kumimoji="0" lang="en-US" altLang="en-US" sz="2400" b="0" i="0" u="none" strike="noStrike" cap="none" normalizeH="0" dirty="0">
                <a:ln>
                  <a:noFill/>
                </a:ln>
                <a:solidFill>
                  <a:srgbClr val="663366"/>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2400" b="0" i="0" u="none" strike="noStrike" cap="none" normalizeH="0" baseline="0" dirty="0">
                <a:ln>
                  <a:noFill/>
                </a:ln>
                <a:solidFill>
                  <a:srgbClr val="663366"/>
                </a:solidFill>
                <a:effectLst/>
                <a:latin typeface="Cambria" panose="02040503050406030204" pitchFamily="18" charset="0"/>
                <a:ea typeface="Cambria" panose="02040503050406030204" pitchFamily="18" charset="0"/>
                <a:cs typeface="Arial" panose="020B0604020202020204" pitchFamily="34" charset="0"/>
              </a:rPr>
              <a:t>3:9</a:t>
            </a:r>
            <a:r>
              <a:rPr lang="en-US" altLang="en-US" sz="2400" dirty="0">
                <a:solidFill>
                  <a:srgbClr val="222222"/>
                </a:solidFill>
                <a:latin typeface="Cambria" panose="02040503050406030204" pitchFamily="18" charset="0"/>
                <a:ea typeface="Cambria" panose="02040503050406030204" pitchFamily="18" charset="0"/>
                <a:cs typeface="Arial" panose="020B0604020202020204" pitchFamily="34" charset="0"/>
              </a:rPr>
              <a:t>)</a:t>
            </a:r>
            <a:r>
              <a:rPr kumimoji="0" lang="en-US" altLang="en-US" sz="2400" b="0" i="0"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lang="en-US" altLang="en-US" sz="2400" dirty="0">
                <a:solidFill>
                  <a:srgbClr val="222222"/>
                </a:solidFill>
                <a:latin typeface="Cambria" panose="02040503050406030204" pitchFamily="18" charset="0"/>
                <a:ea typeface="Cambria" panose="02040503050406030204" pitchFamily="18" charset="0"/>
                <a:cs typeface="Arial" panose="020B0604020202020204" pitchFamily="34" charset="0"/>
              </a:rPr>
              <a:t>	</a:t>
            </a:r>
            <a:r>
              <a:rPr kumimoji="0" lang="en-US" altLang="en-US" sz="2400" b="0" i="0" u="none" strike="noStrike" cap="none" normalizeH="0" baseline="0" dirty="0">
                <a:ln>
                  <a:noFill/>
                </a:ln>
                <a:solidFill>
                  <a:srgbClr val="222222"/>
                </a:solidFill>
                <a:effectLst/>
                <a:latin typeface="Cambria" panose="02040503050406030204" pitchFamily="18" charset="0"/>
                <a:ea typeface="Cambria" panose="02040503050406030204" pitchFamily="18" charset="0"/>
                <a:cs typeface="Arial" panose="020B0604020202020204" pitchFamily="34" charset="0"/>
              </a:rPr>
              <a:t>The message stayed with Gill and eventually led to his conversion. It was not until six years later that he made a public profession when he was 18.</a:t>
            </a:r>
            <a:endParaRPr kumimoji="0" lang="en-US" altLang="en-US" sz="4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030" name="Picture 6" descr="https://upload.wikimedia.org/wikipedia/commons/thumb/e/e7/John_Gill_by_Vertue.png/800px-John_Gill_by_Vertue.png">
            <a:extLst>
              <a:ext uri="{FF2B5EF4-FFF2-40B4-BE49-F238E27FC236}">
                <a16:creationId xmlns:a16="http://schemas.microsoft.com/office/drawing/2014/main" id="{00F6C573-563A-4643-A3AC-825987FD70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02518" y="1208703"/>
            <a:ext cx="4224337"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0A5815-C4BE-43FE-ACDC-DD01534129C0}"/>
              </a:ext>
            </a:extLst>
          </p:cNvPr>
          <p:cNvSpPr txBox="1"/>
          <p:nvPr/>
        </p:nvSpPr>
        <p:spPr>
          <a:xfrm>
            <a:off x="4909124" y="35559"/>
            <a:ext cx="3507692" cy="1200329"/>
          </a:xfrm>
          <a:prstGeom prst="rect">
            <a:avLst/>
          </a:prstGeom>
          <a:solidFill>
            <a:schemeClr val="accent1"/>
          </a:solidFill>
        </p:spPr>
        <p:txBody>
          <a:bodyPr wrap="none" rtlCol="0">
            <a:spAutoFit/>
          </a:bodyPr>
          <a:lstStyle/>
          <a:p>
            <a:r>
              <a:rPr lang="en-US" sz="7200" dirty="0">
                <a:solidFill>
                  <a:schemeClr val="bg1"/>
                </a:solidFill>
                <a:latin typeface="Cambria" panose="02040503050406030204" pitchFamily="18" charset="0"/>
                <a:ea typeface="Cambria" panose="02040503050406030204" pitchFamily="18" charset="0"/>
              </a:rPr>
              <a:t>John Gill</a:t>
            </a:r>
          </a:p>
        </p:txBody>
      </p:sp>
    </p:spTree>
    <p:extLst>
      <p:ext uri="{BB962C8B-B14F-4D97-AF65-F5344CB8AC3E}">
        <p14:creationId xmlns:p14="http://schemas.microsoft.com/office/powerpoint/2010/main" val="80165496"/>
      </p:ext>
    </p:extLst>
  </p:cSld>
  <p:clrMapOvr>
    <a:masterClrMapping/>
  </p:clrMapOvr>
  <p:transition spd="med">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1504A-A36A-47EF-93C8-8D64D73EEC53}"/>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BDD28197-2688-4D79-86CB-442DB38364D8}"/>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8B395A05-7A2B-40B1-82A5-1015EAA7520F}"/>
              </a:ext>
            </a:extLst>
          </p:cNvPr>
          <p:cNvSpPr>
            <a:spLocks noGrp="1"/>
          </p:cNvSpPr>
          <p:nvPr>
            <p:ph type="sldNum" sz="quarter" idx="12"/>
          </p:nvPr>
        </p:nvSpPr>
        <p:spPr/>
        <p:txBody>
          <a:bodyPr/>
          <a:lstStyle/>
          <a:p>
            <a:fld id="{FBADFB16-B3DB-46C7-8185-C4EDBAC3C4AC}" type="slidenum">
              <a:rPr lang="en-US" smtClean="0"/>
              <a:pPr/>
              <a:t>17</a:t>
            </a:fld>
            <a:endParaRPr lang="en-US"/>
          </a:p>
        </p:txBody>
      </p:sp>
      <p:sp>
        <p:nvSpPr>
          <p:cNvPr id="5" name="Rectangle 4">
            <a:extLst>
              <a:ext uri="{FF2B5EF4-FFF2-40B4-BE49-F238E27FC236}">
                <a16:creationId xmlns:a16="http://schemas.microsoft.com/office/drawing/2014/main" id="{96CB99CE-BC96-4EB8-B37F-73AB1551B8B0}"/>
              </a:ext>
            </a:extLst>
          </p:cNvPr>
          <p:cNvSpPr/>
          <p:nvPr/>
        </p:nvSpPr>
        <p:spPr>
          <a:xfrm>
            <a:off x="304800" y="228600"/>
            <a:ext cx="8077200" cy="6124754"/>
          </a:xfrm>
          <a:prstGeom prst="rect">
            <a:avLst/>
          </a:prstGeom>
        </p:spPr>
        <p:txBody>
          <a:bodyPr wrap="square">
            <a:spAutoFit/>
          </a:bodyPr>
          <a:lstStyle/>
          <a:p>
            <a:r>
              <a:rPr lang="en-US" sz="2800" dirty="0">
                <a:latin typeface="Cambria" panose="02040503050406030204" pitchFamily="18" charset="0"/>
                <a:ea typeface="Cambria" panose="02040503050406030204" pitchFamily="18" charset="0"/>
              </a:rPr>
              <a:t>	“…though it was the general case of the saints, in those times, to be obliged to flee from one city to another, having no certain dwelling place: and it may respect the common instability of this world, and of the state of the saints in it: this world, and all things in it, are unstable and transitory, the riches, </a:t>
            </a:r>
            <a:r>
              <a:rPr lang="en-US" sz="2800" dirty="0" err="1">
                <a:latin typeface="Cambria" panose="02040503050406030204" pitchFamily="18" charset="0"/>
                <a:ea typeface="Cambria" panose="02040503050406030204" pitchFamily="18" charset="0"/>
              </a:rPr>
              <a:t>honours</a:t>
            </a:r>
            <a:r>
              <a:rPr lang="en-US" sz="2800" dirty="0">
                <a:latin typeface="Cambria" panose="02040503050406030204" pitchFamily="18" charset="0"/>
                <a:ea typeface="Cambria" panose="02040503050406030204" pitchFamily="18" charset="0"/>
              </a:rPr>
              <a:t>, pleasures, and profits of it, and the persons in it, and even the world itself; the fashion of it passes away: the saints have no settlement and abiding here; they are not of it, though in it; and though they are in it, it is but for a time; and, when they have done the will of God, they are taken out of it; another place is prepared for them: they are but sojourners, and strangers, and pilgrims…” </a:t>
            </a:r>
          </a:p>
        </p:txBody>
      </p:sp>
    </p:spTree>
    <p:extLst>
      <p:ext uri="{BB962C8B-B14F-4D97-AF65-F5344CB8AC3E}">
        <p14:creationId xmlns:p14="http://schemas.microsoft.com/office/powerpoint/2010/main" val="3819742409"/>
      </p:ext>
    </p:extLst>
  </p:cSld>
  <p:clrMapOvr>
    <a:masterClrMapping/>
  </p:clrMapOvr>
  <p:transition spd="med">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09FB7-B7DD-4C7C-86CB-63BB768444FE}"/>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A326BD9-3111-4ED7-85B8-94F3A9424100}"/>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BA7E086-220F-4D4A-BE78-F2F6E78BBBF4}"/>
              </a:ext>
            </a:extLst>
          </p:cNvPr>
          <p:cNvSpPr>
            <a:spLocks noGrp="1"/>
          </p:cNvSpPr>
          <p:nvPr>
            <p:ph type="sldNum" sz="quarter" idx="12"/>
          </p:nvPr>
        </p:nvSpPr>
        <p:spPr/>
        <p:txBody>
          <a:bodyPr/>
          <a:lstStyle/>
          <a:p>
            <a:fld id="{FBADFB16-B3DB-46C7-8185-C4EDBAC3C4AC}" type="slidenum">
              <a:rPr lang="en-US" smtClean="0"/>
              <a:pPr/>
              <a:t>18</a:t>
            </a:fld>
            <a:endParaRPr lang="en-US"/>
          </a:p>
        </p:txBody>
      </p:sp>
      <p:sp>
        <p:nvSpPr>
          <p:cNvPr id="5" name="TextBox 4">
            <a:extLst>
              <a:ext uri="{FF2B5EF4-FFF2-40B4-BE49-F238E27FC236}">
                <a16:creationId xmlns:a16="http://schemas.microsoft.com/office/drawing/2014/main" id="{4424CF12-15C8-4B8E-A3CD-1904E257E994}"/>
              </a:ext>
            </a:extLst>
          </p:cNvPr>
          <p:cNvSpPr txBox="1"/>
          <p:nvPr/>
        </p:nvSpPr>
        <p:spPr>
          <a:xfrm>
            <a:off x="304801" y="457200"/>
            <a:ext cx="7543800" cy="1446550"/>
          </a:xfrm>
          <a:prstGeom prst="rect">
            <a:avLst/>
          </a:prstGeom>
          <a:noFill/>
        </p:spPr>
        <p:txBody>
          <a:bodyPr wrap="square" rtlCol="0">
            <a:spAutoFit/>
          </a:bodyPr>
          <a:lstStyle/>
          <a:p>
            <a:r>
              <a:rPr lang="en-US" sz="4400" dirty="0">
                <a:solidFill>
                  <a:srgbClr val="00B0F0"/>
                </a:solidFill>
              </a:rPr>
              <a:t>So where do we go when we die or leave here?</a:t>
            </a:r>
          </a:p>
        </p:txBody>
      </p:sp>
      <p:sp>
        <p:nvSpPr>
          <p:cNvPr id="6" name="Rectangle 5">
            <a:extLst>
              <a:ext uri="{FF2B5EF4-FFF2-40B4-BE49-F238E27FC236}">
                <a16:creationId xmlns:a16="http://schemas.microsoft.com/office/drawing/2014/main" id="{36BF6AA9-9F56-3342-AABF-A787490C63FC}"/>
              </a:ext>
            </a:extLst>
          </p:cNvPr>
          <p:cNvSpPr/>
          <p:nvPr/>
        </p:nvSpPr>
        <p:spPr>
          <a:xfrm>
            <a:off x="304801" y="4863592"/>
            <a:ext cx="7848599" cy="1631216"/>
          </a:xfrm>
          <a:prstGeom prst="rect">
            <a:avLst/>
          </a:prstGeom>
        </p:spPr>
        <p:txBody>
          <a:bodyPr wrap="square">
            <a:spAutoFit/>
          </a:bodyPr>
          <a:lstStyle/>
          <a:p>
            <a:pPr algn="ctr"/>
            <a:r>
              <a:rPr lang="en-US" sz="2000" b="1" dirty="0">
                <a:latin typeface="Cambria" panose="02040503050406030204" pitchFamily="18" charset="0"/>
              </a:rPr>
              <a:t>II PETER 1:10</a:t>
            </a:r>
          </a:p>
          <a:p>
            <a:pPr algn="ctr"/>
            <a:r>
              <a:rPr lang="en-US" sz="2000" i="1" dirty="0">
                <a:latin typeface="Cambria" panose="02040503050406030204" pitchFamily="18" charset="0"/>
              </a:rPr>
              <a:t>Wherefore the rather, brethren, give diligence to make your calling and election sure: for if ye do these things, ye shall never fall: 11 For so an entrance shall be ministered unto you abundantly into the everlasting kingdom of our Lord and </a:t>
            </a:r>
            <a:r>
              <a:rPr lang="en-US" sz="2000" i="1" dirty="0" err="1">
                <a:latin typeface="Cambria" panose="02040503050406030204" pitchFamily="18" charset="0"/>
              </a:rPr>
              <a:t>Saviour</a:t>
            </a:r>
            <a:r>
              <a:rPr lang="en-US" sz="2000" i="1" dirty="0">
                <a:latin typeface="Cambria" panose="02040503050406030204" pitchFamily="18" charset="0"/>
              </a:rPr>
              <a:t> Jesus Christ. </a:t>
            </a:r>
          </a:p>
        </p:txBody>
      </p:sp>
    </p:spTree>
    <p:extLst>
      <p:ext uri="{BB962C8B-B14F-4D97-AF65-F5344CB8AC3E}">
        <p14:creationId xmlns:p14="http://schemas.microsoft.com/office/powerpoint/2010/main" val="1982580567"/>
      </p:ext>
    </p:extLst>
  </p:cSld>
  <p:clrMapOvr>
    <a:masterClrMapping/>
  </p:clrMapOvr>
  <p:transition spd="med">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4D783-CC04-49D3-A5CA-4394AD21FFE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C70E39B-B221-41E2-9FCF-33438EBFC0E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7F7486AD-AC67-40E0-A594-100E720FED1E}"/>
              </a:ext>
            </a:extLst>
          </p:cNvPr>
          <p:cNvSpPr>
            <a:spLocks noGrp="1"/>
          </p:cNvSpPr>
          <p:nvPr>
            <p:ph type="sldNum" sz="quarter" idx="12"/>
          </p:nvPr>
        </p:nvSpPr>
        <p:spPr/>
        <p:txBody>
          <a:bodyPr/>
          <a:lstStyle/>
          <a:p>
            <a:fld id="{FBADFB16-B3DB-46C7-8185-C4EDBAC3C4AC}" type="slidenum">
              <a:rPr lang="en-US" smtClean="0"/>
              <a:pPr/>
              <a:t>19</a:t>
            </a:fld>
            <a:endParaRPr lang="en-US"/>
          </a:p>
        </p:txBody>
      </p:sp>
      <p:sp>
        <p:nvSpPr>
          <p:cNvPr id="5" name="Rectangle 4">
            <a:extLst>
              <a:ext uri="{FF2B5EF4-FFF2-40B4-BE49-F238E27FC236}">
                <a16:creationId xmlns:a16="http://schemas.microsoft.com/office/drawing/2014/main" id="{F946CA2E-70E0-482B-9B88-417F784FA0A0}"/>
              </a:ext>
            </a:extLst>
          </p:cNvPr>
          <p:cNvSpPr/>
          <p:nvPr/>
        </p:nvSpPr>
        <p:spPr>
          <a:xfrm>
            <a:off x="152400" y="76200"/>
            <a:ext cx="8288655" cy="6370975"/>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cs typeface="Calibri" panose="020F0502020204030204" pitchFamily="34" charset="0"/>
              </a:rPr>
              <a:t>REVELATION 20:5</a:t>
            </a:r>
          </a:p>
          <a:p>
            <a:r>
              <a:rPr lang="en-US" sz="3200" i="1" dirty="0">
                <a:latin typeface="Cambria" panose="02040503050406030204" pitchFamily="18" charset="0"/>
                <a:ea typeface="Cambria" panose="02040503050406030204" pitchFamily="18" charset="0"/>
                <a:cs typeface="Calibri" panose="020F0502020204030204" pitchFamily="34" charset="0"/>
              </a:rPr>
              <a:t>	But the rest of the dead lived not again until </a:t>
            </a:r>
            <a:r>
              <a:rPr lang="en-US" sz="3200" i="1" dirty="0">
                <a:solidFill>
                  <a:srgbClr val="FFFF00"/>
                </a:solidFill>
                <a:latin typeface="Cambria" panose="02040503050406030204" pitchFamily="18" charset="0"/>
                <a:ea typeface="Cambria" panose="02040503050406030204" pitchFamily="18" charset="0"/>
                <a:cs typeface="Calibri" panose="020F0502020204030204" pitchFamily="34" charset="0"/>
              </a:rPr>
              <a:t>the thousand years </a:t>
            </a:r>
            <a:r>
              <a:rPr lang="en-US" sz="3200" i="1" dirty="0">
                <a:latin typeface="Cambria" panose="02040503050406030204" pitchFamily="18" charset="0"/>
                <a:ea typeface="Cambria" panose="02040503050406030204" pitchFamily="18" charset="0"/>
                <a:cs typeface="Calibri" panose="020F0502020204030204" pitchFamily="34" charset="0"/>
              </a:rPr>
              <a:t>were finished. This is the first resurrection. </a:t>
            </a:r>
            <a:endParaRPr lang="en-US" sz="4400" b="1" dirty="0">
              <a:latin typeface="Cambria" panose="02040503050406030204" pitchFamily="18" charset="0"/>
              <a:ea typeface="Cambria" panose="02040503050406030204" pitchFamily="18" charset="0"/>
              <a:cs typeface="Calibri" panose="020F0502020204030204" pitchFamily="34" charset="0"/>
            </a:endParaRPr>
          </a:p>
          <a:p>
            <a:r>
              <a:rPr lang="en-US" sz="4400" b="1" dirty="0">
                <a:latin typeface="Cambria" panose="02040503050406030204" pitchFamily="18" charset="0"/>
                <a:ea typeface="Cambria" panose="02040503050406030204" pitchFamily="18" charset="0"/>
                <a:cs typeface="Calibri" panose="020F0502020204030204" pitchFamily="34" charset="0"/>
              </a:rPr>
              <a:t>JOHN 14:1-3</a:t>
            </a:r>
          </a:p>
          <a:p>
            <a:r>
              <a:rPr lang="en-US" sz="3200" i="1" dirty="0">
                <a:latin typeface="Cambria" panose="02040503050406030204" pitchFamily="18" charset="0"/>
                <a:ea typeface="Cambria" panose="02040503050406030204" pitchFamily="18" charset="0"/>
                <a:cs typeface="Calibri" panose="020F0502020204030204" pitchFamily="34" charset="0"/>
              </a:rPr>
              <a:t>	Let not your heart be troubled: ye believe in God, believe also in me. 2 </a:t>
            </a:r>
            <a:r>
              <a:rPr lang="en-US" sz="3200" i="1" dirty="0">
                <a:solidFill>
                  <a:srgbClr val="FFFF00"/>
                </a:solidFill>
                <a:latin typeface="Cambria" panose="02040503050406030204" pitchFamily="18" charset="0"/>
                <a:ea typeface="Cambria" panose="02040503050406030204" pitchFamily="18" charset="0"/>
                <a:cs typeface="Calibri" panose="020F0502020204030204" pitchFamily="34" charset="0"/>
              </a:rPr>
              <a:t>In my Father's house are many mansions:</a:t>
            </a:r>
            <a:r>
              <a:rPr lang="en-US" sz="3200" i="1" dirty="0">
                <a:latin typeface="Cambria" panose="02040503050406030204" pitchFamily="18" charset="0"/>
                <a:ea typeface="Cambria" panose="02040503050406030204" pitchFamily="18" charset="0"/>
                <a:cs typeface="Calibri" panose="020F0502020204030204" pitchFamily="34" charset="0"/>
              </a:rPr>
              <a:t> if it were not so, I would have told you. I go to prepare a place for you. 3 And if I go and prepare a place for you, I will come again, and receive you unto myself; that where I am, there ye may be also.</a:t>
            </a:r>
          </a:p>
        </p:txBody>
      </p:sp>
    </p:spTree>
    <p:extLst>
      <p:ext uri="{BB962C8B-B14F-4D97-AF65-F5344CB8AC3E}">
        <p14:creationId xmlns:p14="http://schemas.microsoft.com/office/powerpoint/2010/main" val="68902584"/>
      </p:ext>
    </p:extLst>
  </p:cSld>
  <p:clrMapOvr>
    <a:masterClrMapping/>
  </p:clrMapOvr>
  <p:transition spd="med">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0755-79C9-4BCE-8482-12B95657E41B}"/>
              </a:ext>
            </a:extLst>
          </p:cNvPr>
          <p:cNvSpPr>
            <a:spLocks noGrp="1"/>
          </p:cNvSpPr>
          <p:nvPr>
            <p:ph type="title"/>
          </p:nvPr>
        </p:nvSpPr>
        <p:spPr/>
        <p:txBody>
          <a:bodyPr>
            <a:normAutofit/>
          </a:bodyPr>
          <a:lstStyle/>
          <a:p>
            <a:r>
              <a:rPr lang="en-US" sz="6000" dirty="0">
                <a:solidFill>
                  <a:srgbClr val="00B0F0"/>
                </a:solidFill>
              </a:rPr>
              <a:t>Birthdays</a:t>
            </a:r>
          </a:p>
        </p:txBody>
      </p:sp>
      <p:sp>
        <p:nvSpPr>
          <p:cNvPr id="3" name="Content Placeholder 2">
            <a:extLst>
              <a:ext uri="{FF2B5EF4-FFF2-40B4-BE49-F238E27FC236}">
                <a16:creationId xmlns:a16="http://schemas.microsoft.com/office/drawing/2014/main" id="{119A80F4-76BC-4332-B7B6-23F25CAEB720}"/>
              </a:ext>
            </a:extLst>
          </p:cNvPr>
          <p:cNvSpPr>
            <a:spLocks noGrp="1"/>
          </p:cNvSpPr>
          <p:nvPr>
            <p:ph idx="1"/>
          </p:nvPr>
        </p:nvSpPr>
        <p:spPr/>
        <p:txBody>
          <a:bodyPr/>
          <a:lstStyle/>
          <a:p>
            <a:r>
              <a:rPr lang="en-US" sz="2800" dirty="0"/>
              <a:t>Nov. 11</a:t>
            </a:r>
            <a:r>
              <a:rPr lang="en-US" sz="2800" baseline="30000" dirty="0"/>
              <a:t>th</a:t>
            </a:r>
            <a:r>
              <a:rPr lang="en-US" sz="2800" dirty="0"/>
              <a:t> Ayden Stevens</a:t>
            </a:r>
          </a:p>
          <a:p>
            <a:r>
              <a:rPr lang="en-US" sz="2800" dirty="0"/>
              <a:t>Nov. 12</a:t>
            </a:r>
            <a:r>
              <a:rPr lang="en-US" sz="2800" baseline="30000" dirty="0"/>
              <a:t>th</a:t>
            </a:r>
            <a:r>
              <a:rPr lang="en-US" sz="2800" dirty="0"/>
              <a:t> Bill Walters</a:t>
            </a:r>
          </a:p>
          <a:p>
            <a:r>
              <a:rPr lang="en-US" sz="2800" dirty="0"/>
              <a:t>Nov. 13</a:t>
            </a:r>
            <a:r>
              <a:rPr lang="en-US" sz="2800" baseline="30000" dirty="0"/>
              <a:t>th</a:t>
            </a:r>
            <a:r>
              <a:rPr lang="en-US" sz="2800" dirty="0"/>
              <a:t> Julia </a:t>
            </a:r>
            <a:r>
              <a:rPr lang="en-US" sz="2800" dirty="0" err="1"/>
              <a:t>Clayville</a:t>
            </a:r>
            <a:endParaRPr lang="en-US" sz="2800" dirty="0"/>
          </a:p>
          <a:p>
            <a:r>
              <a:rPr lang="en-US" sz="2800" dirty="0"/>
              <a:t>Nov. 14</a:t>
            </a:r>
            <a:r>
              <a:rPr lang="en-US" sz="2800" baseline="30000" dirty="0"/>
              <a:t>th</a:t>
            </a:r>
            <a:r>
              <a:rPr lang="en-US" sz="2800" dirty="0"/>
              <a:t> Peggy Haney</a:t>
            </a:r>
          </a:p>
          <a:p>
            <a:r>
              <a:rPr lang="en-US" sz="2800" dirty="0"/>
              <a:t>Nov. 20</a:t>
            </a:r>
            <a:r>
              <a:rPr lang="en-US" sz="2800" baseline="30000" dirty="0"/>
              <a:t>th</a:t>
            </a:r>
            <a:r>
              <a:rPr lang="en-US" sz="2800" dirty="0"/>
              <a:t> Jose </a:t>
            </a:r>
            <a:r>
              <a:rPr lang="en-US" sz="2800" dirty="0" err="1"/>
              <a:t>Cockman</a:t>
            </a:r>
            <a:endParaRPr lang="en-US" sz="2800" dirty="0"/>
          </a:p>
          <a:p>
            <a:r>
              <a:rPr lang="en-US" sz="2800" dirty="0"/>
              <a:t>Nov. 22</a:t>
            </a:r>
            <a:r>
              <a:rPr lang="en-US" sz="2800" baseline="30000" dirty="0"/>
              <a:t>nd</a:t>
            </a:r>
            <a:r>
              <a:rPr lang="en-US" sz="2800" dirty="0"/>
              <a:t> Thanksgiving</a:t>
            </a:r>
          </a:p>
          <a:p>
            <a:endParaRPr lang="en-US" dirty="0"/>
          </a:p>
        </p:txBody>
      </p:sp>
      <p:sp>
        <p:nvSpPr>
          <p:cNvPr id="4" name="Date Placeholder 3">
            <a:extLst>
              <a:ext uri="{FF2B5EF4-FFF2-40B4-BE49-F238E27FC236}">
                <a16:creationId xmlns:a16="http://schemas.microsoft.com/office/drawing/2014/main" id="{55CC6CAA-4966-4D12-85E4-9C35EBF482B2}"/>
              </a:ext>
            </a:extLst>
          </p:cNvPr>
          <p:cNvSpPr>
            <a:spLocks noGrp="1"/>
          </p:cNvSpPr>
          <p:nvPr>
            <p:ph type="dt" sz="half" idx="10"/>
          </p:nvPr>
        </p:nvSpPr>
        <p:spPr/>
        <p:txBody>
          <a:bodyPr/>
          <a:lstStyle/>
          <a:p>
            <a:r>
              <a:rPr lang="en-US"/>
              <a:t>11-18-2018</a:t>
            </a:r>
          </a:p>
        </p:txBody>
      </p:sp>
      <p:sp>
        <p:nvSpPr>
          <p:cNvPr id="5" name="Footer Placeholder 4">
            <a:extLst>
              <a:ext uri="{FF2B5EF4-FFF2-40B4-BE49-F238E27FC236}">
                <a16:creationId xmlns:a16="http://schemas.microsoft.com/office/drawing/2014/main" id="{00E4037F-C7B5-435E-98EB-78E894C638B7}"/>
              </a:ext>
            </a:extLst>
          </p:cNvPr>
          <p:cNvSpPr>
            <a:spLocks noGrp="1"/>
          </p:cNvSpPr>
          <p:nvPr>
            <p:ph type="ftr" sz="quarter" idx="11"/>
          </p:nvPr>
        </p:nvSpPr>
        <p:spPr/>
        <p:txBody>
          <a:bodyPr/>
          <a:lstStyle/>
          <a:p>
            <a:r>
              <a:rPr lang="en-US" dirty="0"/>
              <a:t>Our Eternal Place</a:t>
            </a:r>
          </a:p>
        </p:txBody>
      </p:sp>
      <p:sp>
        <p:nvSpPr>
          <p:cNvPr id="6" name="Slide Number Placeholder 5">
            <a:extLst>
              <a:ext uri="{FF2B5EF4-FFF2-40B4-BE49-F238E27FC236}">
                <a16:creationId xmlns:a16="http://schemas.microsoft.com/office/drawing/2014/main" id="{FC89F445-8276-4851-A0B4-D9E34120511F}"/>
              </a:ext>
            </a:extLst>
          </p:cNvPr>
          <p:cNvSpPr>
            <a:spLocks noGrp="1"/>
          </p:cNvSpPr>
          <p:nvPr>
            <p:ph type="sldNum" sz="quarter" idx="12"/>
          </p:nvPr>
        </p:nvSpPr>
        <p:spPr/>
        <p:txBody>
          <a:bodyPr/>
          <a:lstStyle/>
          <a:p>
            <a:fld id="{B65719BC-4F28-452F-95F4-D4CC2EC3E2CE}" type="slidenum">
              <a:rPr lang="en-US" smtClean="0"/>
              <a:pPr/>
              <a:t>2</a:t>
            </a:fld>
            <a:endParaRPr lang="en-US"/>
          </a:p>
        </p:txBody>
      </p:sp>
    </p:spTree>
    <p:extLst>
      <p:ext uri="{BB962C8B-B14F-4D97-AF65-F5344CB8AC3E}">
        <p14:creationId xmlns:p14="http://schemas.microsoft.com/office/powerpoint/2010/main" val="1292739875"/>
      </p:ext>
    </p:extLst>
  </p:cSld>
  <p:clrMapOvr>
    <a:masterClrMapping/>
  </p:clrMapOvr>
  <p:transition spd="med">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C854C-7D79-4DBE-97E8-42B81771F79B}"/>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245D6551-3E8C-4094-9CBE-4B693F94EFC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5617293-A52F-4568-8680-023D3D06B82B}"/>
              </a:ext>
            </a:extLst>
          </p:cNvPr>
          <p:cNvSpPr>
            <a:spLocks noGrp="1"/>
          </p:cNvSpPr>
          <p:nvPr>
            <p:ph type="sldNum" sz="quarter" idx="12"/>
          </p:nvPr>
        </p:nvSpPr>
        <p:spPr/>
        <p:txBody>
          <a:bodyPr/>
          <a:lstStyle/>
          <a:p>
            <a:fld id="{FBADFB16-B3DB-46C7-8185-C4EDBAC3C4AC}" type="slidenum">
              <a:rPr lang="en-US" smtClean="0"/>
              <a:pPr/>
              <a:t>20</a:t>
            </a:fld>
            <a:endParaRPr lang="en-US"/>
          </a:p>
        </p:txBody>
      </p:sp>
      <p:sp>
        <p:nvSpPr>
          <p:cNvPr id="5" name="Rectangle 4">
            <a:extLst>
              <a:ext uri="{FF2B5EF4-FFF2-40B4-BE49-F238E27FC236}">
                <a16:creationId xmlns:a16="http://schemas.microsoft.com/office/drawing/2014/main" id="{9E1CC886-A726-4FEE-9FAB-AF49041AFC38}"/>
              </a:ext>
            </a:extLst>
          </p:cNvPr>
          <p:cNvSpPr/>
          <p:nvPr/>
        </p:nvSpPr>
        <p:spPr>
          <a:xfrm>
            <a:off x="207882" y="76200"/>
            <a:ext cx="8217933" cy="6186309"/>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II CORINTHIANS 5:1</a:t>
            </a:r>
          </a:p>
          <a:p>
            <a:r>
              <a:rPr lang="en-US" sz="3200" i="1" dirty="0">
                <a:latin typeface="Cambria" panose="02040503050406030204" pitchFamily="18" charset="0"/>
                <a:ea typeface="Cambria" panose="02040503050406030204" pitchFamily="18" charset="0"/>
              </a:rPr>
              <a:t>	For we know that if our earthly house of this tabernacle were dissolved, we have a building of God, an house not made with hands, eternal in the heavens. 2 For in this we groan, earnestly desiring to be clothed upon with our house which is from heaven: 3 If so be that being clothed we shall not be found naked. </a:t>
            </a:r>
          </a:p>
          <a:p>
            <a:r>
              <a:rPr lang="en-US" sz="3200" i="1" dirty="0">
                <a:latin typeface="Cambria" panose="02040503050406030204" pitchFamily="18" charset="0"/>
                <a:ea typeface="Cambria" panose="02040503050406030204" pitchFamily="18" charset="0"/>
              </a:rPr>
              <a:t>	4 For we that are in this tabernacle do groan, being burdened: not for that we would be unclothed, but clothed upon, that mortality might be swallowed up of life. </a:t>
            </a:r>
          </a:p>
        </p:txBody>
      </p:sp>
    </p:spTree>
    <p:extLst>
      <p:ext uri="{BB962C8B-B14F-4D97-AF65-F5344CB8AC3E}">
        <p14:creationId xmlns:p14="http://schemas.microsoft.com/office/powerpoint/2010/main" val="2836472787"/>
      </p:ext>
    </p:extLst>
  </p:cSld>
  <p:clrMapOvr>
    <a:masterClrMapping/>
  </p:clrMapOvr>
  <p:transition spd="med">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4F2EF-5C26-42C3-86B2-0F43E18467E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619007FA-1CC3-42D2-97DF-E0E04180EE1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8110C01-4F9A-4B63-A8F4-830D4016256A}"/>
              </a:ext>
            </a:extLst>
          </p:cNvPr>
          <p:cNvSpPr>
            <a:spLocks noGrp="1"/>
          </p:cNvSpPr>
          <p:nvPr>
            <p:ph type="sldNum" sz="quarter" idx="12"/>
          </p:nvPr>
        </p:nvSpPr>
        <p:spPr/>
        <p:txBody>
          <a:bodyPr/>
          <a:lstStyle/>
          <a:p>
            <a:fld id="{FBADFB16-B3DB-46C7-8185-C4EDBAC3C4AC}" type="slidenum">
              <a:rPr lang="en-US" smtClean="0"/>
              <a:pPr/>
              <a:t>21</a:t>
            </a:fld>
            <a:endParaRPr lang="en-US"/>
          </a:p>
        </p:txBody>
      </p:sp>
      <p:sp>
        <p:nvSpPr>
          <p:cNvPr id="5" name="Rectangle 4">
            <a:extLst>
              <a:ext uri="{FF2B5EF4-FFF2-40B4-BE49-F238E27FC236}">
                <a16:creationId xmlns:a16="http://schemas.microsoft.com/office/drawing/2014/main" id="{D463EB69-3FAE-4615-B52A-B8EBB6591FE3}"/>
              </a:ext>
            </a:extLst>
          </p:cNvPr>
          <p:cNvSpPr/>
          <p:nvPr/>
        </p:nvSpPr>
        <p:spPr>
          <a:xfrm>
            <a:off x="223121" y="152400"/>
            <a:ext cx="8217933" cy="6309420"/>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WHO.IS.THIS.MELCHISEDEC</a:t>
            </a:r>
          </a:p>
          <a:p>
            <a:r>
              <a:rPr lang="en-US" sz="3600" dirty="0">
                <a:latin typeface="Cambria" panose="02040503050406030204" pitchFamily="18" charset="0"/>
                <a:ea typeface="Cambria" panose="02040503050406030204" pitchFamily="18" charset="0"/>
              </a:rPr>
              <a:t>	92 After [Samuel] had been dead, buried, rotted in the grave, here he was standing there in that cave, his prophet's robes on; still a prophet, for he said,</a:t>
            </a:r>
            <a:r>
              <a:rPr lang="en-US" sz="3600" i="1" dirty="0">
                <a:latin typeface="Cambria" panose="02040503050406030204" pitchFamily="18" charset="0"/>
                <a:ea typeface="Cambria" panose="02040503050406030204" pitchFamily="18" charset="0"/>
              </a:rPr>
              <a:t> "Why did you call me out of my rest, seeing you become a enemy to God?" </a:t>
            </a:r>
            <a:r>
              <a:rPr lang="en-US" sz="3600" dirty="0">
                <a:latin typeface="Cambria" panose="02040503050406030204" pitchFamily="18" charset="0"/>
                <a:ea typeface="Cambria" panose="02040503050406030204" pitchFamily="18" charset="0"/>
              </a:rPr>
              <a:t>Watch him prophesy.</a:t>
            </a:r>
            <a:r>
              <a:rPr lang="en-US" sz="3600" i="1" dirty="0">
                <a:latin typeface="Cambria" panose="02040503050406030204" pitchFamily="18" charset="0"/>
                <a:ea typeface="Cambria" panose="02040503050406030204" pitchFamily="18" charset="0"/>
              </a:rPr>
              <a:t> "Tomorrow night, by this time, you will be with me.</a:t>
            </a:r>
            <a:r>
              <a:rPr lang="en-US" sz="3600" dirty="0">
                <a:latin typeface="Cambria" panose="02040503050406030204" pitchFamily="18" charset="0"/>
                <a:ea typeface="Cambria" panose="02040503050406030204" pitchFamily="18" charset="0"/>
              </a:rPr>
              <a:t>" He was still a prophet, though he was gone from this body.</a:t>
            </a:r>
          </a:p>
        </p:txBody>
      </p:sp>
    </p:spTree>
    <p:extLst>
      <p:ext uri="{BB962C8B-B14F-4D97-AF65-F5344CB8AC3E}">
        <p14:creationId xmlns:p14="http://schemas.microsoft.com/office/powerpoint/2010/main" val="1639758633"/>
      </p:ext>
    </p:extLst>
  </p:cSld>
  <p:clrMapOvr>
    <a:masterClrMapping/>
  </p:clrMapOvr>
  <p:transition spd="med">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73AC7-5787-49B3-98F5-4483F794AD33}"/>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16F8E38-ABF2-4D3F-8556-F8E7C509C577}"/>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94A32ED-0AFD-4E9B-9BE1-1CE3D9C8D53B}"/>
              </a:ext>
            </a:extLst>
          </p:cNvPr>
          <p:cNvSpPr>
            <a:spLocks noGrp="1"/>
          </p:cNvSpPr>
          <p:nvPr>
            <p:ph type="sldNum" sz="quarter" idx="12"/>
          </p:nvPr>
        </p:nvSpPr>
        <p:spPr/>
        <p:txBody>
          <a:bodyPr/>
          <a:lstStyle/>
          <a:p>
            <a:fld id="{FBADFB16-B3DB-46C7-8185-C4EDBAC3C4AC}" type="slidenum">
              <a:rPr lang="en-US" smtClean="0"/>
              <a:pPr/>
              <a:t>22</a:t>
            </a:fld>
            <a:endParaRPr lang="en-US"/>
          </a:p>
        </p:txBody>
      </p:sp>
      <p:sp>
        <p:nvSpPr>
          <p:cNvPr id="5" name="Rectangle 4">
            <a:extLst>
              <a:ext uri="{FF2B5EF4-FFF2-40B4-BE49-F238E27FC236}">
                <a16:creationId xmlns:a16="http://schemas.microsoft.com/office/drawing/2014/main" id="{2CEE65CB-F1FB-456F-B547-E2E15E75D074}"/>
              </a:ext>
            </a:extLst>
          </p:cNvPr>
          <p:cNvSpPr/>
          <p:nvPr/>
        </p:nvSpPr>
        <p:spPr>
          <a:xfrm>
            <a:off x="152400" y="30480"/>
            <a:ext cx="8077200" cy="6740307"/>
          </a:xfrm>
          <a:prstGeom prst="rect">
            <a:avLst/>
          </a:prstGeom>
        </p:spPr>
        <p:txBody>
          <a:bodyPr wrap="square">
            <a:spAutoFit/>
          </a:bodyPr>
          <a:lstStyle/>
          <a:p>
            <a:r>
              <a:rPr lang="en-US" sz="3600" dirty="0">
                <a:latin typeface="Cambria" panose="02040503050406030204" pitchFamily="18" charset="0"/>
                <a:ea typeface="Cambria" panose="02040503050406030204" pitchFamily="18" charset="0"/>
              </a:rPr>
              <a:t>	See, he had become here and was part of that Word, entered from the flesh life back into the body that had been prepared for him before the foundation of the world. He entered into the theophany, which was the Word. You get it? </a:t>
            </a:r>
            <a:r>
              <a:rPr lang="en-US" sz="3600" dirty="0">
                <a:solidFill>
                  <a:srgbClr val="FFFF00"/>
                </a:solidFill>
                <a:latin typeface="Cambria" panose="02040503050406030204" pitchFamily="18" charset="0"/>
                <a:ea typeface="Cambria" panose="02040503050406030204" pitchFamily="18" charset="0"/>
              </a:rPr>
              <a:t>That's where all believers go when we turn from here.</a:t>
            </a:r>
          </a:p>
          <a:p>
            <a:r>
              <a:rPr lang="en-US" sz="3600" dirty="0">
                <a:latin typeface="Cambria" panose="02040503050406030204" pitchFamily="18" charset="0"/>
                <a:ea typeface="Cambria" panose="02040503050406030204" pitchFamily="18" charset="0"/>
              </a:rPr>
              <a:t>	93 Then, in that form, the veil then is lifted. See, you are the Word, also, when you enter into there.</a:t>
            </a:r>
            <a:endParaRPr lang="en-US" sz="2800" dirty="0">
              <a:latin typeface="Cambria" panose="02040503050406030204" pitchFamily="18" charset="0"/>
              <a:ea typeface="Cambria" panose="02040503050406030204" pitchFamily="18" charset="0"/>
            </a:endParaRPr>
          </a:p>
          <a:p>
            <a:pPr algn="r"/>
            <a:r>
              <a:rPr lang="en-US" sz="2800" dirty="0">
                <a:latin typeface="Cambria" panose="02040503050406030204" pitchFamily="18" charset="0"/>
                <a:ea typeface="Cambria" panose="02040503050406030204" pitchFamily="18" charset="0"/>
              </a:rPr>
              <a:t>65-0221</a:t>
            </a:r>
          </a:p>
        </p:txBody>
      </p:sp>
    </p:spTree>
    <p:extLst>
      <p:ext uri="{BB962C8B-B14F-4D97-AF65-F5344CB8AC3E}">
        <p14:creationId xmlns:p14="http://schemas.microsoft.com/office/powerpoint/2010/main" val="1049227843"/>
      </p:ext>
    </p:extLst>
  </p:cSld>
  <p:clrMapOvr>
    <a:masterClrMapping/>
  </p:clrMapOvr>
  <p:transition spd="med">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875BA-BA84-46D3-9750-669F590219D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E293C752-0EB3-4D6F-B06E-FBCE368BF47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715D084-FC63-41EB-A4EB-A8D57FE8A864}"/>
              </a:ext>
            </a:extLst>
          </p:cNvPr>
          <p:cNvSpPr>
            <a:spLocks noGrp="1"/>
          </p:cNvSpPr>
          <p:nvPr>
            <p:ph type="sldNum" sz="quarter" idx="12"/>
          </p:nvPr>
        </p:nvSpPr>
        <p:spPr/>
        <p:txBody>
          <a:bodyPr/>
          <a:lstStyle/>
          <a:p>
            <a:fld id="{FBADFB16-B3DB-46C7-8185-C4EDBAC3C4AC}" type="slidenum">
              <a:rPr lang="en-US" smtClean="0"/>
              <a:pPr/>
              <a:t>23</a:t>
            </a:fld>
            <a:endParaRPr lang="en-US"/>
          </a:p>
        </p:txBody>
      </p:sp>
      <p:sp>
        <p:nvSpPr>
          <p:cNvPr id="5" name="Rectangle 4">
            <a:extLst>
              <a:ext uri="{FF2B5EF4-FFF2-40B4-BE49-F238E27FC236}">
                <a16:creationId xmlns:a16="http://schemas.microsoft.com/office/drawing/2014/main" id="{2EDE35D5-F090-42AC-8A9C-BB6F60D081FF}"/>
              </a:ext>
            </a:extLst>
          </p:cNvPr>
          <p:cNvSpPr/>
          <p:nvPr/>
        </p:nvSpPr>
        <p:spPr>
          <a:xfrm>
            <a:off x="146922" y="73759"/>
            <a:ext cx="8311278" cy="6555641"/>
          </a:xfrm>
          <a:prstGeom prst="rect">
            <a:avLst/>
          </a:prstGeom>
        </p:spPr>
        <p:txBody>
          <a:bodyPr wrap="square">
            <a:spAutoFit/>
          </a:bodyPr>
          <a:lstStyle/>
          <a:p>
            <a:r>
              <a:rPr lang="en-US" sz="3600" b="1" spc="-150" dirty="0">
                <a:latin typeface="Cambria" panose="02040503050406030204" pitchFamily="18" charset="0"/>
                <a:ea typeface="Cambria" panose="02040503050406030204" pitchFamily="18" charset="0"/>
              </a:rPr>
              <a:t>GOD’S.PROVIDED.PLACE.OF.WORSHIP</a:t>
            </a:r>
          </a:p>
          <a:p>
            <a:r>
              <a:rPr lang="en-US" sz="3200" dirty="0">
                <a:latin typeface="Cambria" panose="02040503050406030204" pitchFamily="18" charset="0"/>
                <a:ea typeface="Cambria" panose="02040503050406030204" pitchFamily="18" charset="0"/>
              </a:rPr>
              <a:t>	21 You who trust me to tell you the Truth; the dear Lord Jesus, one morning let me see that Land. Now, it wasn't a vision, ever what it was, it was just as real as I'm speaking to you here. I seen the faces of those people, and I couldn't recognize them, they had turned back young again.</a:t>
            </a:r>
          </a:p>
          <a:p>
            <a:r>
              <a:rPr lang="en-US" sz="3200" dirty="0">
                <a:latin typeface="Cambria" panose="02040503050406030204" pitchFamily="18" charset="0"/>
                <a:ea typeface="Cambria" panose="02040503050406030204" pitchFamily="18" charset="0"/>
              </a:rPr>
              <a:t>	22 And it helped me, because I used to have an idea: when a person died, just their soul went off. But when He quoted that to me, </a:t>
            </a:r>
            <a:r>
              <a:rPr lang="en-US" sz="3200" i="1" dirty="0">
                <a:latin typeface="Cambria" panose="02040503050406030204" pitchFamily="18" charset="0"/>
                <a:ea typeface="Cambria" panose="02040503050406030204" pitchFamily="18" charset="0"/>
              </a:rPr>
              <a:t>"If this earthly tabernacle of our habitation be... we already have one</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11757141"/>
      </p:ext>
    </p:extLst>
  </p:cSld>
  <p:clrMapOvr>
    <a:masterClrMapping/>
  </p:clrMapOvr>
  <p:transition spd="med">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AD6D1-EB61-4793-A8F2-A9BE9DA43E0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78286144-7501-4ED9-9D53-85A715ADC93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06464C23-41AC-4FC5-9413-9A66F01E742E}"/>
              </a:ext>
            </a:extLst>
          </p:cNvPr>
          <p:cNvSpPr>
            <a:spLocks noGrp="1"/>
          </p:cNvSpPr>
          <p:nvPr>
            <p:ph type="sldNum" sz="quarter" idx="12"/>
          </p:nvPr>
        </p:nvSpPr>
        <p:spPr/>
        <p:txBody>
          <a:bodyPr/>
          <a:lstStyle/>
          <a:p>
            <a:fld id="{FBADFB16-B3DB-46C7-8185-C4EDBAC3C4AC}" type="slidenum">
              <a:rPr lang="en-US" smtClean="0"/>
              <a:pPr/>
              <a:t>24</a:t>
            </a:fld>
            <a:endParaRPr lang="en-US"/>
          </a:p>
        </p:txBody>
      </p:sp>
      <p:sp>
        <p:nvSpPr>
          <p:cNvPr id="5" name="Rectangle 4">
            <a:extLst>
              <a:ext uri="{FF2B5EF4-FFF2-40B4-BE49-F238E27FC236}">
                <a16:creationId xmlns:a16="http://schemas.microsoft.com/office/drawing/2014/main" id="{35E969A6-4194-414D-A735-F5ABF1847F15}"/>
              </a:ext>
            </a:extLst>
          </p:cNvPr>
          <p:cNvSpPr/>
          <p:nvPr/>
        </p:nvSpPr>
        <p:spPr>
          <a:xfrm>
            <a:off x="223121" y="0"/>
            <a:ext cx="8217933" cy="6986528"/>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And we got to have everything in threes, to make a perfection. And there's </a:t>
            </a:r>
            <a:r>
              <a:rPr lang="en-US" sz="3200" dirty="0">
                <a:solidFill>
                  <a:srgbClr val="FFFF00"/>
                </a:solidFill>
                <a:latin typeface="Cambria" panose="02040503050406030204" pitchFamily="18" charset="0"/>
                <a:ea typeface="Cambria" panose="02040503050406030204" pitchFamily="18" charset="0"/>
              </a:rPr>
              <a:t>one body here, </a:t>
            </a:r>
            <a:r>
              <a:rPr lang="en-US" sz="3200" dirty="0">
                <a:latin typeface="Cambria" panose="02040503050406030204" pitchFamily="18" charset="0"/>
                <a:ea typeface="Cambria" panose="02040503050406030204" pitchFamily="18" charset="0"/>
              </a:rPr>
              <a:t>then that body there which is the </a:t>
            </a:r>
            <a:r>
              <a:rPr lang="en-US" sz="3200" dirty="0">
                <a:solidFill>
                  <a:srgbClr val="FFFF00"/>
                </a:solidFill>
                <a:latin typeface="Cambria" panose="02040503050406030204" pitchFamily="18" charset="0"/>
                <a:ea typeface="Cambria" panose="02040503050406030204" pitchFamily="18" charset="0"/>
              </a:rPr>
              <a:t>celestial body, </a:t>
            </a:r>
            <a:r>
              <a:rPr lang="en-US" sz="3200" dirty="0">
                <a:latin typeface="Cambria" panose="02040503050406030204" pitchFamily="18" charset="0"/>
                <a:ea typeface="Cambria" panose="02040503050406030204" pitchFamily="18" charset="0"/>
              </a:rPr>
              <a:t>then the </a:t>
            </a:r>
            <a:r>
              <a:rPr lang="en-US" sz="3200" dirty="0">
                <a:solidFill>
                  <a:srgbClr val="FFFF00"/>
                </a:solidFill>
                <a:latin typeface="Cambria" panose="02040503050406030204" pitchFamily="18" charset="0"/>
                <a:ea typeface="Cambria" panose="02040503050406030204" pitchFamily="18" charset="0"/>
              </a:rPr>
              <a:t>glorified body </a:t>
            </a:r>
            <a:r>
              <a:rPr lang="en-US" sz="3200" dirty="0">
                <a:latin typeface="Cambria" panose="02040503050406030204" pitchFamily="18" charset="0"/>
                <a:ea typeface="Cambria" panose="02040503050406030204" pitchFamily="18" charset="0"/>
              </a:rPr>
              <a:t>in the resurrection. See, that makes it complete. It's not a myth, idea, not a spirit. It is a man and a woman like you, just exactly.</a:t>
            </a:r>
          </a:p>
          <a:p>
            <a:r>
              <a:rPr lang="en-US" sz="3200" dirty="0">
                <a:latin typeface="Cambria" panose="02040503050406030204" pitchFamily="18" charset="0"/>
                <a:ea typeface="Cambria" panose="02040503050406030204" pitchFamily="18" charset="0"/>
              </a:rPr>
              <a:t>	23 And years ago, I seen </a:t>
            </a:r>
            <a:r>
              <a:rPr lang="en-US" sz="3200" dirty="0">
                <a:solidFill>
                  <a:srgbClr val="FFFF00"/>
                </a:solidFill>
                <a:latin typeface="Cambria" panose="02040503050406030204" pitchFamily="18" charset="0"/>
                <a:ea typeface="Cambria" panose="02040503050406030204" pitchFamily="18" charset="0"/>
              </a:rPr>
              <a:t>the regions of the lost, </a:t>
            </a:r>
            <a:r>
              <a:rPr lang="en-US" sz="3200" dirty="0">
                <a:latin typeface="Cambria" panose="02040503050406030204" pitchFamily="18" charset="0"/>
                <a:ea typeface="Cambria" panose="02040503050406030204" pitchFamily="18" charset="0"/>
              </a:rPr>
              <a:t>was there. I tell you, friend, as an old man, let me persuade you, don't never want to view that place… As a minister, I couldn't describe to you. Talk about hell being a burning place, it's a million times worse than that, the horrors that goes with it.      	     </a:t>
            </a:r>
            <a:r>
              <a:rPr lang="en-US" sz="2400" dirty="0">
                <a:latin typeface="Cambria" panose="02040503050406030204" pitchFamily="18" charset="0"/>
                <a:ea typeface="Cambria" panose="02040503050406030204" pitchFamily="18" charset="0"/>
              </a:rPr>
              <a:t>65-1128</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7325368"/>
      </p:ext>
    </p:extLst>
  </p:cSld>
  <p:clrMapOvr>
    <a:masterClrMapping/>
  </p:clrMapOvr>
  <p:transition spd="med">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C6519-E53A-4A98-A9EE-F1C64A71007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E914FA7F-EF90-4E6B-B8D8-8B3BB2BA34F8}"/>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8284FA0-6B16-4C0E-8E0F-A8782810ACE2}"/>
              </a:ext>
            </a:extLst>
          </p:cNvPr>
          <p:cNvSpPr>
            <a:spLocks noGrp="1"/>
          </p:cNvSpPr>
          <p:nvPr>
            <p:ph type="sldNum" sz="quarter" idx="12"/>
          </p:nvPr>
        </p:nvSpPr>
        <p:spPr/>
        <p:txBody>
          <a:bodyPr/>
          <a:lstStyle/>
          <a:p>
            <a:fld id="{FBADFB16-B3DB-46C7-8185-C4EDBAC3C4AC}" type="slidenum">
              <a:rPr lang="en-US" smtClean="0"/>
              <a:pPr/>
              <a:t>25</a:t>
            </a:fld>
            <a:endParaRPr lang="en-US"/>
          </a:p>
        </p:txBody>
      </p:sp>
      <p:sp>
        <p:nvSpPr>
          <p:cNvPr id="5" name="Rectangle 4">
            <a:extLst>
              <a:ext uri="{FF2B5EF4-FFF2-40B4-BE49-F238E27FC236}">
                <a16:creationId xmlns:a16="http://schemas.microsoft.com/office/drawing/2014/main" id="{DBD3049B-7F59-4A62-A3DC-CA7DB6D25741}"/>
              </a:ext>
            </a:extLst>
          </p:cNvPr>
          <p:cNvSpPr/>
          <p:nvPr/>
        </p:nvSpPr>
        <p:spPr>
          <a:xfrm>
            <a:off x="152399" y="1"/>
            <a:ext cx="8288655" cy="6676042"/>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cs typeface="Calibri" panose="020F0502020204030204" pitchFamily="34" charset="0"/>
              </a:rPr>
              <a:t>PROVING.HIS.WORD</a:t>
            </a:r>
          </a:p>
          <a:p>
            <a:r>
              <a:rPr lang="en-US" sz="3200" dirty="0">
                <a:latin typeface="Cambria" panose="02040503050406030204" pitchFamily="18" charset="0"/>
                <a:ea typeface="Cambria" panose="02040503050406030204" pitchFamily="18" charset="0"/>
                <a:cs typeface="Calibri" panose="020F0502020204030204" pitchFamily="34" charset="0"/>
              </a:rPr>
              <a:t>	235 …See, it's Son of man, Jesus Christ, will come down in human flesh among us, and will make His Word so real that it'll unite the Church and Him as one, the Bride, and then she'll go Home to the Wedding Supper. Amen. 	She's already united, we go to the Wed-ding Supper, not to the marriage. "</a:t>
            </a:r>
            <a:r>
              <a:rPr lang="en-US" sz="3200" i="1" dirty="0">
                <a:latin typeface="Cambria" panose="02040503050406030204" pitchFamily="18" charset="0"/>
                <a:ea typeface="Cambria" panose="02040503050406030204" pitchFamily="18" charset="0"/>
                <a:cs typeface="Calibri" panose="020F0502020204030204" pitchFamily="34" charset="0"/>
              </a:rPr>
              <a:t>...the </a:t>
            </a:r>
            <a:r>
              <a:rPr lang="en-US" sz="3200" i="1" dirty="0" err="1">
                <a:latin typeface="Cambria" panose="02040503050406030204" pitchFamily="18" charset="0"/>
                <a:ea typeface="Cambria" panose="02040503050406030204" pitchFamily="18" charset="0"/>
                <a:cs typeface="Calibri" panose="020F0502020204030204" pitchFamily="34" charset="0"/>
              </a:rPr>
              <a:t>marr-iage</a:t>
            </a:r>
            <a:r>
              <a:rPr lang="en-US" sz="3200" i="1" dirty="0">
                <a:latin typeface="Cambria" panose="02040503050406030204" pitchFamily="18" charset="0"/>
                <a:ea typeface="Cambria" panose="02040503050406030204" pitchFamily="18" charset="0"/>
                <a:cs typeface="Calibri" panose="020F0502020204030204" pitchFamily="34" charset="0"/>
              </a:rPr>
              <a:t> of the Lamb has come." </a:t>
            </a:r>
            <a:r>
              <a:rPr lang="en-US" sz="3200" dirty="0">
                <a:solidFill>
                  <a:srgbClr val="FFFF00"/>
                </a:solidFill>
                <a:latin typeface="Cambria" panose="02040503050406030204" pitchFamily="18" charset="0"/>
                <a:ea typeface="Cambria" panose="02040503050406030204" pitchFamily="18" charset="0"/>
                <a:cs typeface="Calibri" panose="020F0502020204030204" pitchFamily="34" charset="0"/>
              </a:rPr>
              <a:t>But, the rapture, is going to the Wedding Supper. </a:t>
            </a:r>
            <a:r>
              <a:rPr lang="en-US" sz="3200" dirty="0">
                <a:latin typeface="Cambria" panose="02040503050406030204" pitchFamily="18" charset="0"/>
                <a:ea typeface="Cambria" panose="02040503050406030204" pitchFamily="18" charset="0"/>
                <a:cs typeface="Calibri" panose="020F0502020204030204" pitchFamily="34" charset="0"/>
              </a:rPr>
              <a:t>When, the Word here unites with the person, and they two become one.</a:t>
            </a:r>
          </a:p>
          <a:p>
            <a:pPr algn="r"/>
            <a:r>
              <a:rPr lang="en-US" sz="2400" dirty="0">
                <a:latin typeface="Cambria" panose="02040503050406030204" pitchFamily="18" charset="0"/>
                <a:ea typeface="Cambria" panose="02040503050406030204" pitchFamily="18" charset="0"/>
                <a:cs typeface="Calibri" panose="020F0502020204030204" pitchFamily="34" charset="0"/>
              </a:rPr>
              <a:t>64-0816</a:t>
            </a:r>
          </a:p>
        </p:txBody>
      </p:sp>
    </p:spTree>
    <p:extLst>
      <p:ext uri="{BB962C8B-B14F-4D97-AF65-F5344CB8AC3E}">
        <p14:creationId xmlns:p14="http://schemas.microsoft.com/office/powerpoint/2010/main" val="3132766730"/>
      </p:ext>
    </p:extLst>
  </p:cSld>
  <p:clrMapOvr>
    <a:masterClrMapping/>
  </p:clrMapOvr>
  <p:transition spd="med">
    <p:cut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619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ish&#10;&#10;Description automatically generated">
            <a:extLst>
              <a:ext uri="{FF2B5EF4-FFF2-40B4-BE49-F238E27FC236}">
                <a16:creationId xmlns:a16="http://schemas.microsoft.com/office/drawing/2014/main" id="{28C55CD9-3A46-4762-9DB5-6BA2A5129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3" name="Footer Placeholder 2">
            <a:extLst>
              <a:ext uri="{FF2B5EF4-FFF2-40B4-BE49-F238E27FC236}">
                <a16:creationId xmlns:a16="http://schemas.microsoft.com/office/drawing/2014/main" id="{4E91832E-279E-4FE8-B94B-0443EE44BC59}"/>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2" name="Date Placeholder 1">
            <a:extLst>
              <a:ext uri="{FF2B5EF4-FFF2-40B4-BE49-F238E27FC236}">
                <a16:creationId xmlns:a16="http://schemas.microsoft.com/office/drawing/2014/main" id="{DF3D12F6-FDB2-4723-86E3-531B41682DD3}"/>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4" name="Slide Number Placeholder 3">
            <a:extLst>
              <a:ext uri="{FF2B5EF4-FFF2-40B4-BE49-F238E27FC236}">
                <a16:creationId xmlns:a16="http://schemas.microsoft.com/office/drawing/2014/main" id="{6D34EC25-34B8-4F5B-8390-8D5CD1FE3A1F}"/>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FBADFB16-B3DB-46C7-8185-C4EDBAC3C4AC}" type="slidenum">
              <a:rPr lang="en-US" sz="900">
                <a:solidFill>
                  <a:srgbClr val="000000"/>
                </a:solidFill>
              </a:rPr>
              <a:pPr algn="r">
                <a:spcAft>
                  <a:spcPts val="600"/>
                </a:spcAft>
              </a:pPr>
              <a:t>26</a:t>
            </a:fld>
            <a:endParaRPr lang="en-US" sz="900">
              <a:solidFill>
                <a:srgbClr val="000000"/>
              </a:solidFill>
            </a:endParaRPr>
          </a:p>
        </p:txBody>
      </p:sp>
    </p:spTree>
    <p:extLst>
      <p:ext uri="{BB962C8B-B14F-4D97-AF65-F5344CB8AC3E}">
        <p14:creationId xmlns:p14="http://schemas.microsoft.com/office/powerpoint/2010/main" val="37861752"/>
      </p:ext>
    </p:extLst>
  </p:cSld>
  <p:clrMapOvr>
    <a:masterClrMapping/>
  </p:clrMapOvr>
  <p:transition spd="med">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FCAB4-71F9-4767-AFFC-79A9BBE53031}"/>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BB740A2C-EB09-4D47-A74B-4EE9849A679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C1DDB4A3-D3AD-487C-AF5C-F61205788442}"/>
              </a:ext>
            </a:extLst>
          </p:cNvPr>
          <p:cNvSpPr>
            <a:spLocks noGrp="1"/>
          </p:cNvSpPr>
          <p:nvPr>
            <p:ph type="sldNum" sz="quarter" idx="12"/>
          </p:nvPr>
        </p:nvSpPr>
        <p:spPr/>
        <p:txBody>
          <a:bodyPr/>
          <a:lstStyle/>
          <a:p>
            <a:fld id="{FBADFB16-B3DB-46C7-8185-C4EDBAC3C4AC}" type="slidenum">
              <a:rPr lang="en-US" smtClean="0"/>
              <a:pPr/>
              <a:t>27</a:t>
            </a:fld>
            <a:endParaRPr lang="en-US"/>
          </a:p>
        </p:txBody>
      </p:sp>
      <p:sp>
        <p:nvSpPr>
          <p:cNvPr id="5" name="Rectangle 4">
            <a:extLst>
              <a:ext uri="{FF2B5EF4-FFF2-40B4-BE49-F238E27FC236}">
                <a16:creationId xmlns:a16="http://schemas.microsoft.com/office/drawing/2014/main" id="{81FAE360-54E4-4B56-90CA-73F30E9C430B}"/>
              </a:ext>
            </a:extLst>
          </p:cNvPr>
          <p:cNvSpPr/>
          <p:nvPr/>
        </p:nvSpPr>
        <p:spPr>
          <a:xfrm>
            <a:off x="223122" y="152400"/>
            <a:ext cx="8158878" cy="6124754"/>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QUESTIONS.AND.ANSWERS.3 </a:t>
            </a:r>
            <a:r>
              <a:rPr lang="en-US" sz="2000" dirty="0">
                <a:latin typeface="Cambria" panose="02040503050406030204" pitchFamily="18" charset="0"/>
                <a:ea typeface="Cambria" panose="02040503050406030204" pitchFamily="18" charset="0"/>
              </a:rPr>
              <a:t>(64-0830)</a:t>
            </a:r>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	</a:t>
            </a:r>
            <a:r>
              <a:rPr lang="en-US" sz="3200" i="1" dirty="0">
                <a:latin typeface="Cambria" panose="02040503050406030204" pitchFamily="18" charset="0"/>
                <a:ea typeface="Cambria" panose="02040503050406030204" pitchFamily="18" charset="0"/>
              </a:rPr>
              <a:t>362. Please explain the mystery of the translation of the Bride.</a:t>
            </a:r>
          </a:p>
          <a:p>
            <a:r>
              <a:rPr lang="en-US" sz="3200" dirty="0">
                <a:latin typeface="Cambria" panose="02040503050406030204" pitchFamily="18" charset="0"/>
                <a:ea typeface="Cambria" panose="02040503050406030204" pitchFamily="18" charset="0"/>
              </a:rPr>
              <a:t>	</a:t>
            </a:r>
            <a:r>
              <a:rPr lang="en-US" sz="3200" dirty="0">
                <a:solidFill>
                  <a:srgbClr val="FFFF00"/>
                </a:solidFill>
                <a:latin typeface="Cambria" panose="02040503050406030204" pitchFamily="18" charset="0"/>
                <a:ea typeface="Cambria" panose="02040503050406030204" pitchFamily="18" charset="0"/>
              </a:rPr>
              <a:t>Just a change, our bodies now... </a:t>
            </a:r>
            <a:r>
              <a:rPr lang="en-US" sz="3200" dirty="0">
                <a:latin typeface="Cambria" panose="02040503050406030204" pitchFamily="18" charset="0"/>
                <a:ea typeface="Cambria" panose="02040503050406030204" pitchFamily="18" charset="0"/>
              </a:rPr>
              <a:t>Let's say our. You know what I mean when I say that? I don't mean to say ours; I don't mean to say this church; </a:t>
            </a:r>
            <a:r>
              <a:rPr lang="en-US" sz="3200" dirty="0">
                <a:solidFill>
                  <a:srgbClr val="FFFF00"/>
                </a:solidFill>
                <a:latin typeface="Cambria" panose="02040503050406030204" pitchFamily="18" charset="0"/>
                <a:ea typeface="Cambria" panose="02040503050406030204" pitchFamily="18" charset="0"/>
              </a:rPr>
              <a:t>I mean to say every believer.</a:t>
            </a:r>
          </a:p>
          <a:p>
            <a:r>
              <a:rPr lang="en-US" sz="3200" dirty="0">
                <a:latin typeface="Cambria" panose="02040503050406030204" pitchFamily="18" charset="0"/>
                <a:ea typeface="Cambria" panose="02040503050406030204" pitchFamily="18" charset="0"/>
              </a:rPr>
              <a:t>	Abraham, He was looking for a promised son that was promised him. And the Bride is looking for the promised Son. Before the promised son could come to Sarah and Abraham, their bodies had to be changed. </a:t>
            </a:r>
          </a:p>
        </p:txBody>
      </p:sp>
    </p:spTree>
    <p:extLst>
      <p:ext uri="{BB962C8B-B14F-4D97-AF65-F5344CB8AC3E}">
        <p14:creationId xmlns:p14="http://schemas.microsoft.com/office/powerpoint/2010/main" val="2797296277"/>
      </p:ext>
    </p:extLst>
  </p:cSld>
  <p:clrMapOvr>
    <a:masterClrMapping/>
  </p:clrMapOvr>
  <p:transition spd="med">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A3BD4-4681-4E68-83E0-065DA1665F4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E930C65-E088-4D54-83F8-FCF892221935}"/>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234E15B8-69D2-4D3A-A9F9-1F0A97D9DF3D}"/>
              </a:ext>
            </a:extLst>
          </p:cNvPr>
          <p:cNvSpPr>
            <a:spLocks noGrp="1"/>
          </p:cNvSpPr>
          <p:nvPr>
            <p:ph type="sldNum" sz="quarter" idx="12"/>
          </p:nvPr>
        </p:nvSpPr>
        <p:spPr/>
        <p:txBody>
          <a:bodyPr/>
          <a:lstStyle/>
          <a:p>
            <a:fld id="{FBADFB16-B3DB-46C7-8185-C4EDBAC3C4AC}" type="slidenum">
              <a:rPr lang="en-US" smtClean="0"/>
              <a:pPr/>
              <a:t>28</a:t>
            </a:fld>
            <a:endParaRPr lang="en-US"/>
          </a:p>
        </p:txBody>
      </p:sp>
      <p:sp>
        <p:nvSpPr>
          <p:cNvPr id="5" name="Rectangle 4">
            <a:extLst>
              <a:ext uri="{FF2B5EF4-FFF2-40B4-BE49-F238E27FC236}">
                <a16:creationId xmlns:a16="http://schemas.microsoft.com/office/drawing/2014/main" id="{62991887-744A-4802-9F6E-275FFE7DD8BD}"/>
              </a:ext>
            </a:extLst>
          </p:cNvPr>
          <p:cNvSpPr/>
          <p:nvPr/>
        </p:nvSpPr>
        <p:spPr>
          <a:xfrm>
            <a:off x="76199" y="76200"/>
            <a:ext cx="8364855" cy="6617196"/>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WHO.IS.THIS.MELCHISEDEC</a:t>
            </a:r>
          </a:p>
          <a:p>
            <a:r>
              <a:rPr lang="en-US" sz="3200" dirty="0">
                <a:latin typeface="Cambria" panose="02040503050406030204" pitchFamily="18" charset="0"/>
                <a:ea typeface="Cambria" panose="02040503050406030204" pitchFamily="18" charset="0"/>
              </a:rPr>
              <a:t>	88 Then, after you recognized the very Word of God was Eagle Food, then you left the other thing. You have then been formed into the living image of the living God. You heard from your theophany.</a:t>
            </a:r>
          </a:p>
          <a:p>
            <a:r>
              <a:rPr lang="en-US" sz="3200" dirty="0">
                <a:latin typeface="Cambria" panose="02040503050406030204" pitchFamily="18" charset="0"/>
                <a:ea typeface="Cambria" panose="02040503050406030204" pitchFamily="18" charset="0"/>
              </a:rPr>
              <a:t>	</a:t>
            </a:r>
            <a:r>
              <a:rPr lang="en-US" sz="3200" i="1" dirty="0">
                <a:latin typeface="Cambria" panose="02040503050406030204" pitchFamily="18" charset="0"/>
                <a:ea typeface="Cambria" panose="02040503050406030204" pitchFamily="18" charset="0"/>
              </a:rPr>
              <a:t>"If this earthly tabernacle be dissolved</a:t>
            </a:r>
            <a:r>
              <a:rPr lang="en-US" sz="3200" dirty="0">
                <a:latin typeface="Cambria" panose="02040503050406030204" pitchFamily="18" charset="0"/>
                <a:ea typeface="Cambria" panose="02040503050406030204" pitchFamily="18" charset="0"/>
              </a:rPr>
              <a:t>," if you're an attribute of God expressed here on earth, "</a:t>
            </a:r>
            <a:r>
              <a:rPr lang="en-US" sz="3200" i="1" dirty="0">
                <a:latin typeface="Cambria" panose="02040503050406030204" pitchFamily="18" charset="0"/>
                <a:ea typeface="Cambria" panose="02040503050406030204" pitchFamily="18" charset="0"/>
              </a:rPr>
              <a:t>you've got a body waiting after you leave this world</a:t>
            </a:r>
            <a:r>
              <a:rPr lang="en-US" sz="3200" dirty="0">
                <a:latin typeface="Cambria" panose="02040503050406030204" pitchFamily="18" charset="0"/>
                <a:ea typeface="Cambria" panose="02040503050406030204" pitchFamily="18" charset="0"/>
              </a:rPr>
              <a:t>." There they was, standing on Mount Transfiguration, in their theophany. For, they were prophets to whom the Word came to.</a:t>
            </a:r>
          </a:p>
          <a:p>
            <a:pPr algn="r"/>
            <a:r>
              <a:rPr lang="en-US" sz="3200" dirty="0">
                <a:latin typeface="Cambria" panose="02040503050406030204" pitchFamily="18" charset="0"/>
                <a:ea typeface="Cambria" panose="02040503050406030204" pitchFamily="18" charset="0"/>
              </a:rPr>
              <a:t>65-0221</a:t>
            </a:r>
          </a:p>
        </p:txBody>
      </p:sp>
    </p:spTree>
    <p:extLst>
      <p:ext uri="{BB962C8B-B14F-4D97-AF65-F5344CB8AC3E}">
        <p14:creationId xmlns:p14="http://schemas.microsoft.com/office/powerpoint/2010/main" val="1282972153"/>
      </p:ext>
    </p:extLst>
  </p:cSld>
  <p:clrMapOvr>
    <a:masterClrMapping/>
  </p:clrMapOvr>
  <p:transition spd="med">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EBE5C-6B1E-4AD0-A6C7-52D968D25D62}"/>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ACC9DD1B-6832-46F8-B7B9-8ED1491C566F}"/>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48C6411-EBB4-4444-A78F-1A8A265A0BFE}"/>
              </a:ext>
            </a:extLst>
          </p:cNvPr>
          <p:cNvSpPr>
            <a:spLocks noGrp="1"/>
          </p:cNvSpPr>
          <p:nvPr>
            <p:ph type="sldNum" sz="quarter" idx="12"/>
          </p:nvPr>
        </p:nvSpPr>
        <p:spPr/>
        <p:txBody>
          <a:bodyPr/>
          <a:lstStyle/>
          <a:p>
            <a:fld id="{FBADFB16-B3DB-46C7-8185-C4EDBAC3C4AC}" type="slidenum">
              <a:rPr lang="en-US" smtClean="0"/>
              <a:pPr/>
              <a:t>29</a:t>
            </a:fld>
            <a:endParaRPr lang="en-US"/>
          </a:p>
        </p:txBody>
      </p:sp>
      <p:sp>
        <p:nvSpPr>
          <p:cNvPr id="5" name="Rectangle 4">
            <a:extLst>
              <a:ext uri="{FF2B5EF4-FFF2-40B4-BE49-F238E27FC236}">
                <a16:creationId xmlns:a16="http://schemas.microsoft.com/office/drawing/2014/main" id="{D3C4A017-0B8B-4DA2-A8DF-1C2C597EF419}"/>
              </a:ext>
            </a:extLst>
          </p:cNvPr>
          <p:cNvSpPr/>
          <p:nvPr/>
        </p:nvSpPr>
        <p:spPr>
          <a:xfrm>
            <a:off x="152401" y="0"/>
            <a:ext cx="8288654" cy="6278642"/>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QUESTIONS.AND.ANSWERS </a:t>
            </a:r>
            <a:r>
              <a:rPr lang="en-US" sz="2800" dirty="0">
                <a:latin typeface="Cambria" panose="02040503050406030204" pitchFamily="18" charset="0"/>
                <a:ea typeface="Cambria" panose="02040503050406030204" pitchFamily="18" charset="0"/>
              </a:rPr>
              <a:t>(54-0515)</a:t>
            </a:r>
            <a:endParaRPr lang="en-US" sz="4000" dirty="0">
              <a:latin typeface="Cambria" panose="02040503050406030204" pitchFamily="18" charset="0"/>
              <a:ea typeface="Cambria" panose="02040503050406030204" pitchFamily="18" charset="0"/>
            </a:endParaRPr>
          </a:p>
          <a:p>
            <a:r>
              <a:rPr lang="en-US" sz="3200" i="1" dirty="0">
                <a:latin typeface="Cambria" panose="02040503050406030204" pitchFamily="18" charset="0"/>
                <a:ea typeface="Cambria" panose="02040503050406030204" pitchFamily="18" charset="0"/>
              </a:rPr>
              <a:t>	</a:t>
            </a:r>
            <a:r>
              <a:rPr lang="en-US" sz="3000" i="1" dirty="0">
                <a:latin typeface="Cambria" panose="02040503050406030204" pitchFamily="18" charset="0"/>
                <a:ea typeface="Cambria" panose="02040503050406030204" pitchFamily="18" charset="0"/>
              </a:rPr>
              <a:t>40. Will only those who have the baptism of the Holy Ghost be in the rapture of the church, or will all believers be indicated?</a:t>
            </a:r>
          </a:p>
          <a:p>
            <a:r>
              <a:rPr lang="en-US" sz="3000" dirty="0">
                <a:latin typeface="Cambria" panose="02040503050406030204" pitchFamily="18" charset="0"/>
                <a:ea typeface="Cambria" panose="02040503050406030204" pitchFamily="18" charset="0"/>
              </a:rPr>
              <a:t>	We haven't got time to justify that. But, brother, only the Holy Ghost Bride will be in the rapture. The others won't be lost. Who's going to judge the earth? Saints. (Daniel) The rapture, the church had gone on. Then they come down, and the judgment was set, and the Books were opened. Is that right? And another Book was opened which was the Book of Life (the sanctified believer that hadn't received the Holy Ghost).</a:t>
            </a:r>
          </a:p>
        </p:txBody>
      </p:sp>
    </p:spTree>
    <p:extLst>
      <p:ext uri="{BB962C8B-B14F-4D97-AF65-F5344CB8AC3E}">
        <p14:creationId xmlns:p14="http://schemas.microsoft.com/office/powerpoint/2010/main" val="2510353910"/>
      </p:ext>
    </p:extLst>
  </p:cSld>
  <p:clrMapOvr>
    <a:masterClrMapping/>
  </p:clrMapOvr>
  <p:transition spd="med">
    <p:cut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F4ADA65C-BA4C-42BE-84D1-1AF286B7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3">
            <a:extLst>
              <a:ext uri="{FF2B5EF4-FFF2-40B4-BE49-F238E27FC236}">
                <a16:creationId xmlns:a16="http://schemas.microsoft.com/office/drawing/2014/main" id="{C42F5EBA-F777-4A1C-8E30-62DA7F55A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CA145F20-CF28-4E18-B2CD-46EAA43A8399}"/>
              </a:ext>
            </a:extLst>
          </p:cNvPr>
          <p:cNvSpPr txBox="1"/>
          <p:nvPr/>
        </p:nvSpPr>
        <p:spPr>
          <a:xfrm>
            <a:off x="5955216" y="762000"/>
            <a:ext cx="2579184" cy="4041648"/>
          </a:xfrm>
          <a:prstGeom prst="rect">
            <a:avLst/>
          </a:prstGeom>
        </p:spPr>
        <p:txBody>
          <a:bodyPr vert="horz" lIns="91440" tIns="45720" rIns="91440" bIns="45720" rtlCol="0" anchor="b">
            <a:normAutofit/>
          </a:bodyPr>
          <a:lstStyle/>
          <a:p>
            <a:pPr eaLnBrk="1" hangingPunct="1">
              <a:lnSpc>
                <a:spcPct val="85000"/>
              </a:lnSpc>
              <a:spcAft>
                <a:spcPts val="600"/>
              </a:spcAft>
            </a:pPr>
            <a:r>
              <a:rPr lang="en-US" sz="4000" spc="-50" dirty="0">
                <a:latin typeface="Cambria" panose="02040503050406030204" pitchFamily="18" charset="0"/>
                <a:ea typeface="Cambria" panose="02040503050406030204" pitchFamily="18" charset="0"/>
                <a:cs typeface="+mj-cs"/>
              </a:rPr>
              <a:t>Pastor Moses;</a:t>
            </a:r>
          </a:p>
          <a:p>
            <a:pPr eaLnBrk="1" hangingPunct="1">
              <a:lnSpc>
                <a:spcPct val="85000"/>
              </a:lnSpc>
              <a:spcAft>
                <a:spcPts val="600"/>
              </a:spcAft>
            </a:pPr>
            <a:r>
              <a:rPr lang="en-US" sz="4000" spc="-50" dirty="0" err="1">
                <a:latin typeface="Cambria" panose="02040503050406030204" pitchFamily="18" charset="0"/>
                <a:ea typeface="Cambria" panose="02040503050406030204" pitchFamily="18" charset="0"/>
                <a:cs typeface="+mj-cs"/>
              </a:rPr>
              <a:t>Korogwe</a:t>
            </a:r>
            <a:r>
              <a:rPr lang="en-US" sz="4000" spc="-50" dirty="0">
                <a:latin typeface="Cambria" panose="02040503050406030204" pitchFamily="18" charset="0"/>
                <a:ea typeface="Cambria" panose="02040503050406030204" pitchFamily="18" charset="0"/>
                <a:cs typeface="+mj-cs"/>
              </a:rPr>
              <a:t> Church, </a:t>
            </a:r>
          </a:p>
          <a:p>
            <a:pPr eaLnBrk="1" hangingPunct="1">
              <a:lnSpc>
                <a:spcPct val="85000"/>
              </a:lnSpc>
              <a:spcAft>
                <a:spcPts val="600"/>
              </a:spcAft>
            </a:pPr>
            <a:r>
              <a:rPr lang="en-US" sz="4000" spc="-50" dirty="0" err="1">
                <a:latin typeface="Cambria" panose="02040503050406030204" pitchFamily="18" charset="0"/>
                <a:ea typeface="Cambria" panose="02040503050406030204" pitchFamily="18" charset="0"/>
                <a:cs typeface="+mj-cs"/>
              </a:rPr>
              <a:t>Tanga</a:t>
            </a:r>
            <a:r>
              <a:rPr lang="en-US" sz="4000" spc="-50" dirty="0">
                <a:latin typeface="Cambria" panose="02040503050406030204" pitchFamily="18" charset="0"/>
                <a:ea typeface="Cambria" panose="02040503050406030204" pitchFamily="18" charset="0"/>
                <a:cs typeface="+mj-cs"/>
              </a:rPr>
              <a:t> Region, TZ</a:t>
            </a:r>
          </a:p>
        </p:txBody>
      </p:sp>
      <p:pic>
        <p:nvPicPr>
          <p:cNvPr id="5" name="Picture 4">
            <a:extLst>
              <a:ext uri="{FF2B5EF4-FFF2-40B4-BE49-F238E27FC236}">
                <a16:creationId xmlns:a16="http://schemas.microsoft.com/office/drawing/2014/main" id="{585A1CEB-7DA4-4818-A77C-BD89507D32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1839" y="10"/>
            <a:ext cx="5338916" cy="6857990"/>
          </a:xfrm>
          <a:prstGeom prst="rect">
            <a:avLst/>
          </a:prstGeom>
          <a:ln>
            <a:noFill/>
          </a:ln>
          <a:effectLst>
            <a:softEdge rad="112500"/>
          </a:effectLst>
        </p:spPr>
      </p:pic>
      <p:sp>
        <p:nvSpPr>
          <p:cNvPr id="2" name="Date Placeholder 1">
            <a:extLst>
              <a:ext uri="{FF2B5EF4-FFF2-40B4-BE49-F238E27FC236}">
                <a16:creationId xmlns:a16="http://schemas.microsoft.com/office/drawing/2014/main" id="{5BFA4654-9DC0-4DE3-9207-DFD652557141}"/>
              </a:ext>
            </a:extLst>
          </p:cNvPr>
          <p:cNvSpPr>
            <a:spLocks noGrp="1"/>
          </p:cNvSpPr>
          <p:nvPr>
            <p:ph type="dt" sz="half" idx="10"/>
          </p:nvPr>
        </p:nvSpPr>
        <p:spPr>
          <a:xfrm rot="16200000">
            <a:off x="8098156" y="998537"/>
            <a:ext cx="1428749" cy="365125"/>
          </a:xfrm>
        </p:spPr>
        <p:txBody>
          <a:bodyPr vert="horz" lIns="91440" tIns="45720" rIns="91440" bIns="45720" rtlCol="0" anchor="ctr">
            <a:normAutofit/>
          </a:bodyPr>
          <a:lstStyle/>
          <a:p>
            <a:pPr eaLnBrk="1" hangingPunct="1">
              <a:spcAft>
                <a:spcPts val="600"/>
              </a:spcAft>
            </a:pPr>
            <a:r>
              <a:rPr lang="en-US">
                <a:solidFill>
                  <a:schemeClr val="tx1">
                    <a:lumMod val="50000"/>
                  </a:schemeClr>
                </a:solidFill>
                <a:latin typeface="+mn-lt"/>
              </a:rPr>
              <a:t>11-18-2018</a:t>
            </a:r>
          </a:p>
        </p:txBody>
      </p:sp>
      <p:sp>
        <p:nvSpPr>
          <p:cNvPr id="3" name="Footer Placeholder 2">
            <a:extLst>
              <a:ext uri="{FF2B5EF4-FFF2-40B4-BE49-F238E27FC236}">
                <a16:creationId xmlns:a16="http://schemas.microsoft.com/office/drawing/2014/main" id="{81CFCC10-CF33-4E76-9179-8355AE3F96AD}"/>
              </a:ext>
            </a:extLst>
          </p:cNvPr>
          <p:cNvSpPr>
            <a:spLocks noGrp="1"/>
          </p:cNvSpPr>
          <p:nvPr>
            <p:ph type="ftr" sz="quarter" idx="11"/>
          </p:nvPr>
        </p:nvSpPr>
        <p:spPr>
          <a:xfrm rot="16200000">
            <a:off x="7469505" y="4046537"/>
            <a:ext cx="2686050" cy="365125"/>
          </a:xfrm>
        </p:spPr>
        <p:txBody>
          <a:bodyPr vert="horz" lIns="91440" tIns="45720" rIns="91440" bIns="45720" rtlCol="0" anchor="ctr">
            <a:normAutofit/>
          </a:bodyPr>
          <a:lstStyle/>
          <a:p>
            <a:pPr eaLnBrk="1" hangingPunct="1">
              <a:spcAft>
                <a:spcPts val="600"/>
              </a:spcAft>
            </a:pPr>
            <a:r>
              <a:rPr lang="en-US" kern="1200">
                <a:solidFill>
                  <a:schemeClr val="tx1">
                    <a:lumMod val="65000"/>
                  </a:schemeClr>
                </a:solidFill>
                <a:latin typeface="+mn-lt"/>
                <a:ea typeface="+mn-ea"/>
                <a:cs typeface="+mn-cs"/>
              </a:rPr>
              <a:t>Our Eternal Place</a:t>
            </a:r>
          </a:p>
        </p:txBody>
      </p:sp>
      <p:sp>
        <p:nvSpPr>
          <p:cNvPr id="4" name="Slide Number Placeholder 3">
            <a:extLst>
              <a:ext uri="{FF2B5EF4-FFF2-40B4-BE49-F238E27FC236}">
                <a16:creationId xmlns:a16="http://schemas.microsoft.com/office/drawing/2014/main" id="{E863445C-3564-45C2-97B5-F4E345367050}"/>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eaLnBrk="1" hangingPunct="1">
              <a:lnSpc>
                <a:spcPct val="90000"/>
              </a:lnSpc>
              <a:spcAft>
                <a:spcPts val="600"/>
              </a:spcAft>
            </a:pPr>
            <a:fld id="{FBADFB16-B3DB-46C7-8185-C4EDBAC3C4AC}" type="slidenum">
              <a:rPr lang="en-US" sz="3600" smtClean="0">
                <a:latin typeface="+mn-lt"/>
              </a:rPr>
              <a:pPr eaLnBrk="1" hangingPunct="1">
                <a:lnSpc>
                  <a:spcPct val="90000"/>
                </a:lnSpc>
                <a:spcAft>
                  <a:spcPts val="600"/>
                </a:spcAft>
              </a:pPr>
              <a:t>3</a:t>
            </a:fld>
            <a:endParaRPr lang="en-US" sz="3600">
              <a:latin typeface="+mn-lt"/>
            </a:endParaRPr>
          </a:p>
        </p:txBody>
      </p:sp>
    </p:spTree>
    <p:extLst>
      <p:ext uri="{BB962C8B-B14F-4D97-AF65-F5344CB8AC3E}">
        <p14:creationId xmlns:p14="http://schemas.microsoft.com/office/powerpoint/2010/main" val="2687015074"/>
      </p:ext>
    </p:extLst>
  </p:cSld>
  <p:clrMapOvr>
    <a:masterClrMapping/>
  </p:clrMapOvr>
  <p:transition spd="med">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35BEC-5C92-40FE-8E29-730B2A6AA76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FC5EA238-0291-49EA-9F79-A14AE314947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BAED1AF-6FD6-4038-A7D4-EAF42FB1F256}"/>
              </a:ext>
            </a:extLst>
          </p:cNvPr>
          <p:cNvSpPr>
            <a:spLocks noGrp="1"/>
          </p:cNvSpPr>
          <p:nvPr>
            <p:ph type="sldNum" sz="quarter" idx="12"/>
          </p:nvPr>
        </p:nvSpPr>
        <p:spPr/>
        <p:txBody>
          <a:bodyPr/>
          <a:lstStyle/>
          <a:p>
            <a:fld id="{FBADFB16-B3DB-46C7-8185-C4EDBAC3C4AC}" type="slidenum">
              <a:rPr lang="en-US" smtClean="0"/>
              <a:pPr/>
              <a:t>30</a:t>
            </a:fld>
            <a:endParaRPr lang="en-US"/>
          </a:p>
        </p:txBody>
      </p:sp>
      <p:sp>
        <p:nvSpPr>
          <p:cNvPr id="5" name="Rectangle 4">
            <a:extLst>
              <a:ext uri="{FF2B5EF4-FFF2-40B4-BE49-F238E27FC236}">
                <a16:creationId xmlns:a16="http://schemas.microsoft.com/office/drawing/2014/main" id="{BAE9658B-8A0E-4861-9C13-07B5AD45BC9D}"/>
              </a:ext>
            </a:extLst>
          </p:cNvPr>
          <p:cNvSpPr/>
          <p:nvPr/>
        </p:nvSpPr>
        <p:spPr>
          <a:xfrm>
            <a:off x="223121" y="76200"/>
            <a:ext cx="8217933" cy="5509200"/>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274 Didn't Jesus teach that ten virgins went out to meet the Bridegroom, all of them were virgins, pure, holy. These went to sleep and didn't get the Holy Ghost; and these got the Holy Ghost, had Oil in their lamp.</a:t>
            </a:r>
          </a:p>
          <a:p>
            <a:r>
              <a:rPr lang="en-US" sz="3200" dirty="0">
                <a:latin typeface="Cambria" panose="02040503050406030204" pitchFamily="18" charset="0"/>
                <a:ea typeface="Cambria" panose="02040503050406030204" pitchFamily="18" charset="0"/>
              </a:rPr>
              <a:t>	276 To you women, when you lay down a pattern. It's a nice piece of goods, the same goods in it, but you take like this and lay your pattern just the way that you're going to cut it… It's just as good a goods as the rest of it, but by election you have chose that. </a:t>
            </a:r>
          </a:p>
        </p:txBody>
      </p:sp>
    </p:spTree>
    <p:extLst>
      <p:ext uri="{BB962C8B-B14F-4D97-AF65-F5344CB8AC3E}">
        <p14:creationId xmlns:p14="http://schemas.microsoft.com/office/powerpoint/2010/main" val="3284471275"/>
      </p:ext>
    </p:extLst>
  </p:cSld>
  <p:clrMapOvr>
    <a:masterClrMapping/>
  </p:clrMapOvr>
  <p:transition spd="med">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A7AB8-4BCD-4D2D-9D32-1B515FCB1F26}"/>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FF321036-CB78-4E3A-B5AC-9AFD4D7726A8}"/>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22ACA093-96B1-40FE-832D-159A2EE6E61E}"/>
              </a:ext>
            </a:extLst>
          </p:cNvPr>
          <p:cNvSpPr>
            <a:spLocks noGrp="1"/>
          </p:cNvSpPr>
          <p:nvPr>
            <p:ph type="sldNum" sz="quarter" idx="12"/>
          </p:nvPr>
        </p:nvSpPr>
        <p:spPr/>
        <p:txBody>
          <a:bodyPr/>
          <a:lstStyle/>
          <a:p>
            <a:fld id="{FBADFB16-B3DB-46C7-8185-C4EDBAC3C4AC}" type="slidenum">
              <a:rPr lang="en-US" smtClean="0"/>
              <a:pPr/>
              <a:t>31</a:t>
            </a:fld>
            <a:endParaRPr lang="en-US"/>
          </a:p>
        </p:txBody>
      </p:sp>
      <p:sp>
        <p:nvSpPr>
          <p:cNvPr id="5" name="Rectangle 4">
            <a:extLst>
              <a:ext uri="{FF2B5EF4-FFF2-40B4-BE49-F238E27FC236}">
                <a16:creationId xmlns:a16="http://schemas.microsoft.com/office/drawing/2014/main" id="{279EEE2E-BD79-44C3-BC2F-0C37819FBF09}"/>
              </a:ext>
            </a:extLst>
          </p:cNvPr>
          <p:cNvSpPr/>
          <p:nvPr/>
        </p:nvSpPr>
        <p:spPr>
          <a:xfrm>
            <a:off x="304800" y="228600"/>
            <a:ext cx="8001000" cy="5078313"/>
          </a:xfrm>
          <a:prstGeom prst="rect">
            <a:avLst/>
          </a:prstGeom>
        </p:spPr>
        <p:txBody>
          <a:bodyPr wrap="square">
            <a:spAutoFit/>
          </a:bodyPr>
          <a:lstStyle/>
          <a:p>
            <a:r>
              <a:rPr lang="en-US" sz="3600" dirty="0">
                <a:latin typeface="Cambria" panose="02040503050406030204" pitchFamily="18" charset="0"/>
                <a:ea typeface="Cambria" panose="02040503050406030204" pitchFamily="18" charset="0"/>
              </a:rPr>
              <a:t>	The rest of it is just as holy and just as good, and just as expensive as the rest of it, but that was your choice.</a:t>
            </a:r>
          </a:p>
          <a:p>
            <a:r>
              <a:rPr lang="en-US" sz="3600" dirty="0">
                <a:latin typeface="Cambria" panose="02040503050406030204" pitchFamily="18" charset="0"/>
                <a:ea typeface="Cambria" panose="02040503050406030204" pitchFamily="18" charset="0"/>
              </a:rPr>
              <a:t>And God has promised that we are going in the rapture by election. </a:t>
            </a:r>
          </a:p>
          <a:p>
            <a:r>
              <a:rPr lang="en-US" sz="3600" dirty="0">
                <a:latin typeface="Cambria" panose="02040503050406030204" pitchFamily="18" charset="0"/>
                <a:ea typeface="Cambria" panose="02040503050406030204" pitchFamily="18" charset="0"/>
              </a:rPr>
              <a:t>	And the Bible said, "</a:t>
            </a:r>
            <a:r>
              <a:rPr lang="en-US" sz="3600" i="1" dirty="0">
                <a:latin typeface="Cambria" panose="02040503050406030204" pitchFamily="18" charset="0"/>
                <a:ea typeface="Cambria" panose="02040503050406030204" pitchFamily="18" charset="0"/>
              </a:rPr>
              <a:t>And the rest of the dead lived not for one thousand years."</a:t>
            </a:r>
            <a:r>
              <a:rPr lang="en-US" sz="3600" dirty="0">
                <a:latin typeface="Cambria" panose="02040503050406030204" pitchFamily="18" charset="0"/>
                <a:ea typeface="Cambria" panose="02040503050406030204" pitchFamily="18" charset="0"/>
              </a:rPr>
              <a:t> The rest of them will come through judgment; while they didn't.</a:t>
            </a:r>
          </a:p>
        </p:txBody>
      </p:sp>
    </p:spTree>
    <p:extLst>
      <p:ext uri="{BB962C8B-B14F-4D97-AF65-F5344CB8AC3E}">
        <p14:creationId xmlns:p14="http://schemas.microsoft.com/office/powerpoint/2010/main" val="2015235736"/>
      </p:ext>
    </p:extLst>
  </p:cSld>
  <p:clrMapOvr>
    <a:masterClrMapping/>
  </p:clrMapOvr>
  <p:transition spd="med">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7C2AE-B4E7-448E-B505-2E25371B30D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52D8A68-5448-4DBB-AEDB-5A2A36DA6B49}"/>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1C4B9637-4188-403E-818E-46147DA41C73}"/>
              </a:ext>
            </a:extLst>
          </p:cNvPr>
          <p:cNvSpPr>
            <a:spLocks noGrp="1"/>
          </p:cNvSpPr>
          <p:nvPr>
            <p:ph type="sldNum" sz="quarter" idx="12"/>
          </p:nvPr>
        </p:nvSpPr>
        <p:spPr/>
        <p:txBody>
          <a:bodyPr/>
          <a:lstStyle/>
          <a:p>
            <a:fld id="{FBADFB16-B3DB-46C7-8185-C4EDBAC3C4AC}" type="slidenum">
              <a:rPr lang="en-US" smtClean="0"/>
              <a:pPr/>
              <a:t>32</a:t>
            </a:fld>
            <a:endParaRPr lang="en-US"/>
          </a:p>
        </p:txBody>
      </p:sp>
      <p:sp>
        <p:nvSpPr>
          <p:cNvPr id="5" name="Rectangle 4">
            <a:extLst>
              <a:ext uri="{FF2B5EF4-FFF2-40B4-BE49-F238E27FC236}">
                <a16:creationId xmlns:a16="http://schemas.microsoft.com/office/drawing/2014/main" id="{4E39F0D7-0D12-460D-9638-78227547B4D2}"/>
              </a:ext>
            </a:extLst>
          </p:cNvPr>
          <p:cNvSpPr/>
          <p:nvPr/>
        </p:nvSpPr>
        <p:spPr>
          <a:xfrm>
            <a:off x="223121" y="1"/>
            <a:ext cx="8311279" cy="5970865"/>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CHURCH.AGES</a:t>
            </a:r>
          </a:p>
          <a:p>
            <a:r>
              <a:rPr lang="en-US" sz="3200" dirty="0">
                <a:latin typeface="Cambria" panose="02040503050406030204" pitchFamily="18" charset="0"/>
                <a:ea typeface="Cambria" panose="02040503050406030204" pitchFamily="18" charset="0"/>
              </a:rPr>
              <a:t>	</a:t>
            </a:r>
            <a:r>
              <a:rPr lang="en-US" sz="3100" dirty="0">
                <a:latin typeface="Cambria" panose="02040503050406030204" pitchFamily="18" charset="0"/>
                <a:ea typeface="Cambria" panose="02040503050406030204" pitchFamily="18" charset="0"/>
              </a:rPr>
              <a:t>364-1 Harvest time. Yes, harvest time. The two vines that grew together and intertwined their branches are now to be separated. The fruits of those vines which were at such variance will be gathered into separate garners. Both spirits go to their separate destinations. </a:t>
            </a:r>
          </a:p>
          <a:p>
            <a:r>
              <a:rPr lang="en-US" sz="3100" dirty="0">
                <a:latin typeface="Cambria" panose="02040503050406030204" pitchFamily="18" charset="0"/>
                <a:ea typeface="Cambria" panose="02040503050406030204" pitchFamily="18" charset="0"/>
              </a:rPr>
              <a:t>	It is time to heed the final call that comes only to the Wheat Bride, 'Come out of her My people that ye be not partakers of her sins, and that ye (wheat) receive not her (tares) plagues (great tribulation of the 6th seal, Matt. 24).</a:t>
            </a:r>
          </a:p>
        </p:txBody>
      </p:sp>
    </p:spTree>
    <p:extLst>
      <p:ext uri="{BB962C8B-B14F-4D97-AF65-F5344CB8AC3E}">
        <p14:creationId xmlns:p14="http://schemas.microsoft.com/office/powerpoint/2010/main" val="2725939223"/>
      </p:ext>
    </p:extLst>
  </p:cSld>
  <p:clrMapOvr>
    <a:masterClrMapping/>
  </p:clrMapOvr>
  <p:transition spd="med">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A114-C9BB-4F87-BD56-032AF51E34B2}"/>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7380923A-B904-4C1B-8731-09D68F1CD6DD}"/>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6711C358-9DF9-43B1-92B4-C0B7A67F68A3}"/>
              </a:ext>
            </a:extLst>
          </p:cNvPr>
          <p:cNvSpPr>
            <a:spLocks noGrp="1"/>
          </p:cNvSpPr>
          <p:nvPr>
            <p:ph type="sldNum" sz="quarter" idx="12"/>
          </p:nvPr>
        </p:nvSpPr>
        <p:spPr/>
        <p:txBody>
          <a:bodyPr/>
          <a:lstStyle/>
          <a:p>
            <a:fld id="{FBADFB16-B3DB-46C7-8185-C4EDBAC3C4AC}" type="slidenum">
              <a:rPr lang="en-US" smtClean="0"/>
              <a:pPr/>
              <a:t>33</a:t>
            </a:fld>
            <a:endParaRPr lang="en-US"/>
          </a:p>
        </p:txBody>
      </p:sp>
      <p:sp>
        <p:nvSpPr>
          <p:cNvPr id="5" name="Rectangle 4">
            <a:extLst>
              <a:ext uri="{FF2B5EF4-FFF2-40B4-BE49-F238E27FC236}">
                <a16:creationId xmlns:a16="http://schemas.microsoft.com/office/drawing/2014/main" id="{578B5592-28D7-4CA0-8244-30287DCE82E8}"/>
              </a:ext>
            </a:extLst>
          </p:cNvPr>
          <p:cNvSpPr/>
          <p:nvPr/>
        </p:nvSpPr>
        <p:spPr>
          <a:xfrm>
            <a:off x="223121" y="76200"/>
            <a:ext cx="8217933" cy="6617196"/>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WHO.IS.THIS.MELCHISEDEC</a:t>
            </a:r>
          </a:p>
          <a:p>
            <a:r>
              <a:rPr lang="en-US" sz="3200" dirty="0">
                <a:latin typeface="Cambria" panose="02040503050406030204" pitchFamily="18" charset="0"/>
                <a:ea typeface="Cambria" panose="02040503050406030204" pitchFamily="18" charset="0"/>
              </a:rPr>
              <a:t>	78 When a man is born again, from Heaven, he becomes a spirit babe in Christ. And when this robe of flesh is dropped, there’s a natural body, </a:t>
            </a:r>
            <a:r>
              <a:rPr lang="en-US" sz="3200" dirty="0">
                <a:solidFill>
                  <a:srgbClr val="FFFF00"/>
                </a:solidFill>
                <a:latin typeface="Cambria" panose="02040503050406030204" pitchFamily="18" charset="0"/>
                <a:ea typeface="Cambria" panose="02040503050406030204" pitchFamily="18" charset="0"/>
              </a:rPr>
              <a:t>theophany, </a:t>
            </a:r>
            <a:r>
              <a:rPr lang="en-US" sz="3200" dirty="0">
                <a:latin typeface="Cambria" panose="02040503050406030204" pitchFamily="18" charset="0"/>
                <a:ea typeface="Cambria" panose="02040503050406030204" pitchFamily="18" charset="0"/>
              </a:rPr>
              <a:t>a body not made with hands, neither born of a woman, that we go to. Then that body returns back and picks up the glorified body.</a:t>
            </a:r>
          </a:p>
          <a:p>
            <a:r>
              <a:rPr lang="en-US" sz="3200" dirty="0">
                <a:latin typeface="Cambria" panose="02040503050406030204" pitchFamily="18" charset="0"/>
                <a:ea typeface="Cambria" panose="02040503050406030204" pitchFamily="18" charset="0"/>
              </a:rPr>
              <a:t>	That's the reason Jesus went to hell when He died and preached to the souls that were in prison; turned back into that </a:t>
            </a:r>
            <a:r>
              <a:rPr lang="en-US" sz="3200" dirty="0" err="1">
                <a:latin typeface="Cambria" panose="02040503050406030204" pitchFamily="18" charset="0"/>
                <a:ea typeface="Cambria" panose="02040503050406030204" pitchFamily="18" charset="0"/>
              </a:rPr>
              <a:t>theo-phany</a:t>
            </a:r>
            <a:r>
              <a:rPr lang="en-US" sz="3200" dirty="0">
                <a:latin typeface="Cambria" panose="02040503050406030204" pitchFamily="18" charset="0"/>
                <a:ea typeface="Cambria" panose="02040503050406030204" pitchFamily="18" charset="0"/>
              </a:rPr>
              <a:t>. Oh, marvelous! Thank God!</a:t>
            </a:r>
          </a:p>
          <a:p>
            <a:r>
              <a:rPr lang="en-US" sz="3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39885486"/>
      </p:ext>
    </p:extLst>
  </p:cSld>
  <p:clrMapOvr>
    <a:masterClrMapping/>
  </p:clrMapOvr>
  <p:transition spd="med">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AD2FC-210F-40AD-BBAD-05E7FDCC1509}"/>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199AD05E-8F75-4050-A1F7-72291B8ACC36}"/>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D473F1F-740D-4173-BFD9-C1B39770002C}"/>
              </a:ext>
            </a:extLst>
          </p:cNvPr>
          <p:cNvSpPr>
            <a:spLocks noGrp="1"/>
          </p:cNvSpPr>
          <p:nvPr>
            <p:ph type="sldNum" sz="quarter" idx="12"/>
          </p:nvPr>
        </p:nvSpPr>
        <p:spPr/>
        <p:txBody>
          <a:bodyPr/>
          <a:lstStyle/>
          <a:p>
            <a:fld id="{FBADFB16-B3DB-46C7-8185-C4EDBAC3C4AC}" type="slidenum">
              <a:rPr lang="en-US" smtClean="0"/>
              <a:pPr/>
              <a:t>34</a:t>
            </a:fld>
            <a:endParaRPr lang="en-US"/>
          </a:p>
        </p:txBody>
      </p:sp>
      <p:sp>
        <p:nvSpPr>
          <p:cNvPr id="5" name="Rectangle 4">
            <a:extLst>
              <a:ext uri="{FF2B5EF4-FFF2-40B4-BE49-F238E27FC236}">
                <a16:creationId xmlns:a16="http://schemas.microsoft.com/office/drawing/2014/main" id="{3C3E351A-5005-48EB-A291-2C412A3DD1F7}"/>
              </a:ext>
            </a:extLst>
          </p:cNvPr>
          <p:cNvSpPr/>
          <p:nvPr/>
        </p:nvSpPr>
        <p:spPr>
          <a:xfrm>
            <a:off x="223121" y="152401"/>
            <a:ext cx="8217933" cy="6494085"/>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79  2 Cor. 5:1, "</a:t>
            </a:r>
            <a:r>
              <a:rPr lang="en-US" sz="3200" i="1" dirty="0">
                <a:latin typeface="Cambria" panose="02040503050406030204" pitchFamily="18" charset="0"/>
                <a:ea typeface="Cambria" panose="02040503050406030204" pitchFamily="18" charset="0"/>
              </a:rPr>
              <a:t>If this earthly body be dissolved...</a:t>
            </a:r>
            <a:r>
              <a:rPr lang="en-US" sz="3200" dirty="0">
                <a:latin typeface="Cambria" panose="02040503050406030204" pitchFamily="18" charset="0"/>
                <a:ea typeface="Cambria" panose="02040503050406030204" pitchFamily="18" charset="0"/>
              </a:rPr>
              <a:t>" See, we have by-passed that, to come straight from God, the attribute; to be flesh, to be tempted and tested by sin, like Adam did. But when testing of His Word is over, we are taken up to this body that was prepared for us before the foundation of the world. It is the Word there we skipped, to come down here to be tempted, tested. If we'd have come through that, there'd have been no temptation; we'd a-</a:t>
            </a:r>
            <a:r>
              <a:rPr lang="en-US" sz="3200" dirty="0" err="1">
                <a:latin typeface="Cambria" panose="02040503050406030204" pitchFamily="18" charset="0"/>
                <a:ea typeface="Cambria" panose="02040503050406030204" pitchFamily="18" charset="0"/>
              </a:rPr>
              <a:t>knowed</a:t>
            </a:r>
            <a:r>
              <a:rPr lang="en-US" sz="3200" dirty="0">
                <a:latin typeface="Cambria" panose="02040503050406030204" pitchFamily="18" charset="0"/>
                <a:ea typeface="Cambria" panose="02040503050406030204" pitchFamily="18" charset="0"/>
              </a:rPr>
              <a:t> all things. That's the reason Jesus </a:t>
            </a:r>
            <a:r>
              <a:rPr lang="en-US" sz="3200" dirty="0" err="1">
                <a:latin typeface="Cambria" panose="02040503050406030204" pitchFamily="18" charset="0"/>
                <a:ea typeface="Cambria" panose="02040503050406030204" pitchFamily="18" charset="0"/>
              </a:rPr>
              <a:t>knowed</a:t>
            </a:r>
            <a:r>
              <a:rPr lang="en-US" sz="3200" dirty="0">
                <a:latin typeface="Cambria" panose="02040503050406030204" pitchFamily="18" charset="0"/>
                <a:ea typeface="Cambria" panose="02040503050406030204" pitchFamily="18" charset="0"/>
              </a:rPr>
              <a:t> all things, </a:t>
            </a:r>
            <a:r>
              <a:rPr lang="en-US" sz="3200" dirty="0" err="1">
                <a:latin typeface="Cambria" panose="02040503050406030204" pitchFamily="18" charset="0"/>
                <a:ea typeface="Cambria" panose="02040503050406030204" pitchFamily="18" charset="0"/>
              </a:rPr>
              <a:t>'cause</a:t>
            </a:r>
            <a:r>
              <a:rPr lang="en-US" sz="3200" dirty="0">
                <a:latin typeface="Cambria" panose="02040503050406030204" pitchFamily="18" charset="0"/>
                <a:ea typeface="Cambria" panose="02040503050406030204" pitchFamily="18" charset="0"/>
              </a:rPr>
              <a:t> He was Word before He was flesh. 		65-0221</a:t>
            </a:r>
          </a:p>
        </p:txBody>
      </p:sp>
    </p:spTree>
    <p:extLst>
      <p:ext uri="{BB962C8B-B14F-4D97-AF65-F5344CB8AC3E}">
        <p14:creationId xmlns:p14="http://schemas.microsoft.com/office/powerpoint/2010/main" val="2846773394"/>
      </p:ext>
    </p:extLst>
  </p:cSld>
  <p:clrMapOvr>
    <a:masterClrMapping/>
  </p:clrMapOvr>
  <p:transition spd="med">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0B3C9-86D8-4202-BAC7-A417DA2F646C}"/>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ADF8E1BD-0FA6-406F-B95E-D5F181254785}"/>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B306967-8E0C-4599-AD79-1C262AE50B8A}"/>
              </a:ext>
            </a:extLst>
          </p:cNvPr>
          <p:cNvSpPr>
            <a:spLocks noGrp="1"/>
          </p:cNvSpPr>
          <p:nvPr>
            <p:ph type="sldNum" sz="quarter" idx="12"/>
          </p:nvPr>
        </p:nvSpPr>
        <p:spPr/>
        <p:txBody>
          <a:bodyPr/>
          <a:lstStyle/>
          <a:p>
            <a:fld id="{FBADFB16-B3DB-46C7-8185-C4EDBAC3C4AC}" type="slidenum">
              <a:rPr lang="en-US" smtClean="0"/>
              <a:pPr/>
              <a:t>35</a:t>
            </a:fld>
            <a:endParaRPr lang="en-US"/>
          </a:p>
        </p:txBody>
      </p:sp>
      <p:sp>
        <p:nvSpPr>
          <p:cNvPr id="5" name="TextBox 4">
            <a:extLst>
              <a:ext uri="{FF2B5EF4-FFF2-40B4-BE49-F238E27FC236}">
                <a16:creationId xmlns:a16="http://schemas.microsoft.com/office/drawing/2014/main" id="{7053C025-2407-44A0-8BF3-79F7D2278132}"/>
              </a:ext>
            </a:extLst>
          </p:cNvPr>
          <p:cNvSpPr txBox="1"/>
          <p:nvPr/>
        </p:nvSpPr>
        <p:spPr>
          <a:xfrm>
            <a:off x="564354" y="457200"/>
            <a:ext cx="7436645" cy="1569660"/>
          </a:xfrm>
          <a:prstGeom prst="rect">
            <a:avLst/>
          </a:prstGeom>
          <a:noFill/>
        </p:spPr>
        <p:txBody>
          <a:bodyPr wrap="square" rtlCol="0">
            <a:spAutoFit/>
          </a:bodyPr>
          <a:lstStyle/>
          <a:p>
            <a:r>
              <a:rPr lang="en-US" sz="4800" dirty="0">
                <a:solidFill>
                  <a:srgbClr val="00B0F0"/>
                </a:solidFill>
              </a:rPr>
              <a:t>When do we go? </a:t>
            </a:r>
          </a:p>
          <a:p>
            <a:r>
              <a:rPr lang="en-US" sz="4800" dirty="0">
                <a:solidFill>
                  <a:srgbClr val="00B0F0"/>
                </a:solidFill>
              </a:rPr>
              <a:t>And how do we get there?</a:t>
            </a:r>
          </a:p>
        </p:txBody>
      </p:sp>
    </p:spTree>
    <p:extLst>
      <p:ext uri="{BB962C8B-B14F-4D97-AF65-F5344CB8AC3E}">
        <p14:creationId xmlns:p14="http://schemas.microsoft.com/office/powerpoint/2010/main" val="3204643004"/>
      </p:ext>
    </p:extLst>
  </p:cSld>
  <p:clrMapOvr>
    <a:masterClrMapping/>
  </p:clrMapOvr>
  <p:transition spd="med">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193964"/>
            <a:ext cx="8212455" cy="5509200"/>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TESTIMONY.OF.A.TRUE.WITNESS </a:t>
            </a:r>
            <a:r>
              <a:rPr lang="en-US" sz="3600" b="1" dirty="0">
                <a:latin typeface="Cambria" charset="0"/>
                <a:ea typeface="Cambria" charset="0"/>
                <a:cs typeface="Cambria" charset="0"/>
              </a:rPr>
              <a:t> </a:t>
            </a:r>
            <a:endParaRPr lang="en-US" sz="2400" dirty="0">
              <a:latin typeface="Cambria" charset="0"/>
              <a:ea typeface="Cambria" charset="0"/>
              <a:cs typeface="Cambria" charset="0"/>
            </a:endParaRPr>
          </a:p>
          <a:p>
            <a:r>
              <a:rPr lang="en-US" sz="3200" dirty="0">
                <a:latin typeface="Cambria" charset="0"/>
                <a:ea typeface="Cambria" charset="0"/>
                <a:cs typeface="Cambria" charset="0"/>
              </a:rPr>
              <a:t>	263  Father, as life goes back to the root where it come from and waits for another season, </a:t>
            </a:r>
            <a:r>
              <a:rPr lang="en-US" sz="3200" dirty="0">
                <a:solidFill>
                  <a:srgbClr val="FFFF00"/>
                </a:solidFill>
                <a:latin typeface="Cambria" charset="0"/>
                <a:ea typeface="Cambria" charset="0"/>
                <a:cs typeface="Cambria" charset="0"/>
              </a:rPr>
              <a:t>we know that we're nearing another season. </a:t>
            </a:r>
            <a:r>
              <a:rPr lang="en-US" sz="3200" dirty="0">
                <a:latin typeface="Cambria" charset="0"/>
                <a:ea typeface="Cambria" charset="0"/>
                <a:cs typeface="Cambria" charset="0"/>
              </a:rPr>
              <a:t>We can feel the changing of the spiritual atmosphere</a:t>
            </a:r>
            <a:r>
              <a:rPr lang="mr-IN" sz="3200" dirty="0">
                <a:latin typeface="Cambria" charset="0"/>
                <a:ea typeface="Cambria" charset="0"/>
                <a:cs typeface="Cambria" charset="0"/>
              </a:rPr>
              <a:t>…</a:t>
            </a:r>
            <a:r>
              <a:rPr lang="en-US" sz="3200" dirty="0">
                <a:latin typeface="Cambria" charset="0"/>
                <a:ea typeface="Cambria" charset="0"/>
                <a:cs typeface="Cambria" charset="0"/>
              </a:rPr>
              <a:t> that millennium, that next great season that's coming on; </a:t>
            </a:r>
            <a:r>
              <a:rPr lang="en-US" sz="3200" b="1" dirty="0">
                <a:solidFill>
                  <a:srgbClr val="FFFF00"/>
                </a:solidFill>
                <a:latin typeface="Cambria" charset="0"/>
                <a:ea typeface="Cambria" charset="0"/>
                <a:cs typeface="Cambria" charset="0"/>
              </a:rPr>
              <a:t>that Eternal season</a:t>
            </a:r>
            <a:r>
              <a:rPr lang="en-US" sz="3200" dirty="0">
                <a:solidFill>
                  <a:srgbClr val="FFFF00"/>
                </a:solidFill>
                <a:latin typeface="Cambria" charset="0"/>
                <a:ea typeface="Cambria" charset="0"/>
                <a:cs typeface="Cambria" charset="0"/>
              </a:rPr>
              <a:t>. </a:t>
            </a:r>
          </a:p>
          <a:p>
            <a:r>
              <a:rPr lang="en-US" sz="3200" dirty="0">
                <a:solidFill>
                  <a:srgbClr val="FFFF00"/>
                </a:solidFill>
                <a:latin typeface="Cambria" charset="0"/>
                <a:ea typeface="Cambria" charset="0"/>
                <a:cs typeface="Cambria" charset="0"/>
              </a:rPr>
              <a:t>	</a:t>
            </a:r>
            <a:r>
              <a:rPr lang="en-US" sz="3200" dirty="0">
                <a:latin typeface="Cambria" charset="0"/>
                <a:ea typeface="Cambria" charset="0"/>
                <a:cs typeface="Cambria" charset="0"/>
              </a:rPr>
              <a:t>Change us now Lord, and fashion us, so that we can be citizens of that Kingdom.</a:t>
            </a:r>
          </a:p>
          <a:p>
            <a:pPr algn="r"/>
            <a:r>
              <a:rPr lang="en-US" sz="2400" dirty="0">
                <a:latin typeface="Cambria" charset="0"/>
                <a:ea typeface="Cambria" charset="0"/>
                <a:cs typeface="Cambria" charset="0"/>
              </a:rPr>
              <a:t>61-1105</a:t>
            </a:r>
          </a:p>
        </p:txBody>
      </p:sp>
      <p:sp>
        <p:nvSpPr>
          <p:cNvPr id="3" name="Date Placeholder 2"/>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400D186F-2A38-40D9-A410-F86CB2F0EA20}" type="slidenum">
              <a:rPr lang="en-US" smtClean="0"/>
              <a:pPr/>
              <a:t>36</a:t>
            </a:fld>
            <a:endParaRPr lang="en-US"/>
          </a:p>
        </p:txBody>
      </p:sp>
    </p:spTree>
  </p:cSld>
  <p:clrMapOvr>
    <a:masterClrMapping/>
  </p:clrMapOvr>
  <p:transition spd="med">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26"/>
          <a:stretch/>
        </p:blipFill>
        <p:spPr bwMode="auto">
          <a:xfrm>
            <a:off x="0" y="-77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362200" y="970650"/>
            <a:ext cx="8229600" cy="1143000"/>
          </a:xfrm>
        </p:spPr>
        <p:txBody>
          <a:bodyPr>
            <a:noAutofit/>
          </a:bodyPr>
          <a:lstStyle/>
          <a:p>
            <a:r>
              <a:rPr lang="en-US" sz="13800" dirty="0">
                <a:solidFill>
                  <a:schemeClr val="tx2">
                    <a:lumMod val="10000"/>
                  </a:schemeClr>
                </a:solidFill>
                <a:latin typeface="+mn-lt"/>
                <a:cs typeface="Aharoni" panose="02010803020104030203" pitchFamily="2" charset="-79"/>
              </a:rPr>
              <a:t>Israel</a:t>
            </a:r>
            <a:r>
              <a:rPr lang="en-US" sz="13800" dirty="0">
                <a:latin typeface="+mn-lt"/>
                <a:cs typeface="Aharoni" panose="02010803020104030203" pitchFamily="2" charset="-79"/>
              </a:rPr>
              <a:t> </a:t>
            </a:r>
          </a:p>
        </p:txBody>
      </p:sp>
      <p:sp>
        <p:nvSpPr>
          <p:cNvPr id="4" name="Rectangle 3"/>
          <p:cNvSpPr/>
          <p:nvPr/>
        </p:nvSpPr>
        <p:spPr>
          <a:xfrm>
            <a:off x="2590800" y="1828800"/>
            <a:ext cx="4419600" cy="707886"/>
          </a:xfrm>
          <a:prstGeom prst="rect">
            <a:avLst/>
          </a:prstGeom>
          <a:solidFill>
            <a:schemeClr val="accent6">
              <a:lumMod val="75000"/>
              <a:alpha val="85000"/>
            </a:schemeClr>
          </a:solidFill>
        </p:spPr>
        <p:txBody>
          <a:bodyPr wrap="square">
            <a:spAutoFit/>
          </a:bodyPr>
          <a:lstStyle/>
          <a:p>
            <a:pPr algn="ctr">
              <a:defRPr/>
            </a:pPr>
            <a:r>
              <a:rPr lang="en-US" sz="4000" dirty="0">
                <a:solidFill>
                  <a:srgbClr val="000000"/>
                </a:solidFill>
              </a:rPr>
              <a:t>Amos 9:11-15</a:t>
            </a: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5" name="Footer Placeholder 4"/>
          <p:cNvSpPr>
            <a:spLocks noGrp="1"/>
          </p:cNvSpPr>
          <p:nvPr>
            <p:ph type="ftr" sz="quarter" idx="11"/>
          </p:nvPr>
        </p:nvSpPr>
        <p:spPr/>
        <p:txBody>
          <a:bodyPr/>
          <a:lstStyle/>
          <a:p>
            <a:r>
              <a:rPr lang="en-US">
                <a:solidFill>
                  <a:prstClr val="black">
                    <a:tint val="75000"/>
                  </a:prstClr>
                </a:solidFill>
              </a:rPr>
              <a:t>Our Eternal Place</a:t>
            </a:r>
          </a:p>
        </p:txBody>
      </p:sp>
      <p:sp>
        <p:nvSpPr>
          <p:cNvPr id="6" name="Slide Number Placeholder 5"/>
          <p:cNvSpPr>
            <a:spLocks noGrp="1"/>
          </p:cNvSpPr>
          <p:nvPr>
            <p:ph type="sldNum" sz="quarter" idx="12"/>
          </p:nvPr>
        </p:nvSpPr>
        <p:spPr/>
        <p:txBody>
          <a:bodyPr/>
          <a:lstStyle/>
          <a:p>
            <a:fld id="{B7C0236A-4F2F-4E30-A458-BF9C9929CBF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316508659"/>
      </p:ext>
    </p:extLst>
  </p:cSld>
  <p:clrMapOvr>
    <a:masterClrMapping/>
  </p:clrMapOvr>
  <p:transition spd="med">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38</a:t>
            </a:fld>
            <a:endParaRPr lang="en-US"/>
          </a:p>
        </p:txBody>
      </p:sp>
      <p:sp>
        <p:nvSpPr>
          <p:cNvPr id="5" name="Rectangle 4"/>
          <p:cNvSpPr/>
          <p:nvPr/>
        </p:nvSpPr>
        <p:spPr>
          <a:xfrm>
            <a:off x="258695" y="176374"/>
            <a:ext cx="8047105" cy="5139869"/>
          </a:xfrm>
          <a:prstGeom prst="rect">
            <a:avLst/>
          </a:prstGeom>
        </p:spPr>
        <p:txBody>
          <a:bodyPr wrap="square">
            <a:spAutoFit/>
          </a:bodyPr>
          <a:lstStyle/>
          <a:p>
            <a:r>
              <a:rPr lang="en-US" sz="4800" b="1" dirty="0">
                <a:latin typeface="Cambria" charset="0"/>
                <a:ea typeface="Cambria" charset="0"/>
                <a:cs typeface="Cambria" charset="0"/>
              </a:rPr>
              <a:t>QUESTIONS.AND.ANSWERS</a:t>
            </a:r>
          </a:p>
          <a:p>
            <a:r>
              <a:rPr lang="en-US" sz="4000" dirty="0">
                <a:latin typeface="Cambria" charset="0"/>
                <a:ea typeface="Cambria" charset="0"/>
                <a:cs typeface="Cambria" charset="0"/>
              </a:rPr>
              <a:t>	312 </a:t>
            </a:r>
            <a:r>
              <a:rPr lang="en-US" sz="4000" i="1" dirty="0">
                <a:latin typeface="Cambria" charset="0"/>
                <a:ea typeface="Cambria" charset="0"/>
                <a:cs typeface="Cambria" charset="0"/>
              </a:rPr>
              <a:t> Will the prophecy of Ezekiel 38 and 39 be fulfilled before the rapture?</a:t>
            </a:r>
          </a:p>
          <a:p>
            <a:r>
              <a:rPr lang="en-US" sz="4000" dirty="0">
                <a:latin typeface="Cambria" charset="0"/>
                <a:ea typeface="Cambria" charset="0"/>
                <a:cs typeface="Cambria" charset="0"/>
              </a:rPr>
              <a:t>	I think not. </a:t>
            </a:r>
            <a:r>
              <a:rPr lang="en-US" sz="4000" dirty="0">
                <a:solidFill>
                  <a:srgbClr val="FFFF00"/>
                </a:solidFill>
                <a:latin typeface="Cambria" charset="0"/>
                <a:ea typeface="Cambria" charset="0"/>
                <a:cs typeface="Cambria" charset="0"/>
              </a:rPr>
              <a:t>I think the next thing we look for is the rapture of the church.</a:t>
            </a:r>
          </a:p>
          <a:p>
            <a:pPr algn="r"/>
            <a:r>
              <a:rPr lang="en-US" sz="4000" dirty="0">
                <a:latin typeface="Cambria" charset="0"/>
                <a:ea typeface="Cambria" charset="0"/>
                <a:cs typeface="Cambria" charset="0"/>
              </a:rPr>
              <a:t> 54-0515</a:t>
            </a:r>
          </a:p>
        </p:txBody>
      </p:sp>
    </p:spTree>
    <p:extLst>
      <p:ext uri="{BB962C8B-B14F-4D97-AF65-F5344CB8AC3E}">
        <p14:creationId xmlns:p14="http://schemas.microsoft.com/office/powerpoint/2010/main" val="27795628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077200" cy="4924425"/>
          </a:xfrm>
          <a:prstGeom prst="rect">
            <a:avLst/>
          </a:prstGeom>
        </p:spPr>
        <p:txBody>
          <a:bodyPr wrap="square">
            <a:spAutoFit/>
          </a:bodyPr>
          <a:lstStyle/>
          <a:p>
            <a:pPr lvl="0" fontAlgn="base">
              <a:spcBef>
                <a:spcPct val="0"/>
              </a:spcBef>
              <a:spcAft>
                <a:spcPct val="0"/>
              </a:spcAft>
              <a:defRPr/>
            </a:pPr>
            <a:r>
              <a:rPr lang="en-US" sz="4400" b="1" dirty="0">
                <a:solidFill>
                  <a:prstClr val="white"/>
                </a:solidFill>
                <a:latin typeface="Cambria" charset="0"/>
                <a:ea typeface="Cambria" charset="0"/>
                <a:cs typeface="Cambria" charset="0"/>
              </a:rPr>
              <a:t>THE MARK OF THE BEAST</a:t>
            </a:r>
          </a:p>
          <a:p>
            <a:pPr lvl="0" fontAlgn="base">
              <a:spcBef>
                <a:spcPct val="0"/>
              </a:spcBef>
              <a:spcAft>
                <a:spcPct val="0"/>
              </a:spcAft>
              <a:defRPr/>
            </a:pPr>
            <a:r>
              <a:rPr lang="en-US" sz="4000" dirty="0">
                <a:solidFill>
                  <a:prstClr val="white"/>
                </a:solidFill>
                <a:latin typeface="Cambria" charset="0"/>
                <a:ea typeface="Cambria" charset="0"/>
                <a:cs typeface="Cambria" charset="0"/>
              </a:rPr>
              <a:t>	If you want to see what day of the month it is, look on the calendar. If you want to see what day in the season it is of the coming of the Lord, watch where Israel's setting. </a:t>
            </a:r>
            <a:r>
              <a:rPr lang="en-US" sz="4000" dirty="0">
                <a:solidFill>
                  <a:srgbClr val="FFFF00"/>
                </a:solidFill>
                <a:latin typeface="Cambria" charset="0"/>
                <a:ea typeface="Cambria" charset="0"/>
                <a:cs typeface="Cambria" charset="0"/>
              </a:rPr>
              <a:t>That's God's timepiece…</a:t>
            </a:r>
          </a:p>
          <a:p>
            <a:pPr lvl="0" algn="r" fontAlgn="base">
              <a:spcBef>
                <a:spcPct val="0"/>
              </a:spcBef>
              <a:spcAft>
                <a:spcPct val="0"/>
              </a:spcAft>
              <a:defRPr/>
            </a:pPr>
            <a:r>
              <a:rPr lang="en-US" dirty="0">
                <a:solidFill>
                  <a:prstClr val="white"/>
                </a:solidFill>
                <a:latin typeface="Cambria" charset="0"/>
                <a:ea typeface="Cambria" charset="0"/>
                <a:cs typeface="Cambria" charset="0"/>
              </a:rPr>
              <a:t>1961</a:t>
            </a:r>
          </a:p>
          <a:p>
            <a:pPr lvl="0" fontAlgn="base">
              <a:spcBef>
                <a:spcPct val="0"/>
              </a:spcBef>
              <a:spcAft>
                <a:spcPct val="0"/>
              </a:spcAft>
              <a:defRPr/>
            </a:pPr>
            <a:endParaRPr lang="en-US" sz="1200" dirty="0">
              <a:solidFill>
                <a:prstClr val="white"/>
              </a:solidFill>
              <a:latin typeface="Cambria" charset="0"/>
              <a:ea typeface="Cambria" charset="0"/>
              <a:cs typeface="Cambria" charset="0"/>
            </a:endParaRPr>
          </a:p>
        </p:txBody>
      </p:sp>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530100775"/>
      </p:ext>
    </p:extLst>
  </p:cSld>
  <p:clrMapOvr>
    <a:masterClrMapping/>
  </p:clrMapOvr>
  <p:transition spd="med">
    <p:cut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946A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D8D05C-A4A5-4032-90A0-2896D8592FF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5" name="Footer Placeholder 4">
            <a:extLst>
              <a:ext uri="{FF2B5EF4-FFF2-40B4-BE49-F238E27FC236}">
                <a16:creationId xmlns:a16="http://schemas.microsoft.com/office/drawing/2014/main" id="{C7CF1A9D-311C-4DE7-A887-688C7ECA3289}"/>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4" name="Date Placeholder 3">
            <a:extLst>
              <a:ext uri="{FF2B5EF4-FFF2-40B4-BE49-F238E27FC236}">
                <a16:creationId xmlns:a16="http://schemas.microsoft.com/office/drawing/2014/main" id="{F740424B-3751-46B4-9099-277358EC438E}"/>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6" name="Slide Number Placeholder 5">
            <a:extLst>
              <a:ext uri="{FF2B5EF4-FFF2-40B4-BE49-F238E27FC236}">
                <a16:creationId xmlns:a16="http://schemas.microsoft.com/office/drawing/2014/main" id="{06FB4E43-2D67-4A26-9A7B-6E60211C1E7E}"/>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B65719BC-4F28-452F-95F4-D4CC2EC3E2CE}" type="slidenum">
              <a:rPr lang="en-US" sz="900">
                <a:solidFill>
                  <a:srgbClr val="000000"/>
                </a:solidFill>
              </a:rPr>
              <a:pPr algn="r">
                <a:spcAft>
                  <a:spcPts val="600"/>
                </a:spcAft>
              </a:pPr>
              <a:t>4</a:t>
            </a:fld>
            <a:endParaRPr lang="en-US" sz="900">
              <a:solidFill>
                <a:srgbClr val="000000"/>
              </a:solidFill>
            </a:endParaRPr>
          </a:p>
        </p:txBody>
      </p:sp>
    </p:spTree>
    <p:extLst>
      <p:ext uri="{BB962C8B-B14F-4D97-AF65-F5344CB8AC3E}">
        <p14:creationId xmlns:p14="http://schemas.microsoft.com/office/powerpoint/2010/main" val="592571167"/>
      </p:ext>
    </p:extLst>
  </p:cSld>
  <p:clrMapOvr>
    <a:masterClrMapping/>
  </p:clrMapOvr>
  <p:transition spd="med">
    <p:cut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p>
        </p:txBody>
      </p:sp>
      <p:sp>
        <p:nvSpPr>
          <p:cNvPr id="4" name="Slide Number Placeholder 3"/>
          <p:cNvSpPr>
            <a:spLocks noGrp="1"/>
          </p:cNvSpPr>
          <p:nvPr>
            <p:ph type="sldNum" sz="quarter" idx="12"/>
          </p:nvPr>
        </p:nvSpPr>
        <p:spPr/>
        <p:txBody>
          <a:bodyPr/>
          <a:lstStyle/>
          <a:p>
            <a:fld id="{B7C0236A-4F2F-4E30-A458-BF9C9929CBFC}" type="slidenum">
              <a:rPr lang="en-US" smtClean="0">
                <a:solidFill>
                  <a:prstClr val="black">
                    <a:tint val="75000"/>
                  </a:prstClr>
                </a:solidFill>
              </a:rPr>
              <a:pPr/>
              <a:t>40</a:t>
            </a:fld>
            <a:endParaRPr lang="en-US">
              <a:solidFill>
                <a:prstClr val="black">
                  <a:tint val="75000"/>
                </a:prstClr>
              </a:solidFill>
            </a:endParaRPr>
          </a:p>
        </p:txBody>
      </p:sp>
      <p:sp>
        <p:nvSpPr>
          <p:cNvPr id="5" name="Rectangle 4"/>
          <p:cNvSpPr/>
          <p:nvPr/>
        </p:nvSpPr>
        <p:spPr>
          <a:xfrm>
            <a:off x="228600" y="76200"/>
            <a:ext cx="8212455" cy="5324535"/>
          </a:xfrm>
          <a:prstGeom prst="rect">
            <a:avLst/>
          </a:prstGeom>
        </p:spPr>
        <p:txBody>
          <a:bodyPr wrap="square">
            <a:spAutoFit/>
          </a:bodyPr>
          <a:lstStyle/>
          <a:p>
            <a:r>
              <a:rPr lang="en-US" sz="4800" b="1" dirty="0">
                <a:latin typeface="Cambria" charset="0"/>
                <a:ea typeface="Cambria" charset="0"/>
                <a:cs typeface="Cambria" charset="0"/>
              </a:rPr>
              <a:t>Matt. 24:32 to Matt. 25:1, 6</a:t>
            </a:r>
          </a:p>
          <a:p>
            <a:r>
              <a:rPr lang="en-US" sz="4000" i="1" dirty="0">
                <a:latin typeface="Cambria" charset="0"/>
                <a:ea typeface="Cambria" charset="0"/>
                <a:cs typeface="Cambria" charset="0"/>
              </a:rPr>
              <a:t>	</a:t>
            </a:r>
            <a:r>
              <a:rPr lang="en-US" sz="3600" i="1" dirty="0">
                <a:latin typeface="Cambria" charset="0"/>
                <a:ea typeface="Cambria" charset="0"/>
                <a:cs typeface="Cambria" charset="0"/>
              </a:rPr>
              <a:t>Now learn a parable of the fig tree; When his branch is yet tender, and </a:t>
            </a:r>
            <a:r>
              <a:rPr lang="en-US" sz="3600" i="1" dirty="0" err="1">
                <a:latin typeface="Cambria" charset="0"/>
                <a:ea typeface="Cambria" charset="0"/>
                <a:cs typeface="Cambria" charset="0"/>
              </a:rPr>
              <a:t>putteth</a:t>
            </a:r>
            <a:r>
              <a:rPr lang="en-US" sz="3600" i="1" dirty="0">
                <a:latin typeface="Cambria" charset="0"/>
                <a:ea typeface="Cambria" charset="0"/>
                <a:cs typeface="Cambria" charset="0"/>
              </a:rPr>
              <a:t> forth leaves, ye know that summer is nigh: 33 So likewise ye, when ye shall see all these things, know that it is near, even at the doors. 34 Verily I say unto you, This generation shall not pass, till all these things be fulfilled.</a:t>
            </a:r>
            <a:endParaRPr lang="en-US" sz="4000" i="1" dirty="0">
              <a:latin typeface="Cambria" charset="0"/>
              <a:ea typeface="Cambria" charset="0"/>
              <a:cs typeface="Cambria" charset="0"/>
            </a:endParaRPr>
          </a:p>
        </p:txBody>
      </p:sp>
    </p:spTree>
    <p:extLst>
      <p:ext uri="{BB962C8B-B14F-4D97-AF65-F5344CB8AC3E}">
        <p14:creationId xmlns:p14="http://schemas.microsoft.com/office/powerpoint/2010/main" val="4069559396"/>
      </p:ext>
    </p:extLst>
  </p:cSld>
  <p:clrMapOvr>
    <a:masterClrMapping/>
  </p:clrMapOvr>
  <p:transition spd="med">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229600" cy="6063198"/>
          </a:xfrm>
          <a:prstGeom prst="rect">
            <a:avLst/>
          </a:prstGeom>
        </p:spPr>
        <p:txBody>
          <a:bodyPr wrap="square">
            <a:spAutoFit/>
          </a:bodyPr>
          <a:lstStyle/>
          <a:p>
            <a:r>
              <a:rPr lang="en-US" sz="4000" b="1" dirty="0">
                <a:solidFill>
                  <a:srgbClr val="FFFFFF"/>
                </a:solidFill>
                <a:latin typeface="Cambria"/>
                <a:cs typeface="Cambria"/>
              </a:rPr>
              <a:t>THE.ONCOMING.STORM</a:t>
            </a:r>
          </a:p>
          <a:p>
            <a:r>
              <a:rPr lang="en-US" sz="3200" dirty="0">
                <a:solidFill>
                  <a:srgbClr val="FFFFFF"/>
                </a:solidFill>
                <a:latin typeface="Cambria"/>
                <a:cs typeface="Cambria"/>
              </a:rPr>
              <a:t>	149  Don't worry, the fig tree's putting forth its buds; </a:t>
            </a:r>
            <a:r>
              <a:rPr lang="en-US" sz="3200" dirty="0">
                <a:solidFill>
                  <a:srgbClr val="FFFF00"/>
                </a:solidFill>
                <a:latin typeface="Cambria"/>
                <a:cs typeface="Cambria"/>
              </a:rPr>
              <a:t>that's the last sign</a:t>
            </a:r>
            <a:r>
              <a:rPr lang="mr-IN" sz="3200" dirty="0">
                <a:solidFill>
                  <a:srgbClr val="FFFF00"/>
                </a:solidFill>
                <a:latin typeface="Cambria"/>
                <a:cs typeface="Cambria"/>
              </a:rPr>
              <a:t>…</a:t>
            </a:r>
            <a:r>
              <a:rPr lang="en-US" sz="3200" dirty="0">
                <a:solidFill>
                  <a:srgbClr val="FFFF00"/>
                </a:solidFill>
                <a:latin typeface="Cambria"/>
                <a:cs typeface="Cambria"/>
              </a:rPr>
              <a:t> </a:t>
            </a:r>
            <a:r>
              <a:rPr lang="en-US" sz="3200" dirty="0">
                <a:solidFill>
                  <a:srgbClr val="FFFFFF"/>
                </a:solidFill>
                <a:latin typeface="Cambria"/>
                <a:cs typeface="Cambria"/>
              </a:rPr>
              <a:t>She was blinded for a little season, but she's coming together again. God promised it. </a:t>
            </a:r>
          </a:p>
          <a:p>
            <a:r>
              <a:rPr lang="en-US" sz="3200" dirty="0">
                <a:solidFill>
                  <a:srgbClr val="FFFFFF"/>
                </a:solidFill>
                <a:latin typeface="Cambria"/>
                <a:cs typeface="Cambria"/>
              </a:rPr>
              <a:t>	</a:t>
            </a:r>
            <a:r>
              <a:rPr lang="en-US" sz="3200" dirty="0">
                <a:solidFill>
                  <a:srgbClr val="FFFF00"/>
                </a:solidFill>
                <a:latin typeface="Cambria"/>
                <a:cs typeface="Cambria"/>
              </a:rPr>
              <a:t>The end of the Gentiles will be then. </a:t>
            </a:r>
            <a:r>
              <a:rPr lang="en-US" sz="3200" dirty="0">
                <a:solidFill>
                  <a:srgbClr val="FFFFFF"/>
                </a:solidFill>
                <a:latin typeface="Cambria"/>
                <a:cs typeface="Cambria"/>
              </a:rPr>
              <a:t>They're looking for a Messiah. Jesus said, </a:t>
            </a:r>
            <a:r>
              <a:rPr lang="en-US" sz="3200" i="1" dirty="0">
                <a:solidFill>
                  <a:srgbClr val="FFFFFF"/>
                </a:solidFill>
                <a:latin typeface="Cambria"/>
                <a:cs typeface="Cambria"/>
              </a:rPr>
              <a:t>"When you see the fig tree putting forth its buds</a:t>
            </a:r>
            <a:r>
              <a:rPr lang="mr-IN" sz="3200" i="1" dirty="0">
                <a:solidFill>
                  <a:srgbClr val="FFFFFF"/>
                </a:solidFill>
                <a:latin typeface="Cambria"/>
                <a:cs typeface="Cambria"/>
              </a:rPr>
              <a:t>…</a:t>
            </a:r>
            <a:r>
              <a:rPr lang="en-US" sz="3200" dirty="0">
                <a:solidFill>
                  <a:srgbClr val="FFFFFF"/>
                </a:solidFill>
                <a:latin typeface="Cambria"/>
                <a:cs typeface="Cambria"/>
              </a:rPr>
              <a:t>" </a:t>
            </a:r>
            <a:r>
              <a:rPr lang="en-US" sz="3200" dirty="0">
                <a:solidFill>
                  <a:srgbClr val="FFFF00"/>
                </a:solidFill>
                <a:latin typeface="Cambria"/>
                <a:cs typeface="Cambria"/>
              </a:rPr>
              <a:t>Israel begin to be restored.</a:t>
            </a:r>
            <a:r>
              <a:rPr lang="en-US" sz="3200" dirty="0">
                <a:solidFill>
                  <a:srgbClr val="FFFFFF"/>
                </a:solidFill>
                <a:latin typeface="Cambria"/>
                <a:cs typeface="Cambria"/>
              </a:rPr>
              <a:t> She's a full nation. What are we waiting for? </a:t>
            </a:r>
            <a:r>
              <a:rPr lang="en-US" sz="3200" dirty="0">
                <a:solidFill>
                  <a:srgbClr val="FFFF00"/>
                </a:solidFill>
                <a:latin typeface="Cambria"/>
                <a:cs typeface="Cambria"/>
              </a:rPr>
              <a:t>The closing of the Gentiles.	</a:t>
            </a:r>
          </a:p>
          <a:p>
            <a:pPr algn="r"/>
            <a:r>
              <a:rPr lang="en-US" dirty="0">
                <a:solidFill>
                  <a:srgbClr val="FFFFFF"/>
                </a:solidFill>
                <a:latin typeface="Cambria"/>
                <a:cs typeface="Cambria"/>
              </a:rPr>
              <a:t>60-0229</a:t>
            </a:r>
            <a:r>
              <a:rPr lang="en-US" sz="2800" dirty="0">
                <a:solidFill>
                  <a:srgbClr val="FFFFFF"/>
                </a:solidFill>
                <a:latin typeface="Cambria"/>
                <a:cs typeface="Cambria"/>
              </a:rPr>
              <a:t> </a:t>
            </a:r>
            <a:endParaRPr lang="en-US" sz="2800" dirty="0">
              <a:solidFill>
                <a:srgbClr val="FFFF00"/>
              </a:solidFill>
              <a:latin typeface="Cambria"/>
              <a:cs typeface="Cambria"/>
            </a:endParaRP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4" name="Footer Placeholder 3"/>
          <p:cNvSpPr>
            <a:spLocks noGrp="1"/>
          </p:cNvSpPr>
          <p:nvPr>
            <p:ph type="ftr" sz="quarter" idx="11"/>
          </p:nvPr>
        </p:nvSpPr>
        <p:spPr/>
        <p:txBody>
          <a:bodyPr/>
          <a:lstStyle/>
          <a:p>
            <a:r>
              <a:rPr lang="en-US">
                <a:solidFill>
                  <a:prstClr val="black">
                    <a:tint val="75000"/>
                  </a:prstClr>
                </a:solidFill>
              </a:rPr>
              <a:t>Our Eternal Place</a:t>
            </a: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4067578192"/>
      </p:ext>
    </p:extLst>
  </p:cSld>
  <p:clrMapOvr>
    <a:masterClrMapping/>
  </p:clrMapOvr>
  <p:transition spd="med">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42</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457201" y="226772"/>
            <a:ext cx="7621154" cy="5903802"/>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2057804" y="2269346"/>
            <a:ext cx="5506636"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270956477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AC4DAC86-D943-45DC-86D6-56CCD16C63DC}" type="slidenum">
              <a:rPr lang="en-US" smtClean="0"/>
              <a:pPr/>
              <a:t>43</a:t>
            </a:fld>
            <a:endParaRPr lang="en-US"/>
          </a:p>
        </p:txBody>
      </p:sp>
      <p:sp>
        <p:nvSpPr>
          <p:cNvPr id="5" name="Rectangle 4"/>
          <p:cNvSpPr/>
          <p:nvPr/>
        </p:nvSpPr>
        <p:spPr>
          <a:xfrm>
            <a:off x="287655" y="228600"/>
            <a:ext cx="8153400" cy="6247864"/>
          </a:xfrm>
          <a:prstGeom prst="rect">
            <a:avLst/>
          </a:prstGeom>
        </p:spPr>
        <p:txBody>
          <a:bodyPr wrap="square">
            <a:spAutoFit/>
          </a:bodyPr>
          <a:lstStyle/>
          <a:p>
            <a:r>
              <a:rPr lang="en-US" sz="4000" b="1" dirty="0">
                <a:latin typeface="Cambria" charset="0"/>
                <a:ea typeface="Cambria" charset="0"/>
                <a:cs typeface="Cambria" charset="0"/>
              </a:rPr>
              <a:t>THE.CHURCH.OF.THE LIVING.GOD</a:t>
            </a:r>
            <a:r>
              <a:rPr lang="en-US" sz="3600" b="1" dirty="0">
                <a:latin typeface="Cambria" charset="0"/>
                <a:ea typeface="Cambria" charset="0"/>
                <a:cs typeface="Cambria" charset="0"/>
              </a:rPr>
              <a:t>  </a:t>
            </a:r>
          </a:p>
          <a:p>
            <a:r>
              <a:rPr lang="en-US" sz="2000" dirty="0">
                <a:latin typeface="Cambria" charset="0"/>
                <a:ea typeface="Cambria" charset="0"/>
                <a:cs typeface="Cambria" charset="0"/>
              </a:rPr>
              <a:t>51-0727</a:t>
            </a:r>
            <a:endParaRPr lang="en-US" sz="2400" dirty="0">
              <a:latin typeface="Cambria" charset="0"/>
              <a:ea typeface="Cambria" charset="0"/>
              <a:cs typeface="Cambria" charset="0"/>
            </a:endParaRPr>
          </a:p>
          <a:p>
            <a:r>
              <a:rPr lang="en-US" sz="3200" dirty="0">
                <a:latin typeface="Cambria" charset="0"/>
                <a:ea typeface="Cambria" charset="0"/>
                <a:cs typeface="Cambria" charset="0"/>
              </a:rPr>
              <a:t>	8 (Jn.5) God has seasons, and He had provisions made for that certain generation.</a:t>
            </a:r>
          </a:p>
          <a:p>
            <a:endParaRPr lang="en-US" sz="4000" b="1" dirty="0">
              <a:latin typeface="Cambria" charset="0"/>
              <a:ea typeface="Cambria" charset="0"/>
              <a:cs typeface="Cambria" charset="0"/>
            </a:endParaRPr>
          </a:p>
          <a:p>
            <a:r>
              <a:rPr lang="en-US" sz="4000" b="1" dirty="0">
                <a:latin typeface="Cambria" charset="0"/>
                <a:ea typeface="Cambria" charset="0"/>
                <a:cs typeface="Cambria" charset="0"/>
              </a:rPr>
              <a:t>THE.RESURRECTION OF.LAZARUS</a:t>
            </a:r>
            <a:r>
              <a:rPr lang="en-US" sz="2000" b="1" dirty="0">
                <a:latin typeface="Cambria" charset="0"/>
                <a:ea typeface="Cambria" charset="0"/>
                <a:cs typeface="Cambria" charset="0"/>
              </a:rPr>
              <a:t>  </a:t>
            </a:r>
            <a:r>
              <a:rPr lang="en-US" sz="2000" dirty="0">
                <a:latin typeface="Cambria" charset="0"/>
                <a:ea typeface="Cambria" charset="0"/>
                <a:cs typeface="Cambria" charset="0"/>
              </a:rPr>
              <a:t>50-0813</a:t>
            </a:r>
          </a:p>
          <a:p>
            <a:r>
              <a:rPr lang="en-US" sz="3200" dirty="0">
                <a:latin typeface="Cambria" charset="0"/>
                <a:ea typeface="Cambria" charset="0"/>
                <a:cs typeface="Cambria" charset="0"/>
              </a:rPr>
              <a:t>	24  He'll bring His Word to pass regardless</a:t>
            </a:r>
            <a:r>
              <a:rPr lang="en-US" sz="3200" dirty="0">
                <a:solidFill>
                  <a:srgbClr val="FFFF00"/>
                </a:solidFill>
                <a:latin typeface="Cambria" charset="0"/>
                <a:ea typeface="Cambria" charset="0"/>
                <a:cs typeface="Cambria" charset="0"/>
              </a:rPr>
              <a:t>. When the season comes, harvesters are ripe, God is going to send His Word and perform His things.</a:t>
            </a:r>
          </a:p>
          <a:p>
            <a:endParaRPr lang="en-US" sz="4000" dirty="0">
              <a:latin typeface="Cambria" charset="0"/>
              <a:ea typeface="Cambria" charset="0"/>
              <a:cs typeface="Cambria" charset="0"/>
            </a:endParaRPr>
          </a:p>
        </p:txBody>
      </p:sp>
    </p:spTree>
    <p:extLst>
      <p:ext uri="{BB962C8B-B14F-4D97-AF65-F5344CB8AC3E}">
        <p14:creationId xmlns:p14="http://schemas.microsoft.com/office/powerpoint/2010/main" val="111414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linds(horizontal)">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hart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28600" y="304800"/>
            <a:ext cx="5791200" cy="2062103"/>
          </a:xfrm>
          <a:prstGeom prst="rect">
            <a:avLst/>
          </a:prstGeom>
          <a:solidFill>
            <a:schemeClr val="bg1">
              <a:alpha val="70000"/>
            </a:schemeClr>
          </a:solidFill>
        </p:spPr>
        <p:txBody>
          <a:bodyPr wrap="square">
            <a:spAutoFit/>
          </a:bodyPr>
          <a:lstStyle/>
          <a:p>
            <a:r>
              <a:rPr lang="en-US" sz="3200" b="1" dirty="0">
                <a:latin typeface="Cambria" charset="0"/>
                <a:ea typeface="Cambria" charset="0"/>
                <a:cs typeface="Cambria" charset="0"/>
              </a:rPr>
              <a:t>Acts 7:6</a:t>
            </a:r>
          </a:p>
          <a:p>
            <a:r>
              <a:rPr lang="en-US" sz="2400" b="1" i="1" baseline="30000" dirty="0">
                <a:latin typeface="Cambria" charset="0"/>
                <a:ea typeface="Cambria" charset="0"/>
                <a:cs typeface="Cambria" charset="0"/>
              </a:rPr>
              <a:t>6 </a:t>
            </a:r>
            <a:r>
              <a:rPr lang="en-US" sz="2400" i="1" dirty="0">
                <a:latin typeface="Cambria" charset="0"/>
                <a:ea typeface="Cambria" charset="0"/>
                <a:cs typeface="Cambria" charset="0"/>
              </a:rPr>
              <a:t>And God </a:t>
            </a:r>
            <a:r>
              <a:rPr lang="en-US" sz="2400" i="1" dirty="0" err="1">
                <a:latin typeface="Cambria" charset="0"/>
                <a:ea typeface="Cambria" charset="0"/>
                <a:cs typeface="Cambria" charset="0"/>
              </a:rPr>
              <a:t>spake</a:t>
            </a:r>
            <a:r>
              <a:rPr lang="en-US" sz="2400" i="1" dirty="0">
                <a:latin typeface="Cambria" charset="0"/>
                <a:ea typeface="Cambria" charset="0"/>
                <a:cs typeface="Cambria" charset="0"/>
              </a:rPr>
              <a:t> on this wise, That his seed should sojourn in a strange land; and that they should bring them into bondage, and entreat them evil four hundred years.</a:t>
            </a:r>
            <a:endParaRPr lang="en-US" sz="2400" b="0" i="1" dirty="0">
              <a:effectLst/>
              <a:latin typeface="Cambria" charset="0"/>
              <a:ea typeface="Cambria" charset="0"/>
              <a:cs typeface="Cambria" charset="0"/>
            </a:endParaRPr>
          </a:p>
        </p:txBody>
      </p:sp>
    </p:spTree>
    <p:extLst>
      <p:ext uri="{BB962C8B-B14F-4D97-AF65-F5344CB8AC3E}">
        <p14:creationId xmlns:p14="http://schemas.microsoft.com/office/powerpoint/2010/main" val="390832131"/>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11-18-2018</a:t>
            </a:r>
          </a:p>
        </p:txBody>
      </p:sp>
      <p:sp>
        <p:nvSpPr>
          <p:cNvPr id="5" name="Footer Placeholder 4"/>
          <p:cNvSpPr>
            <a:spLocks noGrp="1"/>
          </p:cNvSpPr>
          <p:nvPr>
            <p:ph type="ftr" sz="quarter" idx="11"/>
          </p:nvPr>
        </p:nvSpPr>
        <p:spPr/>
        <p:txBody>
          <a:bodyPr/>
          <a:lstStyle/>
          <a:p>
            <a:r>
              <a:rPr lang="en-US">
                <a:solidFill>
                  <a:prstClr val="black">
                    <a:tint val="75000"/>
                  </a:prstClr>
                </a:solidFill>
              </a:rPr>
              <a:t>Our Eternal Place</a:t>
            </a:r>
          </a:p>
        </p:txBody>
      </p:sp>
      <p:sp>
        <p:nvSpPr>
          <p:cNvPr id="6" name="Slide Number Placeholder 5"/>
          <p:cNvSpPr>
            <a:spLocks noGrp="1"/>
          </p:cNvSpPr>
          <p:nvPr>
            <p:ph type="sldNum" sz="quarter" idx="12"/>
          </p:nvPr>
        </p:nvSpPr>
        <p:spPr/>
        <p:txBody>
          <a:bodyPr/>
          <a:lstStyle/>
          <a:p>
            <a:fld id="{B7C0236A-4F2F-4E30-A458-BF9C9929CBFC}" type="slidenum">
              <a:rPr lang="en-US" smtClean="0">
                <a:solidFill>
                  <a:prstClr val="black">
                    <a:tint val="75000"/>
                  </a:prstClr>
                </a:solidFill>
              </a:rPr>
              <a:pPr/>
              <a:t>45</a:t>
            </a:fld>
            <a:endParaRPr lang="en-US">
              <a:solidFill>
                <a:prstClr val="black">
                  <a:tint val="75000"/>
                </a:prstClr>
              </a:solidFill>
            </a:endParaRPr>
          </a:p>
        </p:txBody>
      </p:sp>
      <p:sp>
        <p:nvSpPr>
          <p:cNvPr id="7" name="Rectangle 6"/>
          <p:cNvSpPr/>
          <p:nvPr/>
        </p:nvSpPr>
        <p:spPr>
          <a:xfrm>
            <a:off x="104363" y="152400"/>
            <a:ext cx="8305800" cy="5755422"/>
          </a:xfrm>
          <a:prstGeom prst="rect">
            <a:avLst/>
          </a:prstGeom>
        </p:spPr>
        <p:txBody>
          <a:bodyPr wrap="square">
            <a:spAutoFit/>
          </a:bodyPr>
          <a:lstStyle/>
          <a:p>
            <a:r>
              <a:rPr lang="en-US" sz="4400" b="1" dirty="0">
                <a:latin typeface="Cambria" charset="0"/>
                <a:ea typeface="Cambria" charset="0"/>
                <a:cs typeface="Cambria" charset="0"/>
              </a:rPr>
              <a:t>CHURCH.AGE.BOOK</a:t>
            </a:r>
            <a:r>
              <a:rPr lang="en-US" sz="3600" dirty="0">
                <a:latin typeface="Cambria" charset="0"/>
                <a:ea typeface="Cambria" charset="0"/>
                <a:cs typeface="Cambria" charset="0"/>
              </a:rPr>
              <a:t>  </a:t>
            </a:r>
          </a:p>
          <a:p>
            <a:r>
              <a:rPr lang="en-US" sz="3600" dirty="0">
                <a:latin typeface="Cambria" charset="0"/>
                <a:ea typeface="Cambria" charset="0"/>
                <a:cs typeface="Cambria" charset="0"/>
              </a:rPr>
              <a:t>	 298-3  …There is an overlapping, a melting or fading into, rather than an abrupt end and a clear cut start. If you can just think of the seasons, you can get a very good picture of this. </a:t>
            </a:r>
          </a:p>
          <a:p>
            <a:r>
              <a:rPr lang="en-US" sz="3600" dirty="0">
                <a:latin typeface="Cambria" charset="0"/>
                <a:ea typeface="Cambria" charset="0"/>
                <a:cs typeface="Cambria" charset="0"/>
              </a:rPr>
              <a:t>	You can't tell exactly when summer became autumn--it just faded into it. That is how the ages are, and especially these last two. </a:t>
            </a:r>
          </a:p>
        </p:txBody>
      </p:sp>
    </p:spTree>
    <p:extLst>
      <p:ext uri="{BB962C8B-B14F-4D97-AF65-F5344CB8AC3E}">
        <p14:creationId xmlns:p14="http://schemas.microsoft.com/office/powerpoint/2010/main" val="2993158945"/>
      </p:ext>
    </p:extLst>
  </p:cSld>
  <p:clrMapOvr>
    <a:masterClrMapping/>
  </p:clrMapOvr>
  <p:transition spd="med">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CC4C004A-29A6-4B7D-8860-280B94587DA4}" type="slidenum">
              <a:rPr lang="en-US" smtClean="0"/>
              <a:t>46</a:t>
            </a:fld>
            <a:endParaRPr lang="en-US"/>
          </a:p>
        </p:txBody>
      </p:sp>
      <p:sp>
        <p:nvSpPr>
          <p:cNvPr id="5" name="Rectangle 4"/>
          <p:cNvSpPr/>
          <p:nvPr/>
        </p:nvSpPr>
        <p:spPr>
          <a:xfrm>
            <a:off x="4381500" y="-12865"/>
            <a:ext cx="3924300" cy="3662541"/>
          </a:xfrm>
          <a:prstGeom prst="rect">
            <a:avLst/>
          </a:prstGeom>
        </p:spPr>
        <p:txBody>
          <a:bodyPr wrap="square">
            <a:spAutoFit/>
          </a:bodyPr>
          <a:lstStyle/>
          <a:p>
            <a:r>
              <a:rPr lang="en-US" sz="3600" b="1" dirty="0">
                <a:latin typeface="Cambria" charset="0"/>
                <a:ea typeface="Cambria" charset="0"/>
                <a:cs typeface="Cambria" charset="0"/>
              </a:rPr>
              <a:t>I KINGS 18:29</a:t>
            </a:r>
          </a:p>
          <a:p>
            <a:r>
              <a:rPr lang="en-US" sz="2800" dirty="0">
                <a:latin typeface="Cambria" charset="0"/>
                <a:ea typeface="Cambria" charset="0"/>
                <a:cs typeface="Cambria" charset="0"/>
              </a:rPr>
              <a:t>	</a:t>
            </a:r>
            <a:r>
              <a:rPr lang="en-US" sz="2600" i="1" dirty="0">
                <a:latin typeface="Cambria" charset="0"/>
                <a:ea typeface="Cambria" charset="0"/>
                <a:cs typeface="Cambria" charset="0"/>
              </a:rPr>
              <a:t>30 And Elijah said unto </a:t>
            </a:r>
            <a:r>
              <a:rPr lang="en-US" sz="2800" i="1" dirty="0">
                <a:latin typeface="Cambria" charset="0"/>
                <a:ea typeface="Cambria" charset="0"/>
                <a:cs typeface="Cambria" charset="0"/>
              </a:rPr>
              <a:t>all the people, Come near unto me. And all the people came near unto him. </a:t>
            </a:r>
            <a:r>
              <a:rPr lang="en-US" sz="2800" i="1" dirty="0">
                <a:solidFill>
                  <a:srgbClr val="FFFF00"/>
                </a:solidFill>
                <a:latin typeface="Cambria" charset="0"/>
                <a:ea typeface="Cambria" charset="0"/>
                <a:cs typeface="Cambria" charset="0"/>
              </a:rPr>
              <a:t>And he repaired the altar of the LORD that was broken down.</a:t>
            </a:r>
            <a:endParaRPr lang="en-US" sz="2600" i="1" dirty="0">
              <a:solidFill>
                <a:srgbClr val="FFFF00"/>
              </a:solidFill>
              <a:latin typeface="Cambria" charset="0"/>
              <a:ea typeface="Cambria" charset="0"/>
              <a:cs typeface="Cambri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1271"/>
            <a:ext cx="4404276" cy="6060930"/>
          </a:xfrm>
          <a:prstGeom prst="rect">
            <a:avLst/>
          </a:prstGeom>
          <a:ln>
            <a:noFill/>
          </a:ln>
          <a:effectLst>
            <a:softEdge rad="112500"/>
          </a:effectLst>
        </p:spPr>
      </p:pic>
    </p:spTree>
    <p:extLst>
      <p:ext uri="{BB962C8B-B14F-4D97-AF65-F5344CB8AC3E}">
        <p14:creationId xmlns:p14="http://schemas.microsoft.com/office/powerpoint/2010/main" val="4121782545"/>
      </p:ext>
    </p:extLst>
  </p:cSld>
  <p:clrMapOvr>
    <a:masterClrMapping/>
  </p:clrMapOvr>
  <p:transition spd="med">
    <p:cut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212455" cy="6186309"/>
          </a:xfrm>
          <a:prstGeom prst="rect">
            <a:avLst/>
          </a:prstGeom>
        </p:spPr>
        <p:txBody>
          <a:bodyPr wrap="square">
            <a:spAutoFit/>
          </a:bodyPr>
          <a:lstStyle/>
          <a:p>
            <a:r>
              <a:rPr lang="en-US" sz="4400" b="1" dirty="0">
                <a:latin typeface="Cambria" charset="0"/>
                <a:ea typeface="Cambria" charset="0"/>
                <a:cs typeface="Cambria" charset="0"/>
              </a:rPr>
              <a:t>FROM.THAT.TIME</a:t>
            </a:r>
          </a:p>
          <a:p>
            <a:r>
              <a:rPr lang="en-US" sz="3600" dirty="0">
                <a:latin typeface="Cambria" charset="0"/>
                <a:ea typeface="Cambria" charset="0"/>
                <a:cs typeface="Cambria" charset="0"/>
              </a:rPr>
              <a:t>	122  ....And this ministry of discern-</a:t>
            </a:r>
            <a:r>
              <a:rPr lang="en-US" sz="3600" dirty="0" err="1">
                <a:latin typeface="Cambria" charset="0"/>
                <a:ea typeface="Cambria" charset="0"/>
                <a:cs typeface="Cambria" charset="0"/>
              </a:rPr>
              <a:t>ment</a:t>
            </a:r>
            <a:r>
              <a:rPr lang="en-US" sz="3600" dirty="0">
                <a:latin typeface="Cambria" charset="0"/>
                <a:ea typeface="Cambria" charset="0"/>
                <a:cs typeface="Cambria" charset="0"/>
              </a:rPr>
              <a:t> is now leaving, and</a:t>
            </a:r>
            <a:r>
              <a:rPr lang="en-US" sz="3600" dirty="0">
                <a:solidFill>
                  <a:srgbClr val="FFFF00"/>
                </a:solidFill>
                <a:latin typeface="Cambria" charset="0"/>
                <a:ea typeface="Cambria" charset="0"/>
                <a:cs typeface="Cambria" charset="0"/>
              </a:rPr>
              <a:t> I'm stepping into a higher ministry of speaking the Word</a:t>
            </a:r>
            <a:r>
              <a:rPr lang="en-US" sz="3600" dirty="0">
                <a:latin typeface="Cambria" charset="0"/>
                <a:ea typeface="Cambria" charset="0"/>
                <a:cs typeface="Cambria" charset="0"/>
              </a:rPr>
              <a:t>. And you see what God's done? He's put it right back into the lap of the people. </a:t>
            </a:r>
          </a:p>
          <a:p>
            <a:r>
              <a:rPr lang="en-US" sz="3600" dirty="0">
                <a:solidFill>
                  <a:srgbClr val="FFFF00"/>
                </a:solidFill>
                <a:latin typeface="Cambria" charset="0"/>
                <a:ea typeface="Cambria" charset="0"/>
                <a:cs typeface="Cambria" charset="0"/>
              </a:rPr>
              <a:t>	Let them come with the right approach and watch what happens. </a:t>
            </a:r>
            <a:r>
              <a:rPr lang="en-US" sz="3600" dirty="0">
                <a:latin typeface="Cambria" charset="0"/>
                <a:ea typeface="Cambria" charset="0"/>
                <a:cs typeface="Cambria" charset="0"/>
              </a:rPr>
              <a:t>But they've got to have the right approach… </a:t>
            </a:r>
          </a:p>
          <a:p>
            <a:pPr algn="r"/>
            <a:r>
              <a:rPr lang="en-US" sz="2800" dirty="0">
                <a:latin typeface="Cambria" charset="0"/>
                <a:ea typeface="Cambria" charset="0"/>
                <a:cs typeface="Cambria" charset="0"/>
              </a:rPr>
              <a:t>60-0716</a:t>
            </a:r>
          </a:p>
        </p:txBody>
      </p:sp>
      <p:sp>
        <p:nvSpPr>
          <p:cNvPr id="3" name="Date Placeholder 2"/>
          <p:cNvSpPr>
            <a:spLocks noGrp="1"/>
          </p:cNvSpPr>
          <p:nvPr>
            <p:ph type="dt" sz="half" idx="10"/>
          </p:nvPr>
        </p:nvSpPr>
        <p:spPr/>
        <p:txBody>
          <a:bodyPr/>
          <a:lstStyle/>
          <a:p>
            <a:r>
              <a:rPr lang="en-US"/>
              <a:t>11-18-2018</a:t>
            </a:r>
          </a:p>
        </p:txBody>
      </p:sp>
      <p:sp>
        <p:nvSpPr>
          <p:cNvPr id="4" name="Slide Number Placeholder 3"/>
          <p:cNvSpPr>
            <a:spLocks noGrp="1"/>
          </p:cNvSpPr>
          <p:nvPr>
            <p:ph type="sldNum" sz="quarter" idx="12"/>
          </p:nvPr>
        </p:nvSpPr>
        <p:spPr/>
        <p:txBody>
          <a:bodyPr/>
          <a:lstStyle/>
          <a:p>
            <a:fld id="{13E34D69-A5F1-4193-A2FE-6E4E86A12BE6}" type="slidenum">
              <a:rPr lang="en-US" smtClean="0"/>
              <a:pPr/>
              <a:t>47</a:t>
            </a:fld>
            <a:endParaRPr lang="en-US"/>
          </a:p>
        </p:txBody>
      </p:sp>
      <p:sp>
        <p:nvSpPr>
          <p:cNvPr id="5" name="Footer Placeholder 4"/>
          <p:cNvSpPr>
            <a:spLocks noGrp="1"/>
          </p:cNvSpPr>
          <p:nvPr>
            <p:ph type="ftr" sz="quarter" idx="11"/>
          </p:nvPr>
        </p:nvSpPr>
        <p:spPr/>
        <p:txBody>
          <a:bodyPr/>
          <a:lstStyle/>
          <a:p>
            <a:r>
              <a:rPr lang="en-US"/>
              <a:t>Our Eternal Place</a:t>
            </a:r>
          </a:p>
        </p:txBody>
      </p:sp>
    </p:spTree>
    <p:extLst>
      <p:ext uri="{BB962C8B-B14F-4D97-AF65-F5344CB8AC3E}">
        <p14:creationId xmlns:p14="http://schemas.microsoft.com/office/powerpoint/2010/main" val="2042674886"/>
      </p:ext>
    </p:extLst>
  </p:cSld>
  <p:clrMapOvr>
    <a:masterClrMapping/>
  </p:clrMapOvr>
  <p:transition spd="med">
    <p:cut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288655" cy="6555641"/>
          </a:xfrm>
          <a:prstGeom prst="rect">
            <a:avLst/>
          </a:prstGeom>
        </p:spPr>
        <p:txBody>
          <a:bodyPr wrap="square">
            <a:spAutoFit/>
          </a:bodyPr>
          <a:lstStyle/>
          <a:p>
            <a:r>
              <a:rPr lang="en-US" sz="4400" b="1" dirty="0">
                <a:latin typeface="Cambria" charset="0"/>
                <a:ea typeface="Cambria" charset="0"/>
                <a:cs typeface="Cambria" charset="0"/>
              </a:rPr>
              <a:t>COD</a:t>
            </a:r>
          </a:p>
          <a:p>
            <a:r>
              <a:rPr lang="en-US" sz="3200" dirty="0">
                <a:latin typeface="Cambria" charset="0"/>
                <a:ea typeface="Cambria" charset="0"/>
                <a:cs typeface="Cambria" charset="0"/>
              </a:rPr>
              <a:t>	411-20  (Hattie Wright) And you've heard what's been taken place; </a:t>
            </a:r>
            <a:r>
              <a:rPr lang="en-US" sz="3200" dirty="0">
                <a:solidFill>
                  <a:srgbClr val="FFFF00"/>
                </a:solidFill>
                <a:latin typeface="Cambria" charset="0"/>
                <a:ea typeface="Cambria" charset="0"/>
                <a:cs typeface="Cambria" charset="0"/>
              </a:rPr>
              <a:t>that's the ministry that we're entering into</a:t>
            </a:r>
            <a:r>
              <a:rPr lang="en-US" sz="3200" dirty="0">
                <a:latin typeface="Cambria" charset="0"/>
                <a:ea typeface="Cambria" charset="0"/>
                <a:cs typeface="Cambria" charset="0"/>
              </a:rPr>
              <a:t>. We're way up the road now</a:t>
            </a:r>
            <a:r>
              <a:rPr lang="mr-IN" sz="3200" dirty="0">
                <a:latin typeface="Cambria" charset="0"/>
                <a:ea typeface="Cambria" charset="0"/>
                <a:cs typeface="Cambria" charset="0"/>
              </a:rPr>
              <a:t>…</a:t>
            </a:r>
            <a:r>
              <a:rPr lang="en-US" sz="3200" dirty="0">
                <a:latin typeface="Cambria" charset="0"/>
                <a:ea typeface="Cambria" charset="0"/>
                <a:cs typeface="Cambria" charset="0"/>
              </a:rPr>
              <a:t> And we've got to have rapturing faith in a church that can be changed in a moment in a twinkling of an eye to go out, or we'll not go. </a:t>
            </a:r>
            <a:r>
              <a:rPr lang="en-US" sz="3200" dirty="0">
                <a:solidFill>
                  <a:srgbClr val="FFFF00"/>
                </a:solidFill>
                <a:latin typeface="Cambria" charset="0"/>
                <a:ea typeface="Cambria" charset="0"/>
                <a:cs typeface="Cambria" charset="0"/>
              </a:rPr>
              <a:t>But don't worry, it'll be there</a:t>
            </a:r>
            <a:r>
              <a:rPr lang="en-US" sz="3200" dirty="0">
                <a:latin typeface="Cambria" charset="0"/>
                <a:ea typeface="Cambria" charset="0"/>
                <a:cs typeface="Cambria" charset="0"/>
              </a:rPr>
              <a:t>. 	</a:t>
            </a:r>
            <a:r>
              <a:rPr lang="en-US" sz="3200" dirty="0">
                <a:solidFill>
                  <a:srgbClr val="FFFF00"/>
                </a:solidFill>
                <a:latin typeface="Cambria" charset="0"/>
                <a:ea typeface="Cambria" charset="0"/>
                <a:cs typeface="Cambria" charset="0"/>
              </a:rPr>
              <a:t>And when the power of this church rises, it'll bring its brethren; the power of that church will bring the other brethren; then there'll be a general resurrection</a:t>
            </a:r>
            <a:r>
              <a:rPr lang="en-US" sz="3200" dirty="0">
                <a:latin typeface="Cambria" charset="0"/>
                <a:ea typeface="Cambria" charset="0"/>
                <a:cs typeface="Cambria" charset="0"/>
              </a:rPr>
              <a:t>.</a:t>
            </a:r>
            <a:r>
              <a:rPr lang="en-US" sz="3200" b="1" dirty="0">
                <a:latin typeface="Cambria" charset="0"/>
                <a:ea typeface="Cambria" charset="0"/>
                <a:cs typeface="Cambria" charset="0"/>
              </a:rPr>
              <a:t> 	</a:t>
            </a:r>
          </a:p>
          <a:p>
            <a:pPr algn="r"/>
            <a:r>
              <a:rPr lang="en-US" sz="2400" dirty="0">
                <a:latin typeface="Cambria" charset="0"/>
                <a:ea typeface="Cambria" charset="0"/>
                <a:cs typeface="Cambria" charset="0"/>
              </a:rPr>
              <a:t>59-1219</a:t>
            </a:r>
            <a:endParaRPr lang="en-US" sz="3200" dirty="0">
              <a:latin typeface="Cambria" charset="0"/>
              <a:ea typeface="Cambria" charset="0"/>
              <a:cs typeface="Cambria" charset="0"/>
            </a:endParaRPr>
          </a:p>
        </p:txBody>
      </p:sp>
      <p:sp>
        <p:nvSpPr>
          <p:cNvPr id="3" name="Date Placeholder 2"/>
          <p:cNvSpPr>
            <a:spLocks noGrp="1"/>
          </p:cNvSpPr>
          <p:nvPr>
            <p:ph type="dt" sz="half" idx="10"/>
          </p:nvPr>
        </p:nvSpPr>
        <p:spPr/>
        <p:txBody>
          <a:bodyPr/>
          <a:lstStyle/>
          <a:p>
            <a:r>
              <a:rPr lang="en-US"/>
              <a:t>11-18-2018</a:t>
            </a:r>
            <a:endParaRPr lang="en-US" dirty="0"/>
          </a:p>
        </p:txBody>
      </p:sp>
      <p:sp>
        <p:nvSpPr>
          <p:cNvPr id="4" name="Slide Number Placeholder 3"/>
          <p:cNvSpPr>
            <a:spLocks noGrp="1"/>
          </p:cNvSpPr>
          <p:nvPr>
            <p:ph type="sldNum" sz="quarter" idx="12"/>
          </p:nvPr>
        </p:nvSpPr>
        <p:spPr/>
        <p:txBody>
          <a:bodyPr/>
          <a:lstStyle/>
          <a:p>
            <a:fld id="{13E34D69-A5F1-4193-A2FE-6E4E86A12BE6}" type="slidenum">
              <a:rPr lang="en-US" smtClean="0"/>
              <a:pPr/>
              <a:t>48</a:t>
            </a:fld>
            <a:endParaRPr lang="en-US"/>
          </a:p>
        </p:txBody>
      </p:sp>
      <p:sp>
        <p:nvSpPr>
          <p:cNvPr id="5" name="Footer Placeholder 4"/>
          <p:cNvSpPr>
            <a:spLocks noGrp="1"/>
          </p:cNvSpPr>
          <p:nvPr>
            <p:ph type="ftr" sz="quarter" idx="11"/>
          </p:nvPr>
        </p:nvSpPr>
        <p:spPr/>
        <p:txBody>
          <a:bodyPr/>
          <a:lstStyle/>
          <a:p>
            <a:r>
              <a:rPr lang="en-US"/>
              <a:t>Our Eternal Place</a:t>
            </a:r>
          </a:p>
        </p:txBody>
      </p:sp>
    </p:spTree>
    <p:extLst>
      <p:ext uri="{BB962C8B-B14F-4D97-AF65-F5344CB8AC3E}">
        <p14:creationId xmlns:p14="http://schemas.microsoft.com/office/powerpoint/2010/main" val="783151597"/>
      </p:ext>
    </p:extLst>
  </p:cSld>
  <p:clrMapOvr>
    <a:masterClrMapping/>
  </p:clrMapOvr>
  <p:transition spd="med">
    <p:cut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7924800" cy="6063198"/>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TESTIMONY.OF.A.TRUE.WITNESS</a:t>
            </a:r>
          </a:p>
          <a:p>
            <a:r>
              <a:rPr lang="en-US" sz="3200" dirty="0">
                <a:latin typeface="Cambria" charset="0"/>
                <a:ea typeface="Cambria" charset="0"/>
                <a:cs typeface="Cambria" charset="0"/>
              </a:rPr>
              <a:t>	83 </a:t>
            </a:r>
            <a:r>
              <a:rPr lang="mr-IN" sz="3200" dirty="0">
                <a:latin typeface="Cambria" charset="0"/>
                <a:ea typeface="Cambria" charset="0"/>
                <a:cs typeface="Cambria" charset="0"/>
              </a:rPr>
              <a:t>…</a:t>
            </a:r>
            <a:r>
              <a:rPr lang="en-US" sz="3200" dirty="0">
                <a:latin typeface="Cambria" charset="0"/>
                <a:ea typeface="Cambria" charset="0"/>
                <a:cs typeface="Cambria" charset="0"/>
              </a:rPr>
              <a:t>When we are in the season of mortal life, raising our children, marrying and bringing forth families, </a:t>
            </a:r>
            <a:r>
              <a:rPr lang="en-US" sz="3200" dirty="0">
                <a:solidFill>
                  <a:srgbClr val="FFFF00"/>
                </a:solidFill>
                <a:latin typeface="Cambria" charset="0"/>
                <a:ea typeface="Cambria" charset="0"/>
                <a:cs typeface="Cambria" charset="0"/>
              </a:rPr>
              <a:t>this is the season of mortal life</a:t>
            </a:r>
            <a:r>
              <a:rPr lang="mr-IN" sz="3200" dirty="0">
                <a:solidFill>
                  <a:srgbClr val="FFFF00"/>
                </a:solidFill>
                <a:latin typeface="Cambria" charset="0"/>
                <a:ea typeface="Cambria" charset="0"/>
                <a:cs typeface="Cambria" charset="0"/>
              </a:rPr>
              <a:t>…</a:t>
            </a:r>
            <a:r>
              <a:rPr lang="en-US" sz="3200" dirty="0">
                <a:solidFill>
                  <a:srgbClr val="FFFF00"/>
                </a:solidFill>
                <a:latin typeface="Cambria" charset="0"/>
                <a:ea typeface="Cambria" charset="0"/>
                <a:cs typeface="Cambria" charset="0"/>
              </a:rPr>
              <a:t> </a:t>
            </a:r>
            <a:r>
              <a:rPr lang="en-US" sz="3200" dirty="0">
                <a:latin typeface="Cambria" charset="0"/>
                <a:ea typeface="Cambria" charset="0"/>
                <a:cs typeface="Cambria" charset="0"/>
              </a:rPr>
              <a:t>and there will come another season. </a:t>
            </a:r>
          </a:p>
          <a:p>
            <a:r>
              <a:rPr lang="en-US" sz="3200" dirty="0">
                <a:latin typeface="Cambria" charset="0"/>
                <a:ea typeface="Cambria" charset="0"/>
                <a:cs typeface="Cambria" charset="0"/>
              </a:rPr>
              <a:t>	And that season that will come will be </a:t>
            </a:r>
            <a:r>
              <a:rPr lang="en-US" sz="3200" dirty="0">
                <a:solidFill>
                  <a:srgbClr val="FFFF00"/>
                </a:solidFill>
                <a:latin typeface="Cambria" charset="0"/>
                <a:ea typeface="Cambria" charset="0"/>
                <a:cs typeface="Cambria" charset="0"/>
              </a:rPr>
              <a:t>the immortal season. This is the wrong season now; this is mortal season. But immortal season is coming. 									</a:t>
            </a:r>
            <a:r>
              <a:rPr lang="en-US" sz="2800" dirty="0">
                <a:latin typeface="Cambria" charset="0"/>
                <a:ea typeface="Cambria" charset="0"/>
                <a:cs typeface="Cambria" charset="0"/>
              </a:rPr>
              <a:t>61-1105</a:t>
            </a:r>
            <a:r>
              <a:rPr lang="en-US" sz="2800" dirty="0">
                <a:solidFill>
                  <a:srgbClr val="FFFF00"/>
                </a:solidFill>
                <a:latin typeface="Cambria" charset="0"/>
                <a:ea typeface="Cambria" charset="0"/>
                <a:cs typeface="Cambria" charset="0"/>
              </a:rPr>
              <a:t>		</a:t>
            </a:r>
            <a:endParaRPr lang="en-US" sz="2800" dirty="0">
              <a:latin typeface="Cambria" charset="0"/>
              <a:ea typeface="Cambria" charset="0"/>
              <a:cs typeface="Cambria" charset="0"/>
            </a:endParaRPr>
          </a:p>
        </p:txBody>
      </p:sp>
      <p:sp>
        <p:nvSpPr>
          <p:cNvPr id="3" name="Date Placeholder 2"/>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400D186F-2A38-40D9-A410-F86CB2F0EA20}" type="slidenum">
              <a:rPr lang="en-US" smtClean="0"/>
              <a:pPr/>
              <a:t>49</a:t>
            </a:fld>
            <a:endParaRPr lang="en-US"/>
          </a:p>
        </p:txBody>
      </p:sp>
    </p:spTree>
    <p:extLst>
      <p:ext uri="{BB962C8B-B14F-4D97-AF65-F5344CB8AC3E}">
        <p14:creationId xmlns:p14="http://schemas.microsoft.com/office/powerpoint/2010/main" val="1184565008"/>
      </p:ext>
    </p:extLst>
  </p:cSld>
  <p:clrMapOvr>
    <a:masterClrMapping/>
  </p:clrMapOvr>
  <p:transition spd="med">
    <p:cut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A52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2C1671-BC32-45CC-927E-0153F63AD4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flipV="1">
            <a:off x="1786466" y="-660399"/>
            <a:ext cx="5571066" cy="8178799"/>
          </a:xfrm>
          <a:prstGeom prst="rect">
            <a:avLst/>
          </a:prstGeom>
        </p:spPr>
      </p:pic>
      <p:sp>
        <p:nvSpPr>
          <p:cNvPr id="3" name="Footer Placeholder 2">
            <a:extLst>
              <a:ext uri="{FF2B5EF4-FFF2-40B4-BE49-F238E27FC236}">
                <a16:creationId xmlns:a16="http://schemas.microsoft.com/office/drawing/2014/main" id="{1B77623E-0FD8-4EFC-819B-6F644B4205CA}"/>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2" name="Date Placeholder 1">
            <a:extLst>
              <a:ext uri="{FF2B5EF4-FFF2-40B4-BE49-F238E27FC236}">
                <a16:creationId xmlns:a16="http://schemas.microsoft.com/office/drawing/2014/main" id="{C661B587-A18E-49A8-BEA0-721EC91461CF}"/>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4" name="Slide Number Placeholder 3">
            <a:extLst>
              <a:ext uri="{FF2B5EF4-FFF2-40B4-BE49-F238E27FC236}">
                <a16:creationId xmlns:a16="http://schemas.microsoft.com/office/drawing/2014/main" id="{0C1BDA93-933B-4907-AA0D-7DCB6E080B14}"/>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FBADFB16-B3DB-46C7-8185-C4EDBAC3C4AC}" type="slidenum">
              <a:rPr lang="en-US" sz="900">
                <a:solidFill>
                  <a:srgbClr val="000000"/>
                </a:solidFill>
              </a:rPr>
              <a:pPr algn="r">
                <a:spcAft>
                  <a:spcPts val="600"/>
                </a:spcAft>
              </a:pPr>
              <a:t>5</a:t>
            </a:fld>
            <a:endParaRPr lang="en-US" sz="900">
              <a:solidFill>
                <a:srgbClr val="000000"/>
              </a:solidFill>
            </a:endParaRPr>
          </a:p>
        </p:txBody>
      </p:sp>
    </p:spTree>
    <p:extLst>
      <p:ext uri="{BB962C8B-B14F-4D97-AF65-F5344CB8AC3E}">
        <p14:creationId xmlns:p14="http://schemas.microsoft.com/office/powerpoint/2010/main" val="4292992206"/>
      </p:ext>
    </p:extLst>
  </p:cSld>
  <p:clrMapOvr>
    <a:masterClrMapping/>
  </p:clrMapOvr>
  <p:transition spd="med">
    <p:cut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FBADFB16-B3DB-46C7-8185-C4EDBAC3C4AC}" type="slidenum">
              <a:rPr lang="en-US" smtClean="0"/>
              <a:pPr/>
              <a:t>50</a:t>
            </a:fld>
            <a:endParaRPr lang="en-US"/>
          </a:p>
        </p:txBody>
      </p:sp>
      <p:sp>
        <p:nvSpPr>
          <p:cNvPr id="5" name="Rectangle 4"/>
          <p:cNvSpPr/>
          <p:nvPr/>
        </p:nvSpPr>
        <p:spPr>
          <a:xfrm>
            <a:off x="304800" y="76200"/>
            <a:ext cx="8077200" cy="5693866"/>
          </a:xfrm>
          <a:prstGeom prst="rect">
            <a:avLst/>
          </a:prstGeom>
        </p:spPr>
        <p:txBody>
          <a:bodyPr wrap="square">
            <a:spAutoFit/>
          </a:bodyPr>
          <a:lstStyle/>
          <a:p>
            <a:r>
              <a:rPr lang="en-US" sz="4400" b="1" dirty="0">
                <a:latin typeface="Cambria" pitchFamily="18" charset="0"/>
              </a:rPr>
              <a:t>HEBREWS 11:8-10</a:t>
            </a:r>
          </a:p>
          <a:p>
            <a:r>
              <a:rPr lang="en-US" sz="3200" i="1" dirty="0">
                <a:latin typeface="Cambria" pitchFamily="18" charset="0"/>
              </a:rPr>
              <a:t>     8 By faith Abraham, when he was called to go out into a place which he should after receive for an inheritance, obeyed; and he went out, not knowing whither he went. 9 By faith he sojourned in the land of promise, as in </a:t>
            </a:r>
            <a:r>
              <a:rPr lang="en-US" sz="3200" i="1" dirty="0">
                <a:solidFill>
                  <a:srgbClr val="FFFF00"/>
                </a:solidFill>
                <a:latin typeface="Cambria" pitchFamily="18" charset="0"/>
              </a:rPr>
              <a:t>a strange country, </a:t>
            </a:r>
            <a:r>
              <a:rPr lang="en-US" sz="3200" i="1" dirty="0">
                <a:latin typeface="Cambria" pitchFamily="18" charset="0"/>
              </a:rPr>
              <a:t>dwelling in tabernacles with Isaac and Jacob, the heirs with him of the same promise: 10 For he looked for a city which hath foundations, whose builder and maker is God. </a:t>
            </a:r>
          </a:p>
        </p:txBody>
      </p:sp>
    </p:spTree>
    <p:extLst>
      <p:ext uri="{BB962C8B-B14F-4D97-AF65-F5344CB8AC3E}">
        <p14:creationId xmlns:p14="http://schemas.microsoft.com/office/powerpoint/2010/main" val="3019424485"/>
      </p:ext>
    </p:extLst>
  </p:cSld>
  <p:clrMapOvr>
    <a:masterClrMapping/>
  </p:clrMapOvr>
  <p:transition spd="med">
    <p:cut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26"/>
          <a:stretch/>
        </p:blipFill>
        <p:spPr bwMode="auto">
          <a:xfrm>
            <a:off x="0" y="-77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362200" y="970650"/>
            <a:ext cx="8229600" cy="1143000"/>
          </a:xfrm>
        </p:spPr>
        <p:txBody>
          <a:bodyPr>
            <a:noAutofit/>
          </a:bodyPr>
          <a:lstStyle/>
          <a:p>
            <a:r>
              <a:rPr lang="en-US" sz="13800" dirty="0">
                <a:latin typeface="+mn-lt"/>
                <a:cs typeface="Aharoni" panose="02010803020104030203" pitchFamily="2" charset="-79"/>
              </a:rPr>
              <a:t>Israel </a:t>
            </a:r>
          </a:p>
        </p:txBody>
      </p:sp>
      <p:sp>
        <p:nvSpPr>
          <p:cNvPr id="4" name="Rectangle 3"/>
          <p:cNvSpPr/>
          <p:nvPr/>
        </p:nvSpPr>
        <p:spPr>
          <a:xfrm>
            <a:off x="1905000" y="1828800"/>
            <a:ext cx="5410200" cy="707886"/>
          </a:xfrm>
          <a:prstGeom prst="rect">
            <a:avLst/>
          </a:prstGeom>
          <a:solidFill>
            <a:schemeClr val="accent2">
              <a:lumMod val="60000"/>
              <a:lumOff val="40000"/>
              <a:alpha val="85000"/>
            </a:schemeClr>
          </a:solidFill>
        </p:spPr>
        <p:txBody>
          <a:bodyPr wrap="square">
            <a:spAutoFit/>
          </a:bodyPr>
          <a:lstStyle/>
          <a:p>
            <a:pPr algn="ctr">
              <a:defRPr/>
            </a:pPr>
            <a:r>
              <a:rPr lang="en-US" sz="4000" dirty="0">
                <a:solidFill>
                  <a:srgbClr val="000000"/>
                </a:solidFill>
              </a:rPr>
              <a:t>Amos 9:11-15</a:t>
            </a: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5" name="Footer Placeholder 4"/>
          <p:cNvSpPr>
            <a:spLocks noGrp="1"/>
          </p:cNvSpPr>
          <p:nvPr>
            <p:ph type="ftr" sz="quarter" idx="11"/>
          </p:nvPr>
        </p:nvSpPr>
        <p:spPr/>
        <p:txBody>
          <a:bodyPr/>
          <a:lstStyle/>
          <a:p>
            <a:r>
              <a:rPr lang="en-US">
                <a:solidFill>
                  <a:prstClr val="black">
                    <a:tint val="75000"/>
                  </a:prstClr>
                </a:solidFill>
              </a:rPr>
              <a:t>Our Eternal Place</a:t>
            </a:r>
          </a:p>
        </p:txBody>
      </p:sp>
      <p:sp>
        <p:nvSpPr>
          <p:cNvPr id="6" name="Slide Number Placeholder 5"/>
          <p:cNvSpPr>
            <a:spLocks noGrp="1"/>
          </p:cNvSpPr>
          <p:nvPr>
            <p:ph type="sldNum" sz="quarter" idx="12"/>
          </p:nvPr>
        </p:nvSpPr>
        <p:spPr/>
        <p:txBody>
          <a:bodyPr/>
          <a:lstStyle/>
          <a:p>
            <a:fld id="{B7C0236A-4F2F-4E30-A458-BF9C9929CBF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850445826"/>
      </p:ext>
    </p:extLst>
  </p:cSld>
  <p:clrMapOvr>
    <a:masterClrMapping/>
  </p:clrMapOvr>
  <p:transition spd="med">
    <p:cut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077200" cy="4924425"/>
          </a:xfrm>
          <a:prstGeom prst="rect">
            <a:avLst/>
          </a:prstGeom>
        </p:spPr>
        <p:txBody>
          <a:bodyPr wrap="square">
            <a:spAutoFit/>
          </a:bodyPr>
          <a:lstStyle/>
          <a:p>
            <a:pPr lvl="0" fontAlgn="base">
              <a:spcBef>
                <a:spcPct val="0"/>
              </a:spcBef>
              <a:spcAft>
                <a:spcPct val="0"/>
              </a:spcAft>
              <a:defRPr/>
            </a:pPr>
            <a:r>
              <a:rPr lang="en-US" sz="4400" b="1" dirty="0">
                <a:solidFill>
                  <a:prstClr val="white"/>
                </a:solidFill>
                <a:latin typeface="Cambria" charset="0"/>
                <a:ea typeface="Cambria" charset="0"/>
                <a:cs typeface="Cambria" charset="0"/>
              </a:rPr>
              <a:t>THE MARK OF THE BEAST</a:t>
            </a:r>
          </a:p>
          <a:p>
            <a:pPr lvl="0" fontAlgn="base">
              <a:spcBef>
                <a:spcPct val="0"/>
              </a:spcBef>
              <a:spcAft>
                <a:spcPct val="0"/>
              </a:spcAft>
              <a:defRPr/>
            </a:pPr>
            <a:r>
              <a:rPr lang="en-US" sz="4000" dirty="0">
                <a:solidFill>
                  <a:prstClr val="white"/>
                </a:solidFill>
                <a:latin typeface="Cambria" charset="0"/>
                <a:ea typeface="Cambria" charset="0"/>
                <a:cs typeface="Cambria" charset="0"/>
              </a:rPr>
              <a:t>	If you want to see what day of the month it is, look on the calendar. If you want to see what day in the season it is of the coming of the Lord, watch where Israel's setting. </a:t>
            </a:r>
            <a:r>
              <a:rPr lang="en-US" sz="4000" dirty="0">
                <a:solidFill>
                  <a:srgbClr val="FFFF00"/>
                </a:solidFill>
                <a:latin typeface="Cambria" charset="0"/>
                <a:ea typeface="Cambria" charset="0"/>
                <a:cs typeface="Cambria" charset="0"/>
              </a:rPr>
              <a:t>That's God's timepiece…</a:t>
            </a:r>
          </a:p>
          <a:p>
            <a:pPr lvl="0" algn="r" fontAlgn="base">
              <a:spcBef>
                <a:spcPct val="0"/>
              </a:spcBef>
              <a:spcAft>
                <a:spcPct val="0"/>
              </a:spcAft>
              <a:defRPr/>
            </a:pPr>
            <a:r>
              <a:rPr lang="en-US" dirty="0">
                <a:solidFill>
                  <a:prstClr val="white"/>
                </a:solidFill>
                <a:latin typeface="Cambria" charset="0"/>
                <a:ea typeface="Cambria" charset="0"/>
                <a:cs typeface="Cambria" charset="0"/>
              </a:rPr>
              <a:t>1961</a:t>
            </a:r>
          </a:p>
          <a:p>
            <a:pPr lvl="0" fontAlgn="base">
              <a:spcBef>
                <a:spcPct val="0"/>
              </a:spcBef>
              <a:spcAft>
                <a:spcPct val="0"/>
              </a:spcAft>
              <a:defRPr/>
            </a:pPr>
            <a:endParaRPr lang="en-US" sz="1200" dirty="0">
              <a:solidFill>
                <a:prstClr val="white"/>
              </a:solidFill>
              <a:latin typeface="Cambria" charset="0"/>
              <a:ea typeface="Cambria" charset="0"/>
              <a:cs typeface="Cambria" charset="0"/>
            </a:endParaRPr>
          </a:p>
        </p:txBody>
      </p:sp>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906166660"/>
      </p:ext>
    </p:extLst>
  </p:cSld>
  <p:clrMapOvr>
    <a:masterClrMapping/>
  </p:clrMapOvr>
  <p:transition spd="med">
    <p:cut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p>
        </p:txBody>
      </p:sp>
      <p:sp>
        <p:nvSpPr>
          <p:cNvPr id="4" name="Slide Number Placeholder 3"/>
          <p:cNvSpPr>
            <a:spLocks noGrp="1"/>
          </p:cNvSpPr>
          <p:nvPr>
            <p:ph type="sldNum" sz="quarter" idx="12"/>
          </p:nvPr>
        </p:nvSpPr>
        <p:spPr/>
        <p:txBody>
          <a:bodyPr/>
          <a:lstStyle/>
          <a:p>
            <a:fld id="{B7C0236A-4F2F-4E30-A458-BF9C9929CBFC}" type="slidenum">
              <a:rPr lang="en-US" smtClean="0">
                <a:solidFill>
                  <a:prstClr val="black">
                    <a:tint val="75000"/>
                  </a:prstClr>
                </a:solidFill>
              </a:rPr>
              <a:pPr/>
              <a:t>53</a:t>
            </a:fld>
            <a:endParaRPr lang="en-US">
              <a:solidFill>
                <a:prstClr val="black">
                  <a:tint val="75000"/>
                </a:prstClr>
              </a:solidFill>
            </a:endParaRPr>
          </a:p>
        </p:txBody>
      </p:sp>
      <p:sp>
        <p:nvSpPr>
          <p:cNvPr id="5" name="Rectangle 4"/>
          <p:cNvSpPr/>
          <p:nvPr/>
        </p:nvSpPr>
        <p:spPr>
          <a:xfrm>
            <a:off x="228600" y="76200"/>
            <a:ext cx="8212455" cy="5324535"/>
          </a:xfrm>
          <a:prstGeom prst="rect">
            <a:avLst/>
          </a:prstGeom>
        </p:spPr>
        <p:txBody>
          <a:bodyPr wrap="square">
            <a:spAutoFit/>
          </a:bodyPr>
          <a:lstStyle/>
          <a:p>
            <a:r>
              <a:rPr lang="en-US" sz="4800" b="1" dirty="0">
                <a:latin typeface="Cambria" charset="0"/>
                <a:ea typeface="Cambria" charset="0"/>
                <a:cs typeface="Cambria" charset="0"/>
              </a:rPr>
              <a:t>Matt. 24:32 to Matt. 25:1, 6</a:t>
            </a:r>
          </a:p>
          <a:p>
            <a:r>
              <a:rPr lang="en-US" sz="4000" i="1" dirty="0">
                <a:latin typeface="Cambria" charset="0"/>
                <a:ea typeface="Cambria" charset="0"/>
                <a:cs typeface="Cambria" charset="0"/>
              </a:rPr>
              <a:t>	</a:t>
            </a:r>
            <a:r>
              <a:rPr lang="en-US" sz="3600" i="1" dirty="0">
                <a:latin typeface="Cambria" charset="0"/>
                <a:ea typeface="Cambria" charset="0"/>
                <a:cs typeface="Cambria" charset="0"/>
              </a:rPr>
              <a:t>Now learn a parable of the fig tree; When his branch is yet tender, and </a:t>
            </a:r>
            <a:r>
              <a:rPr lang="en-US" sz="3600" i="1" dirty="0" err="1">
                <a:latin typeface="Cambria" charset="0"/>
                <a:ea typeface="Cambria" charset="0"/>
                <a:cs typeface="Cambria" charset="0"/>
              </a:rPr>
              <a:t>putteth</a:t>
            </a:r>
            <a:r>
              <a:rPr lang="en-US" sz="3600" i="1" dirty="0">
                <a:latin typeface="Cambria" charset="0"/>
                <a:ea typeface="Cambria" charset="0"/>
                <a:cs typeface="Cambria" charset="0"/>
              </a:rPr>
              <a:t> forth leaves, ye know that summer is nigh: 33 So likewise ye, when ye shall see all these things, know that it is near, even at the doors. 34 Verily I say unto you, This generation shall not pass, till all these things be fulfilled.</a:t>
            </a:r>
            <a:endParaRPr lang="en-US" sz="4000" i="1" dirty="0">
              <a:latin typeface="Cambria" charset="0"/>
              <a:ea typeface="Cambria" charset="0"/>
              <a:cs typeface="Cambria" charset="0"/>
            </a:endParaRPr>
          </a:p>
        </p:txBody>
      </p:sp>
    </p:spTree>
    <p:extLst>
      <p:ext uri="{BB962C8B-B14F-4D97-AF65-F5344CB8AC3E}">
        <p14:creationId xmlns:p14="http://schemas.microsoft.com/office/powerpoint/2010/main" val="804773334"/>
      </p:ext>
    </p:extLst>
  </p:cSld>
  <p:clrMapOvr>
    <a:masterClrMapping/>
  </p:clrMapOvr>
  <p:transition spd="med">
    <p:cut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212455" cy="6678751"/>
          </a:xfrm>
          <a:prstGeom prst="rect">
            <a:avLst/>
          </a:prstGeom>
          <a:solidFill>
            <a:schemeClr val="bg1"/>
          </a:solidFill>
        </p:spPr>
        <p:txBody>
          <a:bodyPr wrap="square">
            <a:spAutoFit/>
          </a:bodyPr>
          <a:lstStyle/>
          <a:p>
            <a:r>
              <a:rPr lang="en-US" sz="4400" b="1" dirty="0">
                <a:latin typeface="Cambria"/>
                <a:cs typeface="Cambria"/>
              </a:rPr>
              <a:t>AMOS 9:11-15</a:t>
            </a:r>
          </a:p>
          <a:p>
            <a:r>
              <a:rPr lang="en-US" sz="3200" i="1" dirty="0">
                <a:latin typeface="Cambria"/>
                <a:cs typeface="Cambria"/>
              </a:rPr>
              <a:t>	In that day will I raise up the tabernacle of David that is fallen, and close up the breaches thereof; and I will raise up his ruins, and I will build it as in the days of old: 12 That they may possess the remnant of Edom, and of all the heathen, which are called by my name, </a:t>
            </a:r>
            <a:r>
              <a:rPr lang="en-US" sz="3200" i="1" dirty="0" err="1">
                <a:latin typeface="Cambria"/>
                <a:cs typeface="Cambria"/>
              </a:rPr>
              <a:t>saith</a:t>
            </a:r>
            <a:r>
              <a:rPr lang="en-US" sz="3200" i="1" dirty="0">
                <a:latin typeface="Cambria"/>
                <a:cs typeface="Cambria"/>
              </a:rPr>
              <a:t> the LORD that doeth this. 13 Behold, the days come, </a:t>
            </a:r>
            <a:r>
              <a:rPr lang="en-US" sz="3200" i="1" dirty="0" err="1">
                <a:latin typeface="Cambria"/>
                <a:cs typeface="Cambria"/>
              </a:rPr>
              <a:t>saith</a:t>
            </a:r>
            <a:r>
              <a:rPr lang="en-US" sz="3200" i="1" dirty="0">
                <a:latin typeface="Cambria"/>
                <a:cs typeface="Cambria"/>
              </a:rPr>
              <a:t> the LORD, that the plowman shall overtake the reaper, and the </a:t>
            </a:r>
            <a:r>
              <a:rPr lang="en-US" sz="3200" i="1" dirty="0" err="1">
                <a:latin typeface="Cambria"/>
                <a:cs typeface="Cambria"/>
              </a:rPr>
              <a:t>treader</a:t>
            </a:r>
            <a:r>
              <a:rPr lang="en-US" sz="3200" i="1" dirty="0">
                <a:latin typeface="Cambria"/>
                <a:cs typeface="Cambria"/>
              </a:rPr>
              <a:t> of grapes him that soweth seed; and the mountains shall drop sweet wine, and all the hills shall melt.</a:t>
            </a:r>
          </a:p>
        </p:txBody>
      </p:sp>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401451364"/>
      </p:ext>
    </p:extLst>
  </p:cSld>
  <p:clrMapOvr>
    <a:masterClrMapping/>
  </p:clrMapOvr>
  <p:transition spd="med">
    <p:cut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45BD1-B1D5-4FE1-AA46-2E20179C25A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6DEF0CD2-58B7-46BF-80D4-DE37B0AA9873}"/>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060F8D96-82A8-4536-9598-AFA81A9B3DAC}"/>
              </a:ext>
            </a:extLst>
          </p:cNvPr>
          <p:cNvSpPr>
            <a:spLocks noGrp="1"/>
          </p:cNvSpPr>
          <p:nvPr>
            <p:ph type="sldNum" sz="quarter" idx="12"/>
          </p:nvPr>
        </p:nvSpPr>
        <p:spPr/>
        <p:txBody>
          <a:bodyPr/>
          <a:lstStyle/>
          <a:p>
            <a:fld id="{FBADFB16-B3DB-46C7-8185-C4EDBAC3C4AC}" type="slidenum">
              <a:rPr lang="en-US" smtClean="0"/>
              <a:pPr/>
              <a:t>55</a:t>
            </a:fld>
            <a:endParaRPr lang="en-US"/>
          </a:p>
        </p:txBody>
      </p:sp>
      <p:sp>
        <p:nvSpPr>
          <p:cNvPr id="5" name="Rectangle 4">
            <a:extLst>
              <a:ext uri="{FF2B5EF4-FFF2-40B4-BE49-F238E27FC236}">
                <a16:creationId xmlns:a16="http://schemas.microsoft.com/office/drawing/2014/main" id="{47C7D504-B2E2-4714-83E5-6A894DF7A362}"/>
              </a:ext>
            </a:extLst>
          </p:cNvPr>
          <p:cNvSpPr/>
          <p:nvPr/>
        </p:nvSpPr>
        <p:spPr>
          <a:xfrm>
            <a:off x="304799" y="228601"/>
            <a:ext cx="8136255" cy="5632311"/>
          </a:xfrm>
          <a:prstGeom prst="rect">
            <a:avLst/>
          </a:prstGeom>
        </p:spPr>
        <p:txBody>
          <a:bodyPr wrap="square">
            <a:spAutoFit/>
          </a:bodyPr>
          <a:lstStyle/>
          <a:p>
            <a:r>
              <a:rPr lang="en-US" sz="3600" i="1" dirty="0">
                <a:latin typeface="Cambria"/>
                <a:cs typeface="Cambria"/>
              </a:rPr>
              <a:t>	14  And I will bring again the captivity of my people of Israel, and they shall build the waste cities, and inhabit them; and they shall plant vineyards, and drink the wine thereof; they shall also make gardens, and eat the fruit of them. 15  And I will plant them upon their land, and they shall no more be pulled up out of their land which I have given them, </a:t>
            </a:r>
            <a:r>
              <a:rPr lang="en-US" sz="3600" i="1" dirty="0" err="1">
                <a:latin typeface="Cambria"/>
                <a:cs typeface="Cambria"/>
              </a:rPr>
              <a:t>saith</a:t>
            </a:r>
            <a:r>
              <a:rPr lang="en-US" sz="3600" i="1" dirty="0">
                <a:latin typeface="Cambria"/>
                <a:cs typeface="Cambria"/>
              </a:rPr>
              <a:t> the LORD thy God.</a:t>
            </a:r>
          </a:p>
        </p:txBody>
      </p:sp>
    </p:spTree>
    <p:extLst>
      <p:ext uri="{BB962C8B-B14F-4D97-AF65-F5344CB8AC3E}">
        <p14:creationId xmlns:p14="http://schemas.microsoft.com/office/powerpoint/2010/main" val="3085110623"/>
      </p:ext>
    </p:extLst>
  </p:cSld>
  <p:clrMapOvr>
    <a:masterClrMapping/>
  </p:clrMapOvr>
  <p:transition spd="med">
    <p:cut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229600" cy="6063198"/>
          </a:xfrm>
          <a:prstGeom prst="rect">
            <a:avLst/>
          </a:prstGeom>
        </p:spPr>
        <p:txBody>
          <a:bodyPr wrap="square">
            <a:spAutoFit/>
          </a:bodyPr>
          <a:lstStyle/>
          <a:p>
            <a:r>
              <a:rPr lang="en-US" sz="4000" b="1" dirty="0">
                <a:solidFill>
                  <a:srgbClr val="FFFFFF"/>
                </a:solidFill>
                <a:latin typeface="Cambria"/>
                <a:cs typeface="Cambria"/>
              </a:rPr>
              <a:t>THE.ONCOMING.STORM</a:t>
            </a:r>
          </a:p>
          <a:p>
            <a:r>
              <a:rPr lang="en-US" sz="3200" dirty="0">
                <a:solidFill>
                  <a:srgbClr val="FFFFFF"/>
                </a:solidFill>
                <a:latin typeface="Cambria"/>
                <a:cs typeface="Cambria"/>
              </a:rPr>
              <a:t>	149  Don't worry, the fig tree's putting forth its buds; </a:t>
            </a:r>
            <a:r>
              <a:rPr lang="en-US" sz="3200" dirty="0">
                <a:solidFill>
                  <a:srgbClr val="FFFF00"/>
                </a:solidFill>
                <a:latin typeface="Cambria"/>
                <a:cs typeface="Cambria"/>
              </a:rPr>
              <a:t>that's the last sign</a:t>
            </a:r>
            <a:r>
              <a:rPr lang="mr-IN" sz="3200" dirty="0">
                <a:solidFill>
                  <a:srgbClr val="FFFF00"/>
                </a:solidFill>
                <a:latin typeface="Cambria"/>
                <a:cs typeface="Cambria"/>
              </a:rPr>
              <a:t>…</a:t>
            </a:r>
            <a:r>
              <a:rPr lang="en-US" sz="3200" dirty="0">
                <a:solidFill>
                  <a:srgbClr val="FFFF00"/>
                </a:solidFill>
                <a:latin typeface="Cambria"/>
                <a:cs typeface="Cambria"/>
              </a:rPr>
              <a:t> </a:t>
            </a:r>
            <a:r>
              <a:rPr lang="en-US" sz="3200" dirty="0">
                <a:solidFill>
                  <a:srgbClr val="FFFFFF"/>
                </a:solidFill>
                <a:latin typeface="Cambria"/>
                <a:cs typeface="Cambria"/>
              </a:rPr>
              <a:t>She was blinded for a little season, but she's coming together again. God promised it. </a:t>
            </a:r>
          </a:p>
          <a:p>
            <a:r>
              <a:rPr lang="en-US" sz="3200" dirty="0">
                <a:solidFill>
                  <a:srgbClr val="FFFFFF"/>
                </a:solidFill>
                <a:latin typeface="Cambria"/>
                <a:cs typeface="Cambria"/>
              </a:rPr>
              <a:t>	</a:t>
            </a:r>
            <a:r>
              <a:rPr lang="en-US" sz="3200" dirty="0">
                <a:solidFill>
                  <a:srgbClr val="FFFF00"/>
                </a:solidFill>
                <a:latin typeface="Cambria"/>
                <a:cs typeface="Cambria"/>
              </a:rPr>
              <a:t>The end of the Gentiles will be then. </a:t>
            </a:r>
            <a:r>
              <a:rPr lang="en-US" sz="3200" dirty="0">
                <a:solidFill>
                  <a:srgbClr val="FFFFFF"/>
                </a:solidFill>
                <a:latin typeface="Cambria"/>
                <a:cs typeface="Cambria"/>
              </a:rPr>
              <a:t>They're looking for a Messiah. Jesus said, </a:t>
            </a:r>
            <a:r>
              <a:rPr lang="en-US" sz="3200" i="1" dirty="0">
                <a:solidFill>
                  <a:srgbClr val="FFFFFF"/>
                </a:solidFill>
                <a:latin typeface="Cambria"/>
                <a:cs typeface="Cambria"/>
              </a:rPr>
              <a:t>"When you see the fig tree putting forth its buds</a:t>
            </a:r>
            <a:r>
              <a:rPr lang="mr-IN" sz="3200" i="1" dirty="0">
                <a:solidFill>
                  <a:srgbClr val="FFFFFF"/>
                </a:solidFill>
                <a:latin typeface="Cambria"/>
                <a:cs typeface="Cambria"/>
              </a:rPr>
              <a:t>…</a:t>
            </a:r>
            <a:r>
              <a:rPr lang="en-US" sz="3200" dirty="0">
                <a:solidFill>
                  <a:srgbClr val="FFFFFF"/>
                </a:solidFill>
                <a:latin typeface="Cambria"/>
                <a:cs typeface="Cambria"/>
              </a:rPr>
              <a:t>" </a:t>
            </a:r>
            <a:r>
              <a:rPr lang="en-US" sz="3200" dirty="0">
                <a:solidFill>
                  <a:srgbClr val="FFFF00"/>
                </a:solidFill>
                <a:latin typeface="Cambria"/>
                <a:cs typeface="Cambria"/>
              </a:rPr>
              <a:t>Israel begin to be restored.</a:t>
            </a:r>
            <a:r>
              <a:rPr lang="en-US" sz="3200" dirty="0">
                <a:solidFill>
                  <a:srgbClr val="FFFFFF"/>
                </a:solidFill>
                <a:latin typeface="Cambria"/>
                <a:cs typeface="Cambria"/>
              </a:rPr>
              <a:t> She's a full nation. What are we waiting for? </a:t>
            </a:r>
            <a:r>
              <a:rPr lang="en-US" sz="3200" dirty="0">
                <a:solidFill>
                  <a:srgbClr val="FFFF00"/>
                </a:solidFill>
                <a:latin typeface="Cambria"/>
                <a:cs typeface="Cambria"/>
              </a:rPr>
              <a:t>The closing of the Gentiles.	</a:t>
            </a:r>
          </a:p>
          <a:p>
            <a:pPr algn="r"/>
            <a:r>
              <a:rPr lang="en-US" dirty="0">
                <a:solidFill>
                  <a:srgbClr val="FFFFFF"/>
                </a:solidFill>
                <a:latin typeface="Cambria"/>
                <a:cs typeface="Cambria"/>
              </a:rPr>
              <a:t>60-0229</a:t>
            </a:r>
            <a:r>
              <a:rPr lang="en-US" sz="2800" dirty="0">
                <a:solidFill>
                  <a:srgbClr val="FFFFFF"/>
                </a:solidFill>
                <a:latin typeface="Cambria"/>
                <a:cs typeface="Cambria"/>
              </a:rPr>
              <a:t> </a:t>
            </a:r>
            <a:endParaRPr lang="en-US" sz="2800" dirty="0">
              <a:solidFill>
                <a:srgbClr val="FFFF00"/>
              </a:solidFill>
              <a:latin typeface="Cambria"/>
              <a:cs typeface="Cambria"/>
            </a:endParaRP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4" name="Footer Placeholder 3"/>
          <p:cNvSpPr>
            <a:spLocks noGrp="1"/>
          </p:cNvSpPr>
          <p:nvPr>
            <p:ph type="ftr" sz="quarter" idx="11"/>
          </p:nvPr>
        </p:nvSpPr>
        <p:spPr/>
        <p:txBody>
          <a:bodyPr/>
          <a:lstStyle/>
          <a:p>
            <a:r>
              <a:rPr lang="en-US">
                <a:solidFill>
                  <a:prstClr val="black">
                    <a:tint val="75000"/>
                  </a:prstClr>
                </a:solidFill>
              </a:rPr>
              <a:t>Our Eternal Place</a:t>
            </a: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1746707222"/>
      </p:ext>
    </p:extLst>
  </p:cSld>
  <p:clrMapOvr>
    <a:masterClrMapping/>
  </p:clrMapOvr>
  <p:transition spd="med">
    <p:cut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57</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457201" y="226772"/>
            <a:ext cx="7621154" cy="5903802"/>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2057804" y="2269346"/>
            <a:ext cx="5506636"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146758738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58</a:t>
            </a:fld>
            <a:endParaRPr lang="en-US"/>
          </a:p>
        </p:txBody>
      </p:sp>
      <p:sp>
        <p:nvSpPr>
          <p:cNvPr id="5" name="Rectangle 4"/>
          <p:cNvSpPr/>
          <p:nvPr/>
        </p:nvSpPr>
        <p:spPr>
          <a:xfrm>
            <a:off x="258695" y="176374"/>
            <a:ext cx="8047105" cy="5139869"/>
          </a:xfrm>
          <a:prstGeom prst="rect">
            <a:avLst/>
          </a:prstGeom>
        </p:spPr>
        <p:txBody>
          <a:bodyPr wrap="square">
            <a:spAutoFit/>
          </a:bodyPr>
          <a:lstStyle/>
          <a:p>
            <a:r>
              <a:rPr lang="en-US" sz="4800" b="1" dirty="0">
                <a:latin typeface="Cambria" charset="0"/>
                <a:ea typeface="Cambria" charset="0"/>
                <a:cs typeface="Cambria" charset="0"/>
              </a:rPr>
              <a:t>QUESTIONS.AND.ANSWERS</a:t>
            </a:r>
          </a:p>
          <a:p>
            <a:r>
              <a:rPr lang="en-US" sz="4000" dirty="0">
                <a:latin typeface="Cambria" charset="0"/>
                <a:ea typeface="Cambria" charset="0"/>
                <a:cs typeface="Cambria" charset="0"/>
              </a:rPr>
              <a:t>	312 </a:t>
            </a:r>
            <a:r>
              <a:rPr lang="en-US" sz="4000" i="1" dirty="0">
                <a:latin typeface="Cambria" charset="0"/>
                <a:ea typeface="Cambria" charset="0"/>
                <a:cs typeface="Cambria" charset="0"/>
              </a:rPr>
              <a:t> Will the prophecy of Ezekiel 38 and 39 be fulfilled before the rapture?</a:t>
            </a:r>
          </a:p>
          <a:p>
            <a:r>
              <a:rPr lang="en-US" sz="4000" dirty="0">
                <a:latin typeface="Cambria" charset="0"/>
                <a:ea typeface="Cambria" charset="0"/>
                <a:cs typeface="Cambria" charset="0"/>
              </a:rPr>
              <a:t>	I think not. </a:t>
            </a:r>
            <a:r>
              <a:rPr lang="en-US" sz="4000" dirty="0">
                <a:solidFill>
                  <a:srgbClr val="FFFF00"/>
                </a:solidFill>
                <a:latin typeface="Cambria" charset="0"/>
                <a:ea typeface="Cambria" charset="0"/>
                <a:cs typeface="Cambria" charset="0"/>
              </a:rPr>
              <a:t>I think the next thing we look for is the rapture of the church.</a:t>
            </a:r>
          </a:p>
          <a:p>
            <a:pPr algn="r"/>
            <a:r>
              <a:rPr lang="en-US" sz="4000" dirty="0">
                <a:latin typeface="Cambria" charset="0"/>
                <a:ea typeface="Cambria" charset="0"/>
                <a:cs typeface="Cambria" charset="0"/>
              </a:rPr>
              <a:t> 54-0515</a:t>
            </a:r>
          </a:p>
        </p:txBody>
      </p:sp>
    </p:spTree>
    <p:extLst>
      <p:ext uri="{BB962C8B-B14F-4D97-AF65-F5344CB8AC3E}">
        <p14:creationId xmlns:p14="http://schemas.microsoft.com/office/powerpoint/2010/main" val="201901438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101" y="228600"/>
            <a:ext cx="8822061" cy="4953000"/>
          </a:xfrm>
          <a:prstGeom prst="rect">
            <a:avLst/>
          </a:prstGeom>
        </p:spPr>
      </p:pic>
      <p:sp>
        <p:nvSpPr>
          <p:cNvPr id="7" name="Rectangle 6">
            <a:extLst>
              <a:ext uri="{FF2B5EF4-FFF2-40B4-BE49-F238E27FC236}">
                <a16:creationId xmlns:a16="http://schemas.microsoft.com/office/drawing/2014/main" id="{A2994074-F6C8-4A80-81F6-4B12AF36EE15}"/>
              </a:ext>
            </a:extLst>
          </p:cNvPr>
          <p:cNvSpPr/>
          <p:nvPr/>
        </p:nvSpPr>
        <p:spPr>
          <a:xfrm>
            <a:off x="6705600" y="304800"/>
            <a:ext cx="2133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noFill/>
            </a:endParaRPr>
          </a:p>
        </p:txBody>
      </p:sp>
    </p:spTree>
    <p:extLst>
      <p:ext uri="{BB962C8B-B14F-4D97-AF65-F5344CB8AC3E}">
        <p14:creationId xmlns:p14="http://schemas.microsoft.com/office/powerpoint/2010/main" val="18915611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ABA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C7D80A-FB4F-4223-B37E-4CADA197A75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2600" y="643467"/>
            <a:ext cx="8178799" cy="5571066"/>
          </a:xfrm>
          <a:prstGeom prst="rect">
            <a:avLst/>
          </a:prstGeom>
        </p:spPr>
      </p:pic>
      <p:sp>
        <p:nvSpPr>
          <p:cNvPr id="3" name="Footer Placeholder 2">
            <a:extLst>
              <a:ext uri="{FF2B5EF4-FFF2-40B4-BE49-F238E27FC236}">
                <a16:creationId xmlns:a16="http://schemas.microsoft.com/office/drawing/2014/main" id="{2D6F4106-2E09-416E-AD7B-9D41AA268E08}"/>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2" name="Date Placeholder 1">
            <a:extLst>
              <a:ext uri="{FF2B5EF4-FFF2-40B4-BE49-F238E27FC236}">
                <a16:creationId xmlns:a16="http://schemas.microsoft.com/office/drawing/2014/main" id="{FF5E33BD-84E0-4DBE-A83B-25B8A9503F86}"/>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4" name="Slide Number Placeholder 3">
            <a:extLst>
              <a:ext uri="{FF2B5EF4-FFF2-40B4-BE49-F238E27FC236}">
                <a16:creationId xmlns:a16="http://schemas.microsoft.com/office/drawing/2014/main" id="{3BD82BF6-0A34-43BD-9F56-FB27BF001C4D}"/>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FBADFB16-B3DB-46C7-8185-C4EDBAC3C4AC}" type="slidenum">
              <a:rPr lang="en-US" sz="900">
                <a:solidFill>
                  <a:srgbClr val="000000"/>
                </a:solidFill>
              </a:rPr>
              <a:pPr algn="r">
                <a:spcAft>
                  <a:spcPts val="600"/>
                </a:spcAft>
              </a:pPr>
              <a:t>6</a:t>
            </a:fld>
            <a:endParaRPr lang="en-US" sz="900">
              <a:solidFill>
                <a:srgbClr val="000000"/>
              </a:solidFill>
            </a:endParaRPr>
          </a:p>
        </p:txBody>
      </p:sp>
    </p:spTree>
    <p:extLst>
      <p:ext uri="{BB962C8B-B14F-4D97-AF65-F5344CB8AC3E}">
        <p14:creationId xmlns:p14="http://schemas.microsoft.com/office/powerpoint/2010/main" val="2612656811"/>
      </p:ext>
    </p:extLst>
  </p:cSld>
  <p:clrMapOvr>
    <a:masterClrMapping/>
  </p:clrMapOvr>
  <p:transition spd="med">
    <p:cut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96200" cy="677333"/>
          </a:xfrm>
          <a:solidFill>
            <a:schemeClr val="bg1">
              <a:lumMod val="85000"/>
            </a:schemeClr>
          </a:solidFill>
        </p:spPr>
        <p:txBody>
          <a:bodyPr>
            <a:noAutofit/>
          </a:bodyPr>
          <a:lstStyle/>
          <a:p>
            <a:r>
              <a:rPr lang="en-US" sz="4800" dirty="0">
                <a:solidFill>
                  <a:srgbClr val="FFFF00"/>
                </a:solidFill>
                <a:latin typeface="Cambria" charset="0"/>
                <a:ea typeface="Cambria" charset="0"/>
                <a:cs typeface="Cambria" charset="0"/>
              </a:rPr>
              <a:t>Four Facts to Remember:</a:t>
            </a:r>
          </a:p>
        </p:txBody>
      </p:sp>
      <p:sp>
        <p:nvSpPr>
          <p:cNvPr id="3" name="Content Placeholder 2"/>
          <p:cNvSpPr>
            <a:spLocks noGrp="1"/>
          </p:cNvSpPr>
          <p:nvPr>
            <p:ph idx="1"/>
          </p:nvPr>
        </p:nvSpPr>
        <p:spPr>
          <a:xfrm>
            <a:off x="238362" y="829733"/>
            <a:ext cx="8113634" cy="4749271"/>
          </a:xfrm>
        </p:spPr>
        <p:txBody>
          <a:bodyPr>
            <a:noAutofit/>
          </a:bodyPr>
          <a:lstStyle/>
          <a:p>
            <a:pPr marL="0" indent="0">
              <a:buNone/>
            </a:pPr>
            <a:r>
              <a:rPr lang="en-US" sz="3600" dirty="0">
                <a:latin typeface="Cambria" charset="0"/>
                <a:ea typeface="Cambria" charset="0"/>
                <a:cs typeface="Cambria" charset="0"/>
              </a:rPr>
              <a:t>1. God has already defeated Satan and his Program.</a:t>
            </a:r>
          </a:p>
          <a:p>
            <a:pPr marL="0" indent="0">
              <a:buNone/>
            </a:pPr>
            <a:r>
              <a:rPr lang="en-US" sz="3600" dirty="0">
                <a:latin typeface="Cambria" charset="0"/>
                <a:ea typeface="Cambria" charset="0"/>
                <a:cs typeface="Cambria" charset="0"/>
              </a:rPr>
              <a:t>2. We have been Translated from the 	Kingdom of Darkness into the 	Kingdom of Light.</a:t>
            </a:r>
            <a:endParaRPr lang="en-US" sz="2800" b="1" i="1" dirty="0">
              <a:latin typeface="Cambria" charset="0"/>
              <a:ea typeface="Cambria" charset="0"/>
              <a:cs typeface="Cambria" charset="0"/>
            </a:endParaRPr>
          </a:p>
          <a:p>
            <a:pPr>
              <a:buNone/>
            </a:pPr>
            <a:r>
              <a:rPr lang="en-US" sz="2800" i="1" dirty="0">
                <a:latin typeface="Cambria" charset="0"/>
                <a:ea typeface="Cambria" charset="0"/>
                <a:cs typeface="Cambria" charset="0"/>
              </a:rPr>
              <a:t>		Giving thanks unto the Father, which hath made us meet to be partakers of the inheritance of the saints in light: 13 </a:t>
            </a:r>
            <a:r>
              <a:rPr lang="en-US" sz="2800" b="1" i="1" dirty="0">
                <a:latin typeface="Cambria" charset="0"/>
                <a:ea typeface="Cambria" charset="0"/>
                <a:cs typeface="Cambria" charset="0"/>
              </a:rPr>
              <a:t>Who hath delivered us </a:t>
            </a:r>
            <a:r>
              <a:rPr lang="en-US" sz="2800" i="1" dirty="0">
                <a:latin typeface="Cambria" charset="0"/>
                <a:ea typeface="Cambria" charset="0"/>
                <a:cs typeface="Cambria" charset="0"/>
              </a:rPr>
              <a:t>from the power of darkness, and </a:t>
            </a:r>
            <a:r>
              <a:rPr lang="en-US" sz="2800" b="1" i="1" dirty="0">
                <a:latin typeface="Cambria" charset="0"/>
                <a:ea typeface="Cambria" charset="0"/>
                <a:cs typeface="Cambria" charset="0"/>
              </a:rPr>
              <a:t>hath translated us </a:t>
            </a:r>
            <a:r>
              <a:rPr lang="en-US" sz="2800" i="1" dirty="0">
                <a:latin typeface="Cambria" charset="0"/>
                <a:ea typeface="Cambria" charset="0"/>
                <a:cs typeface="Cambria" charset="0"/>
              </a:rPr>
              <a:t>into the kingdom of his dear Son:        </a:t>
            </a:r>
            <a:r>
              <a:rPr lang="en-US" sz="2000" b="1" dirty="0">
                <a:latin typeface="Cambria" charset="0"/>
                <a:ea typeface="Cambria" charset="0"/>
                <a:cs typeface="Cambria" charset="0"/>
              </a:rPr>
              <a:t>COL. 1:12-13</a:t>
            </a:r>
            <a:endParaRPr lang="en-US" sz="2800" i="1" dirty="0">
              <a:latin typeface="Cambria" charset="0"/>
              <a:ea typeface="Cambria" charset="0"/>
              <a:cs typeface="Cambria" charset="0"/>
            </a:endParaRPr>
          </a:p>
          <a:p>
            <a:endParaRPr lang="en-US" sz="2800" i="1" dirty="0">
              <a:latin typeface="Cambria" charset="0"/>
              <a:ea typeface="Cambria" charset="0"/>
              <a:cs typeface="Cambria" charset="0"/>
            </a:endParaRPr>
          </a:p>
          <a:p>
            <a:endParaRPr lang="en-US" sz="2800"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754B0D01-D208-4C83-A89B-A64AEB0428FA}" type="slidenum">
              <a:rPr lang="en-US" smtClean="0"/>
              <a:pPr/>
              <a:t>60</a:t>
            </a:fld>
            <a:endParaRPr lang="en-US"/>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153400" cy="6197601"/>
          </a:xfrm>
        </p:spPr>
        <p:txBody>
          <a:bodyPr>
            <a:noAutofit/>
          </a:bodyPr>
          <a:lstStyle/>
          <a:p>
            <a:pPr marL="0" indent="0">
              <a:buNone/>
            </a:pPr>
            <a:r>
              <a:rPr lang="en-US" sz="3600" dirty="0">
                <a:latin typeface="Cambria" charset="0"/>
                <a:ea typeface="Cambria" charset="0"/>
                <a:cs typeface="Cambria" charset="0"/>
              </a:rPr>
              <a:t>3. </a:t>
            </a:r>
            <a:r>
              <a:rPr lang="en-US" sz="3600" b="1" dirty="0">
                <a:latin typeface="Cambria" charset="0"/>
                <a:ea typeface="Cambria" charset="0"/>
                <a:cs typeface="Cambria" charset="0"/>
              </a:rPr>
              <a:t>The Spiritual Battle </a:t>
            </a:r>
            <a:r>
              <a:rPr lang="en-US" sz="3600" dirty="0">
                <a:latin typeface="Cambria" charset="0"/>
                <a:ea typeface="Cambria" charset="0"/>
                <a:cs typeface="Cambria" charset="0"/>
              </a:rPr>
              <a:t>we fight involves a responsibility to put on the Spiritual protection God has provided for us.</a:t>
            </a:r>
          </a:p>
          <a:p>
            <a:pPr marL="0" indent="0">
              <a:buNone/>
            </a:pPr>
            <a:r>
              <a:rPr lang="en-US" sz="3600" dirty="0">
                <a:latin typeface="Cambria" charset="0"/>
                <a:ea typeface="Cambria" charset="0"/>
                <a:cs typeface="Cambria" charset="0"/>
              </a:rPr>
              <a:t>4. The vast majority of Spiritual Warfare never needs to go beyond the regular practice of living out our position in Christ by faith.</a:t>
            </a:r>
          </a:p>
          <a:p>
            <a:endParaRPr lang="en-US" sz="3600"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754B0D01-D208-4C83-A89B-A64AEB0428FA}" type="slidenum">
              <a:rPr lang="en-US" smtClean="0"/>
              <a:pPr/>
              <a:t>61</a:t>
            </a:fld>
            <a:endParaRPr lang="en-US"/>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077200" cy="4770537"/>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THERE.IS.A.MAN.HERE.THAT.CAN</a:t>
            </a:r>
          </a:p>
          <a:p>
            <a:r>
              <a:rPr lang="en-US" sz="4000" b="1" dirty="0">
                <a:latin typeface="Cambria" charset="0"/>
                <a:ea typeface="Cambria" charset="0"/>
                <a:cs typeface="Cambria" charset="0"/>
              </a:rPr>
              <a:t>TURN.ON.THE.LIGHT</a:t>
            </a:r>
            <a:endParaRPr lang="en-US" sz="3600" dirty="0">
              <a:latin typeface="Cambria" charset="0"/>
              <a:ea typeface="Cambria" charset="0"/>
              <a:cs typeface="Cambria" charset="0"/>
            </a:endParaRPr>
          </a:p>
          <a:p>
            <a:r>
              <a:rPr lang="en-US" sz="3200" dirty="0">
                <a:latin typeface="Cambria" charset="0"/>
                <a:ea typeface="Cambria" charset="0"/>
                <a:cs typeface="Cambria" charset="0"/>
              </a:rPr>
              <a:t>	78 And it takes the Light of God to strike the Word, to make It live. Here is what He spoke [Bible], now let the Light shine! Amen! </a:t>
            </a:r>
            <a:r>
              <a:rPr lang="en-US" sz="3200" dirty="0">
                <a:solidFill>
                  <a:srgbClr val="FFFF00"/>
                </a:solidFill>
                <a:latin typeface="Cambria" charset="0"/>
                <a:ea typeface="Cambria" charset="0"/>
                <a:cs typeface="Cambria" charset="0"/>
              </a:rPr>
              <a:t>	And the Light will bring every Word to Its right position, in its season… when it comes time!</a:t>
            </a:r>
          </a:p>
          <a:p>
            <a:pPr algn="r"/>
            <a:r>
              <a:rPr lang="en-US" sz="3200" dirty="0">
                <a:latin typeface="Cambria" charset="0"/>
                <a:ea typeface="Cambria" charset="0"/>
                <a:cs typeface="Cambria" charset="0"/>
              </a:rPr>
              <a:t>	 63-1229</a:t>
            </a:r>
          </a:p>
        </p:txBody>
      </p:sp>
      <p:sp>
        <p:nvSpPr>
          <p:cNvPr id="3" name="Date Placeholder 2"/>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400D186F-2A38-40D9-A410-F86CB2F0EA20}" type="slidenum">
              <a:rPr lang="en-US" smtClean="0"/>
              <a:pPr/>
              <a:t>62</a:t>
            </a:fld>
            <a:endParaRPr lang="en-US"/>
          </a:p>
        </p:txBody>
      </p:sp>
    </p:spTree>
    <p:extLst>
      <p:ext uri="{BB962C8B-B14F-4D97-AF65-F5344CB8AC3E}">
        <p14:creationId xmlns:p14="http://schemas.microsoft.com/office/powerpoint/2010/main" val="2899701437"/>
      </p:ext>
    </p:extLst>
  </p:cSld>
  <p:clrMapOvr>
    <a:masterClrMapping/>
  </p:clrMapOvr>
  <p:transition spd="med">
    <p:cut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147F1-87E4-4C10-9FC5-589189377247}"/>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0EEDE4E-18CD-42AA-84B3-1F38FD4AB86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3AC2AE2-5F02-4A95-A525-3F82AEB117C2}"/>
              </a:ext>
            </a:extLst>
          </p:cNvPr>
          <p:cNvSpPr>
            <a:spLocks noGrp="1"/>
          </p:cNvSpPr>
          <p:nvPr>
            <p:ph type="sldNum" sz="quarter" idx="12"/>
          </p:nvPr>
        </p:nvSpPr>
        <p:spPr/>
        <p:txBody>
          <a:bodyPr/>
          <a:lstStyle/>
          <a:p>
            <a:fld id="{FBADFB16-B3DB-46C7-8185-C4EDBAC3C4AC}" type="slidenum">
              <a:rPr lang="en-US" smtClean="0"/>
              <a:pPr/>
              <a:t>63</a:t>
            </a:fld>
            <a:endParaRPr lang="en-US"/>
          </a:p>
        </p:txBody>
      </p:sp>
      <p:sp>
        <p:nvSpPr>
          <p:cNvPr id="5" name="Rectangle 4">
            <a:extLst>
              <a:ext uri="{FF2B5EF4-FFF2-40B4-BE49-F238E27FC236}">
                <a16:creationId xmlns:a16="http://schemas.microsoft.com/office/drawing/2014/main" id="{3378DDCB-1293-4566-89AB-8CBD8DD5609D}"/>
              </a:ext>
            </a:extLst>
          </p:cNvPr>
          <p:cNvSpPr/>
          <p:nvPr/>
        </p:nvSpPr>
        <p:spPr>
          <a:xfrm>
            <a:off x="212962" y="127634"/>
            <a:ext cx="8228093" cy="5262979"/>
          </a:xfrm>
          <a:prstGeom prst="rect">
            <a:avLst/>
          </a:prstGeom>
        </p:spPr>
        <p:txBody>
          <a:bodyPr wrap="square">
            <a:spAutoFit/>
          </a:bodyPr>
          <a:lstStyle/>
          <a:p>
            <a:r>
              <a:rPr lang="en-US" sz="4400" b="1" dirty="0">
                <a:latin typeface="Cambria" panose="02040503050406030204" pitchFamily="18" charset="0"/>
              </a:rPr>
              <a:t>JEREMIAH 29:10</a:t>
            </a:r>
          </a:p>
          <a:p>
            <a:r>
              <a:rPr lang="en-US" sz="3600" i="1" dirty="0">
                <a:latin typeface="Cambria" panose="02040503050406030204" pitchFamily="18" charset="0"/>
              </a:rPr>
              <a:t>  </a:t>
            </a:r>
            <a:r>
              <a:rPr lang="en-US" sz="3200" i="1" dirty="0">
                <a:latin typeface="Cambria" panose="02040503050406030204" pitchFamily="18" charset="0"/>
              </a:rPr>
              <a:t>   10 For thus </a:t>
            </a:r>
            <a:r>
              <a:rPr lang="en-US" sz="3200" i="1" dirty="0" err="1">
                <a:latin typeface="Cambria" panose="02040503050406030204" pitchFamily="18" charset="0"/>
              </a:rPr>
              <a:t>saith</a:t>
            </a:r>
            <a:r>
              <a:rPr lang="en-US" sz="3200" i="1" dirty="0">
                <a:latin typeface="Cambria" panose="02040503050406030204" pitchFamily="18" charset="0"/>
              </a:rPr>
              <a:t> the LORD, That after seventy years be accomplished at Babylon I will visit you, and </a:t>
            </a:r>
            <a:r>
              <a:rPr lang="en-US" sz="3200" i="1" dirty="0">
                <a:solidFill>
                  <a:srgbClr val="FFFF00"/>
                </a:solidFill>
                <a:latin typeface="Cambria" panose="02040503050406030204" pitchFamily="18" charset="0"/>
              </a:rPr>
              <a:t>perform</a:t>
            </a:r>
            <a:r>
              <a:rPr lang="en-US" sz="3200" i="1" dirty="0">
                <a:latin typeface="Cambria" panose="02040503050406030204" pitchFamily="18" charset="0"/>
              </a:rPr>
              <a:t> my good word toward you, in causing you to return to this place. </a:t>
            </a:r>
          </a:p>
          <a:p>
            <a:r>
              <a:rPr lang="en-US" sz="3200" i="1" dirty="0">
                <a:latin typeface="Cambria" panose="02040503050406030204" pitchFamily="18" charset="0"/>
              </a:rPr>
              <a:t>	11 For I know the thoughts that I think toward you, </a:t>
            </a:r>
            <a:r>
              <a:rPr lang="en-US" sz="3200" i="1" dirty="0" err="1">
                <a:latin typeface="Cambria" panose="02040503050406030204" pitchFamily="18" charset="0"/>
              </a:rPr>
              <a:t>saith</a:t>
            </a:r>
            <a:r>
              <a:rPr lang="en-US" sz="3200" i="1" dirty="0">
                <a:latin typeface="Cambria" panose="02040503050406030204" pitchFamily="18" charset="0"/>
              </a:rPr>
              <a:t> the LORD, thoughts of peace, and not of evil, to give you an expected end. 12 Then shall ye call upon me, and ye shall go and pray unto me, and I will hearken unto you. </a:t>
            </a:r>
          </a:p>
        </p:txBody>
      </p:sp>
    </p:spTree>
    <p:extLst>
      <p:ext uri="{BB962C8B-B14F-4D97-AF65-F5344CB8AC3E}">
        <p14:creationId xmlns:p14="http://schemas.microsoft.com/office/powerpoint/2010/main" val="4114639898"/>
      </p:ext>
    </p:extLst>
  </p:cSld>
  <p:clrMapOvr>
    <a:masterClrMapping/>
  </p:clrMapOvr>
  <p:transition spd="med">
    <p:cut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00670-2470-4E4D-93B2-92C7CE385B2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F94DB9F0-A81D-4093-85A3-9CCCD1FABC2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8A195C9-CA9A-4B75-A228-B24453B48F71}"/>
              </a:ext>
            </a:extLst>
          </p:cNvPr>
          <p:cNvSpPr>
            <a:spLocks noGrp="1"/>
          </p:cNvSpPr>
          <p:nvPr>
            <p:ph type="sldNum" sz="quarter" idx="12"/>
          </p:nvPr>
        </p:nvSpPr>
        <p:spPr/>
        <p:txBody>
          <a:bodyPr/>
          <a:lstStyle/>
          <a:p>
            <a:fld id="{FBADFB16-B3DB-46C7-8185-C4EDBAC3C4AC}" type="slidenum">
              <a:rPr lang="en-US" smtClean="0"/>
              <a:pPr/>
              <a:t>64</a:t>
            </a:fld>
            <a:endParaRPr lang="en-US"/>
          </a:p>
        </p:txBody>
      </p:sp>
      <p:sp>
        <p:nvSpPr>
          <p:cNvPr id="5" name="Rectangle 4">
            <a:extLst>
              <a:ext uri="{FF2B5EF4-FFF2-40B4-BE49-F238E27FC236}">
                <a16:creationId xmlns:a16="http://schemas.microsoft.com/office/drawing/2014/main" id="{141A85D0-AC34-4033-8B4A-4003004B3182}"/>
              </a:ext>
            </a:extLst>
          </p:cNvPr>
          <p:cNvSpPr/>
          <p:nvPr/>
        </p:nvSpPr>
        <p:spPr>
          <a:xfrm>
            <a:off x="76199" y="0"/>
            <a:ext cx="8364855" cy="7478970"/>
          </a:xfrm>
          <a:prstGeom prst="rect">
            <a:avLst/>
          </a:prstGeom>
        </p:spPr>
        <p:txBody>
          <a:bodyPr wrap="square">
            <a:spAutoFit/>
          </a:bodyPr>
          <a:lstStyle/>
          <a:p>
            <a:r>
              <a:rPr lang="en-US" sz="3600" b="1" dirty="0">
                <a:solidFill>
                  <a:srgbClr val="FFFF00"/>
                </a:solidFill>
                <a:latin typeface="Cambria" panose="02040503050406030204" pitchFamily="18" charset="0"/>
              </a:rPr>
              <a:t>Perform: </a:t>
            </a:r>
            <a:r>
              <a:rPr lang="en-US" sz="2800" dirty="0">
                <a:latin typeface="Cambria" panose="02040503050406030204" pitchFamily="18" charset="0"/>
              </a:rPr>
              <a:t>(Gr.)  </a:t>
            </a:r>
            <a:r>
              <a:rPr lang="en-US" sz="2800" dirty="0" err="1">
                <a:latin typeface="Cambria" panose="02040503050406030204" pitchFamily="18" charset="0"/>
              </a:rPr>
              <a:t>pleroo</a:t>
            </a:r>
            <a:r>
              <a:rPr lang="en-US" sz="2800" dirty="0">
                <a:latin typeface="Cambria" panose="02040503050406030204" pitchFamily="18" charset="0"/>
              </a:rPr>
              <a:t> </a:t>
            </a:r>
          </a:p>
          <a:p>
            <a:r>
              <a:rPr lang="en-US" sz="2800" dirty="0">
                <a:latin typeface="Cambria" panose="02040503050406030204" pitchFamily="18" charset="0"/>
              </a:rPr>
              <a:t>	1) To make full, to complete; so that nothing shall be wanting to full measure.</a:t>
            </a:r>
          </a:p>
          <a:p>
            <a:r>
              <a:rPr lang="en-US" sz="2800" dirty="0">
                <a:latin typeface="Cambria" panose="02040503050406030204" pitchFamily="18" charset="0"/>
              </a:rPr>
              <a:t>  	2) to consummate: to carry through to the end, to accomplish. To carry into realization; of promises or prophecies; to cause God's will to be obeyed as it should be, and God's promises (given through the prophets) to receive fulfilment.</a:t>
            </a:r>
          </a:p>
          <a:p>
            <a:endParaRPr lang="en-US" sz="2800" dirty="0">
              <a:latin typeface="Cambria" panose="02040503050406030204" pitchFamily="18" charset="0"/>
            </a:endParaRPr>
          </a:p>
          <a:p>
            <a:r>
              <a:rPr lang="en-US" sz="4000" b="1" dirty="0">
                <a:latin typeface="Cambria" panose="02040503050406030204" pitchFamily="18" charset="0"/>
              </a:rPr>
              <a:t>EZEKIEL 12:25</a:t>
            </a:r>
          </a:p>
          <a:p>
            <a:r>
              <a:rPr lang="en-US" sz="3200" i="1" dirty="0">
                <a:latin typeface="Cambria" panose="02040503050406030204" pitchFamily="18" charset="0"/>
              </a:rPr>
              <a:t>      </a:t>
            </a:r>
            <a:r>
              <a:rPr lang="en-US" sz="2900" i="1" dirty="0">
                <a:latin typeface="Cambria" panose="02040503050406030204" pitchFamily="18" charset="0"/>
              </a:rPr>
              <a:t>For I am the LORD: I will speak, and the word that I shall speak shall come to pass; it shall be no more prolonged: for in your days, O rebellious house, will I say the word, and will perform it, </a:t>
            </a:r>
            <a:r>
              <a:rPr lang="en-US" sz="2900" i="1" dirty="0" err="1">
                <a:latin typeface="Cambria" panose="02040503050406030204" pitchFamily="18" charset="0"/>
              </a:rPr>
              <a:t>saith</a:t>
            </a:r>
            <a:r>
              <a:rPr lang="en-US" sz="2900" i="1" dirty="0">
                <a:latin typeface="Cambria" panose="02040503050406030204" pitchFamily="18" charset="0"/>
              </a:rPr>
              <a:t> the Lord GOD.</a:t>
            </a:r>
          </a:p>
          <a:p>
            <a:endParaRPr lang="en-US" sz="2900" i="1" dirty="0">
              <a:latin typeface="Cambria" panose="02040503050406030204" pitchFamily="18" charset="0"/>
            </a:endParaRPr>
          </a:p>
          <a:p>
            <a:endParaRPr lang="en-US" sz="3200" i="1" dirty="0">
              <a:latin typeface="Cambria" panose="02040503050406030204" pitchFamily="18" charset="0"/>
            </a:endParaRPr>
          </a:p>
        </p:txBody>
      </p:sp>
    </p:spTree>
    <p:extLst>
      <p:ext uri="{BB962C8B-B14F-4D97-AF65-F5344CB8AC3E}">
        <p14:creationId xmlns:p14="http://schemas.microsoft.com/office/powerpoint/2010/main" val="3751418433"/>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1000"/>
                                        <p:tgtEl>
                                          <p:spTgt spid="5">
                                            <p:txEl>
                                              <p:pRg st="5" end="5"/>
                                            </p:txEl>
                                          </p:spTgt>
                                        </p:tgtEl>
                                      </p:cBhvr>
                                    </p:animEffect>
                                    <p:anim calcmode="lin" valueType="num">
                                      <p:cBhvr>
                                        <p:cTn id="1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26640-8F95-4936-BF8C-EB6C6248BC1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E8B21377-1EA7-4A61-92EB-20AA18F157A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3689D28-F080-42AB-A7E7-090A01BB46C2}"/>
              </a:ext>
            </a:extLst>
          </p:cNvPr>
          <p:cNvSpPr>
            <a:spLocks noGrp="1"/>
          </p:cNvSpPr>
          <p:nvPr>
            <p:ph type="sldNum" sz="quarter" idx="12"/>
          </p:nvPr>
        </p:nvSpPr>
        <p:spPr/>
        <p:txBody>
          <a:bodyPr/>
          <a:lstStyle/>
          <a:p>
            <a:fld id="{FBADFB16-B3DB-46C7-8185-C4EDBAC3C4AC}" type="slidenum">
              <a:rPr lang="en-US" smtClean="0"/>
              <a:pPr/>
              <a:t>65</a:t>
            </a:fld>
            <a:endParaRPr lang="en-US"/>
          </a:p>
        </p:txBody>
      </p:sp>
      <p:sp>
        <p:nvSpPr>
          <p:cNvPr id="5" name="Rectangle 4">
            <a:extLst>
              <a:ext uri="{FF2B5EF4-FFF2-40B4-BE49-F238E27FC236}">
                <a16:creationId xmlns:a16="http://schemas.microsoft.com/office/drawing/2014/main" id="{944F0409-12D1-44C4-A34C-41881E8CFC4E}"/>
              </a:ext>
            </a:extLst>
          </p:cNvPr>
          <p:cNvSpPr/>
          <p:nvPr/>
        </p:nvSpPr>
        <p:spPr>
          <a:xfrm>
            <a:off x="258682" y="228600"/>
            <a:ext cx="7924800" cy="4524315"/>
          </a:xfrm>
          <a:prstGeom prst="rect">
            <a:avLst/>
          </a:prstGeom>
        </p:spPr>
        <p:txBody>
          <a:bodyPr wrap="square">
            <a:spAutoFit/>
          </a:bodyPr>
          <a:lstStyle/>
          <a:p>
            <a:r>
              <a:rPr lang="en-US" sz="3200" i="1" dirty="0">
                <a:latin typeface="Cambria" panose="02040503050406030204" pitchFamily="18" charset="0"/>
              </a:rPr>
              <a:t>	13 And ye shall seek me, and find me, when ye shall search for me with all your heart. 14 And I will be found of you, </a:t>
            </a:r>
            <a:r>
              <a:rPr lang="en-US" sz="3200" i="1" dirty="0" err="1">
                <a:latin typeface="Cambria" panose="02040503050406030204" pitchFamily="18" charset="0"/>
              </a:rPr>
              <a:t>saith</a:t>
            </a:r>
            <a:r>
              <a:rPr lang="en-US" sz="3200" i="1" dirty="0">
                <a:latin typeface="Cambria" panose="02040503050406030204" pitchFamily="18" charset="0"/>
              </a:rPr>
              <a:t> the LORD: and I will turn away your captivity, and I will gather you from all the nations, and from all the places whither I have driven you, </a:t>
            </a:r>
            <a:r>
              <a:rPr lang="en-US" sz="3200" i="1" dirty="0" err="1">
                <a:latin typeface="Cambria" panose="02040503050406030204" pitchFamily="18" charset="0"/>
              </a:rPr>
              <a:t>saith</a:t>
            </a:r>
            <a:r>
              <a:rPr lang="en-US" sz="3200" i="1" dirty="0">
                <a:latin typeface="Cambria" panose="02040503050406030204" pitchFamily="18" charset="0"/>
              </a:rPr>
              <a:t> the LORD; and I will bring you again into the place whence I caused you to be carried away captive.</a:t>
            </a:r>
          </a:p>
        </p:txBody>
      </p:sp>
    </p:spTree>
    <p:extLst>
      <p:ext uri="{BB962C8B-B14F-4D97-AF65-F5344CB8AC3E}">
        <p14:creationId xmlns:p14="http://schemas.microsoft.com/office/powerpoint/2010/main" val="1839371747"/>
      </p:ext>
    </p:extLst>
  </p:cSld>
  <p:clrMapOvr>
    <a:masterClrMapping/>
  </p:clrMapOvr>
  <p:transition spd="med">
    <p:cut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97D6D-1949-4A10-A2BD-BC83A4CE8713}"/>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0B182D6-7389-4AFE-BB24-4ED9699E4C3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0AC3F13-705A-415B-8778-C37BB949048F}"/>
              </a:ext>
            </a:extLst>
          </p:cNvPr>
          <p:cNvSpPr>
            <a:spLocks noGrp="1"/>
          </p:cNvSpPr>
          <p:nvPr>
            <p:ph type="sldNum" sz="quarter" idx="12"/>
          </p:nvPr>
        </p:nvSpPr>
        <p:spPr/>
        <p:txBody>
          <a:bodyPr/>
          <a:lstStyle/>
          <a:p>
            <a:fld id="{FBADFB16-B3DB-46C7-8185-C4EDBAC3C4AC}" type="slidenum">
              <a:rPr lang="en-US" smtClean="0"/>
              <a:pPr/>
              <a:t>66</a:t>
            </a:fld>
            <a:endParaRPr lang="en-US"/>
          </a:p>
        </p:txBody>
      </p:sp>
      <p:sp>
        <p:nvSpPr>
          <p:cNvPr id="5" name="Rectangle 4">
            <a:extLst>
              <a:ext uri="{FF2B5EF4-FFF2-40B4-BE49-F238E27FC236}">
                <a16:creationId xmlns:a16="http://schemas.microsoft.com/office/drawing/2014/main" id="{3F3C3C73-F284-4BE1-93B9-8AE29C13EC4C}"/>
              </a:ext>
            </a:extLst>
          </p:cNvPr>
          <p:cNvSpPr/>
          <p:nvPr/>
        </p:nvSpPr>
        <p:spPr>
          <a:xfrm>
            <a:off x="223122" y="152400"/>
            <a:ext cx="8082678" cy="6309420"/>
          </a:xfrm>
          <a:prstGeom prst="rect">
            <a:avLst/>
          </a:prstGeom>
        </p:spPr>
        <p:txBody>
          <a:bodyPr wrap="square">
            <a:spAutoFit/>
          </a:bodyPr>
          <a:lstStyle/>
          <a:p>
            <a:r>
              <a:rPr lang="en-US" sz="4400" b="1" dirty="0">
                <a:latin typeface="Cambria" panose="02040503050406030204" pitchFamily="18" charset="0"/>
              </a:rPr>
              <a:t>MATTHEW 1:21</a:t>
            </a:r>
          </a:p>
          <a:p>
            <a:r>
              <a:rPr lang="en-US" sz="3600" dirty="0">
                <a:latin typeface="Cambria" panose="02040503050406030204" pitchFamily="18" charset="0"/>
              </a:rPr>
              <a:t>	</a:t>
            </a:r>
            <a:r>
              <a:rPr lang="en-US" sz="3600" i="1" dirty="0">
                <a:latin typeface="Cambria" panose="02040503050406030204" pitchFamily="18" charset="0"/>
              </a:rPr>
              <a:t>And she shall bring forth a son, and thou shalt call his name JESUS: for he shall save his people from their sins. 22 Now all this was done, </a:t>
            </a:r>
            <a:r>
              <a:rPr lang="en-US" sz="3600" i="1" dirty="0">
                <a:solidFill>
                  <a:srgbClr val="FFFF00"/>
                </a:solidFill>
                <a:latin typeface="Cambria" panose="02040503050406030204" pitchFamily="18" charset="0"/>
              </a:rPr>
              <a:t>that it might be fulfilled </a:t>
            </a:r>
            <a:r>
              <a:rPr lang="en-US" sz="3600" i="1" dirty="0">
                <a:latin typeface="Cambria" panose="02040503050406030204" pitchFamily="18" charset="0"/>
              </a:rPr>
              <a:t>which was spoken of the Lord by the prophet, saying, 23 Behold, a virgin shall be with child, and shall bring forth a son, and they shall call his name Emmanuel, which being interpreted is, God with us. </a:t>
            </a:r>
          </a:p>
        </p:txBody>
      </p:sp>
    </p:spTree>
    <p:extLst>
      <p:ext uri="{BB962C8B-B14F-4D97-AF65-F5344CB8AC3E}">
        <p14:creationId xmlns:p14="http://schemas.microsoft.com/office/powerpoint/2010/main" val="2963003241"/>
      </p:ext>
    </p:extLst>
  </p:cSld>
  <p:clrMapOvr>
    <a:masterClrMapping/>
  </p:clrMapOvr>
  <p:transition spd="med">
    <p:cut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4CD4D-CB36-4601-A0C7-06CCE78D9E2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8973A117-D79B-42D5-9547-C4FB358E5A8E}"/>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6C960E5-08C4-47B9-8633-88BCF52CF3A1}"/>
              </a:ext>
            </a:extLst>
          </p:cNvPr>
          <p:cNvSpPr>
            <a:spLocks noGrp="1"/>
          </p:cNvSpPr>
          <p:nvPr>
            <p:ph type="sldNum" sz="quarter" idx="12"/>
          </p:nvPr>
        </p:nvSpPr>
        <p:spPr/>
        <p:txBody>
          <a:bodyPr/>
          <a:lstStyle/>
          <a:p>
            <a:fld id="{FBADFB16-B3DB-46C7-8185-C4EDBAC3C4AC}" type="slidenum">
              <a:rPr lang="en-US" smtClean="0"/>
              <a:pPr/>
              <a:t>67</a:t>
            </a:fld>
            <a:endParaRPr lang="en-US"/>
          </a:p>
        </p:txBody>
      </p:sp>
      <p:sp>
        <p:nvSpPr>
          <p:cNvPr id="5" name="Rectangle 4">
            <a:extLst>
              <a:ext uri="{FF2B5EF4-FFF2-40B4-BE49-F238E27FC236}">
                <a16:creationId xmlns:a16="http://schemas.microsoft.com/office/drawing/2014/main" id="{50CFF38D-D8AC-4463-BFF5-977766F14CEC}"/>
              </a:ext>
            </a:extLst>
          </p:cNvPr>
          <p:cNvSpPr/>
          <p:nvPr/>
        </p:nvSpPr>
        <p:spPr>
          <a:xfrm>
            <a:off x="223122" y="213360"/>
            <a:ext cx="7808833" cy="4154984"/>
          </a:xfrm>
          <a:prstGeom prst="rect">
            <a:avLst/>
          </a:prstGeom>
        </p:spPr>
        <p:txBody>
          <a:bodyPr wrap="square">
            <a:spAutoFit/>
          </a:bodyPr>
          <a:lstStyle/>
          <a:p>
            <a:r>
              <a:rPr lang="en-US" sz="4000" b="1" dirty="0">
                <a:latin typeface="Cambria" panose="02040503050406030204" pitchFamily="18" charset="0"/>
                <a:ea typeface="Tahoma" panose="020B0604030504040204" pitchFamily="34" charset="0"/>
                <a:cs typeface="Tahoma" panose="020B0604030504040204" pitchFamily="34" charset="0"/>
              </a:rPr>
              <a:t>MATTHEW 8:16</a:t>
            </a:r>
          </a:p>
          <a:p>
            <a:r>
              <a:rPr lang="en-US" sz="3200" i="1" dirty="0">
                <a:latin typeface="Cambria" panose="02040503050406030204" pitchFamily="18" charset="0"/>
                <a:ea typeface="Tahoma" panose="020B0604030504040204" pitchFamily="34" charset="0"/>
                <a:cs typeface="Tahoma" panose="020B0604030504040204" pitchFamily="34" charset="0"/>
              </a:rPr>
              <a:t>	When the even was come, they brought unto him many that were possessed with devils: and he cast out the spirits with his word, and healed all that were sick: 17 </a:t>
            </a:r>
            <a:r>
              <a:rPr lang="en-US" sz="3200" i="1" dirty="0">
                <a:solidFill>
                  <a:srgbClr val="FFFF00"/>
                </a:solidFill>
                <a:latin typeface="Cambria" panose="02040503050406030204" pitchFamily="18" charset="0"/>
                <a:ea typeface="Tahoma" panose="020B0604030504040204" pitchFamily="34" charset="0"/>
                <a:cs typeface="Tahoma" panose="020B0604030504040204" pitchFamily="34" charset="0"/>
              </a:rPr>
              <a:t>That it might be fulfilled which was spoken by Esaias the prophet, </a:t>
            </a:r>
            <a:r>
              <a:rPr lang="en-US" sz="3200" i="1" dirty="0">
                <a:latin typeface="Cambria" panose="02040503050406030204" pitchFamily="18" charset="0"/>
                <a:ea typeface="Tahoma" panose="020B0604030504040204" pitchFamily="34" charset="0"/>
                <a:cs typeface="Tahoma" panose="020B0604030504040204" pitchFamily="34" charset="0"/>
              </a:rPr>
              <a:t>saying, Himself took our infirmities, and bare our sicknesses. </a:t>
            </a:r>
          </a:p>
        </p:txBody>
      </p:sp>
    </p:spTree>
    <p:extLst>
      <p:ext uri="{BB962C8B-B14F-4D97-AF65-F5344CB8AC3E}">
        <p14:creationId xmlns:p14="http://schemas.microsoft.com/office/powerpoint/2010/main" val="2446974479"/>
      </p:ext>
    </p:extLst>
  </p:cSld>
  <p:clrMapOvr>
    <a:masterClrMapping/>
  </p:clrMapOvr>
  <p:transition spd="med">
    <p:cut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616B3-6F95-491A-B3AC-BDB7A211F45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1B88777E-BFAB-4AA0-870F-3A2619A401D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25F9DE4-666E-42B7-BEC1-DB77139A27AF}"/>
              </a:ext>
            </a:extLst>
          </p:cNvPr>
          <p:cNvSpPr>
            <a:spLocks noGrp="1"/>
          </p:cNvSpPr>
          <p:nvPr>
            <p:ph type="sldNum" sz="quarter" idx="12"/>
          </p:nvPr>
        </p:nvSpPr>
        <p:spPr/>
        <p:txBody>
          <a:bodyPr/>
          <a:lstStyle/>
          <a:p>
            <a:fld id="{FBADFB16-B3DB-46C7-8185-C4EDBAC3C4AC}" type="slidenum">
              <a:rPr lang="en-US" smtClean="0"/>
              <a:pPr/>
              <a:t>68</a:t>
            </a:fld>
            <a:endParaRPr lang="en-US"/>
          </a:p>
        </p:txBody>
      </p:sp>
      <p:sp>
        <p:nvSpPr>
          <p:cNvPr id="5" name="Rectangle 4">
            <a:extLst>
              <a:ext uri="{FF2B5EF4-FFF2-40B4-BE49-F238E27FC236}">
                <a16:creationId xmlns:a16="http://schemas.microsoft.com/office/drawing/2014/main" id="{D6748FD8-9246-41A6-B074-C5F2412BDBBE}"/>
              </a:ext>
            </a:extLst>
          </p:cNvPr>
          <p:cNvSpPr/>
          <p:nvPr/>
        </p:nvSpPr>
        <p:spPr>
          <a:xfrm>
            <a:off x="110489" y="88404"/>
            <a:ext cx="8423911" cy="6617196"/>
          </a:xfrm>
          <a:prstGeom prst="rect">
            <a:avLst/>
          </a:prstGeom>
        </p:spPr>
        <p:txBody>
          <a:bodyPr wrap="square">
            <a:spAutoFit/>
          </a:bodyPr>
          <a:lstStyle/>
          <a:p>
            <a:r>
              <a:rPr lang="en-US" sz="4000" b="1" dirty="0">
                <a:latin typeface="Cambria" panose="02040503050406030204" pitchFamily="18" charset="0"/>
              </a:rPr>
              <a:t>HEAR.YE.HIM</a:t>
            </a:r>
          </a:p>
          <a:p>
            <a:r>
              <a:rPr lang="en-US" sz="3200" dirty="0">
                <a:latin typeface="Cambria" panose="02040503050406030204" pitchFamily="18" charset="0"/>
              </a:rPr>
              <a:t>	80 Pentecost has stayed in the wilderness today, wandering around and around the same hill. Married the young, buried the old, kissed the babies, raised crops, and prospered. And that's all right. But, brother, there's a promised land yonder, where all things are possible to him that believes. Every promise in the Book belongs to the church</a:t>
            </a:r>
            <a:r>
              <a:rPr lang="en-US" sz="3200" dirty="0">
                <a:solidFill>
                  <a:srgbClr val="FFFF00"/>
                </a:solidFill>
                <a:latin typeface="Cambria" panose="02040503050406030204" pitchFamily="18" charset="0"/>
              </a:rPr>
              <a:t>. Christ is the Word to come into the heart of a person and manifest that Word. </a:t>
            </a:r>
            <a:r>
              <a:rPr lang="en-US" sz="3200" dirty="0">
                <a:latin typeface="Cambria" panose="02040503050406030204" pitchFamily="18" charset="0"/>
              </a:rPr>
              <a:t>"Well, I spoke in tongues." That's good. "See, Brother Branham, I got it.”									62-0711</a:t>
            </a:r>
          </a:p>
        </p:txBody>
      </p:sp>
    </p:spTree>
    <p:extLst>
      <p:ext uri="{BB962C8B-B14F-4D97-AF65-F5344CB8AC3E}">
        <p14:creationId xmlns:p14="http://schemas.microsoft.com/office/powerpoint/2010/main" val="1891308870"/>
      </p:ext>
    </p:extLst>
  </p:cSld>
  <p:clrMapOvr>
    <a:masterClrMapping/>
  </p:clrMapOvr>
  <p:transition spd="med">
    <p:cut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5E3099-975A-4935-BF2E-DCF09D5335DB}"/>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027899B-E0DE-404C-A9B8-87B95A110C3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68298AD8-BC2F-496B-96E3-4572B050EEBB}"/>
              </a:ext>
            </a:extLst>
          </p:cNvPr>
          <p:cNvSpPr>
            <a:spLocks noGrp="1"/>
          </p:cNvSpPr>
          <p:nvPr>
            <p:ph type="sldNum" sz="quarter" idx="12"/>
          </p:nvPr>
        </p:nvSpPr>
        <p:spPr/>
        <p:txBody>
          <a:bodyPr/>
          <a:lstStyle/>
          <a:p>
            <a:fld id="{FBADFB16-B3DB-46C7-8185-C4EDBAC3C4AC}" type="slidenum">
              <a:rPr lang="en-US" smtClean="0"/>
              <a:pPr/>
              <a:t>69</a:t>
            </a:fld>
            <a:endParaRPr lang="en-US"/>
          </a:p>
        </p:txBody>
      </p:sp>
      <p:sp>
        <p:nvSpPr>
          <p:cNvPr id="5" name="Rectangle 4">
            <a:extLst>
              <a:ext uri="{FF2B5EF4-FFF2-40B4-BE49-F238E27FC236}">
                <a16:creationId xmlns:a16="http://schemas.microsoft.com/office/drawing/2014/main" id="{500F26F8-DC45-4863-9804-9817BDE838A6}"/>
              </a:ext>
            </a:extLst>
          </p:cNvPr>
          <p:cNvSpPr/>
          <p:nvPr/>
        </p:nvSpPr>
        <p:spPr>
          <a:xfrm>
            <a:off x="223122" y="76200"/>
            <a:ext cx="8082678" cy="5230713"/>
          </a:xfrm>
          <a:prstGeom prst="rect">
            <a:avLst/>
          </a:prstGeom>
        </p:spPr>
        <p:txBody>
          <a:bodyPr wrap="square">
            <a:spAutoFit/>
          </a:bodyPr>
          <a:lstStyle/>
          <a:p>
            <a:r>
              <a:rPr lang="en-US" sz="3600" b="1" dirty="0">
                <a:latin typeface="Cambria" panose="02040503050406030204" pitchFamily="18" charset="0"/>
              </a:rPr>
              <a:t>COLOSSIANS 2:10-12</a:t>
            </a:r>
          </a:p>
          <a:p>
            <a:r>
              <a:rPr lang="en-US" sz="3200" i="1" dirty="0">
                <a:latin typeface="Cambria" panose="02040503050406030204" pitchFamily="18" charset="0"/>
              </a:rPr>
              <a:t>	And ye are </a:t>
            </a:r>
            <a:r>
              <a:rPr lang="en-US" sz="3200" i="1" dirty="0">
                <a:solidFill>
                  <a:srgbClr val="FFFF00"/>
                </a:solidFill>
                <a:latin typeface="Cambria" panose="02040503050406030204" pitchFamily="18" charset="0"/>
              </a:rPr>
              <a:t>complete</a:t>
            </a:r>
            <a:r>
              <a:rPr lang="en-US" sz="3200" i="1" dirty="0">
                <a:latin typeface="Cambria" panose="02040503050406030204" pitchFamily="18" charset="0"/>
              </a:rPr>
              <a:t> in him, which is the head of all principality and power: 11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 </a:t>
            </a:r>
          </a:p>
        </p:txBody>
      </p:sp>
    </p:spTree>
    <p:extLst>
      <p:ext uri="{BB962C8B-B14F-4D97-AF65-F5344CB8AC3E}">
        <p14:creationId xmlns:p14="http://schemas.microsoft.com/office/powerpoint/2010/main" val="2483889582"/>
      </p:ext>
    </p:extLst>
  </p:cSld>
  <p:clrMapOvr>
    <a:masterClrMapping/>
  </p:clrMapOvr>
  <p:transition spd="med">
    <p:cut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2E1877-3902-4B70-8515-0964EDC30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2A5863-EFF7-462C-8FF5-B710B33E2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77499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1CFE1C-34B8-49EE-B586-C5CE8890A7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70" y="643467"/>
            <a:ext cx="7428088" cy="5571066"/>
          </a:xfrm>
          <a:prstGeom prst="rect">
            <a:avLst/>
          </a:prstGeom>
        </p:spPr>
      </p:pic>
      <p:sp>
        <p:nvSpPr>
          <p:cNvPr id="2" name="Date Placeholder 1">
            <a:extLst>
              <a:ext uri="{FF2B5EF4-FFF2-40B4-BE49-F238E27FC236}">
                <a16:creationId xmlns:a16="http://schemas.microsoft.com/office/drawing/2014/main" id="{9B514FDB-A1D7-4119-B356-5987938A83CA}"/>
              </a:ext>
            </a:extLst>
          </p:cNvPr>
          <p:cNvSpPr>
            <a:spLocks noGrp="1"/>
          </p:cNvSpPr>
          <p:nvPr>
            <p:ph type="dt" sz="half" idx="10"/>
          </p:nvPr>
        </p:nvSpPr>
        <p:spPr>
          <a:xfrm rot="16200000">
            <a:off x="8098156" y="998537"/>
            <a:ext cx="1428749" cy="365125"/>
          </a:xfrm>
        </p:spPr>
        <p:txBody>
          <a:bodyPr>
            <a:normAutofit/>
          </a:bodyPr>
          <a:lstStyle/>
          <a:p>
            <a:pPr>
              <a:spcAft>
                <a:spcPts val="600"/>
              </a:spcAft>
            </a:pPr>
            <a:r>
              <a:rPr lang="en-US"/>
              <a:t>11-18-2018</a:t>
            </a:r>
          </a:p>
        </p:txBody>
      </p:sp>
      <p:sp>
        <p:nvSpPr>
          <p:cNvPr id="3" name="Footer Placeholder 2">
            <a:extLst>
              <a:ext uri="{FF2B5EF4-FFF2-40B4-BE49-F238E27FC236}">
                <a16:creationId xmlns:a16="http://schemas.microsoft.com/office/drawing/2014/main" id="{A48AD2BB-7881-4573-96CD-A4AA78AB2F9B}"/>
              </a:ext>
            </a:extLst>
          </p:cNvPr>
          <p:cNvSpPr>
            <a:spLocks noGrp="1"/>
          </p:cNvSpPr>
          <p:nvPr>
            <p:ph type="ftr" sz="quarter" idx="11"/>
          </p:nvPr>
        </p:nvSpPr>
        <p:spPr>
          <a:xfrm rot="16200000">
            <a:off x="7469505" y="4046537"/>
            <a:ext cx="2686050" cy="365125"/>
          </a:xfrm>
        </p:spPr>
        <p:txBody>
          <a:bodyPr>
            <a:normAutofit/>
          </a:bodyPr>
          <a:lstStyle/>
          <a:p>
            <a:pPr>
              <a:spcAft>
                <a:spcPts val="600"/>
              </a:spcAft>
            </a:pPr>
            <a:r>
              <a:rPr lang="en-US"/>
              <a:t>Our Eternal Place</a:t>
            </a:r>
          </a:p>
        </p:txBody>
      </p:sp>
      <p:sp>
        <p:nvSpPr>
          <p:cNvPr id="4" name="Slide Number Placeholder 3">
            <a:extLst>
              <a:ext uri="{FF2B5EF4-FFF2-40B4-BE49-F238E27FC236}">
                <a16:creationId xmlns:a16="http://schemas.microsoft.com/office/drawing/2014/main" id="{E6DEA2C8-0559-426E-8C8F-C97F29079E37}"/>
              </a:ext>
            </a:extLst>
          </p:cNvPr>
          <p:cNvSpPr>
            <a:spLocks noGrp="1"/>
          </p:cNvSpPr>
          <p:nvPr>
            <p:ph type="sldNum" sz="quarter" idx="12"/>
          </p:nvPr>
        </p:nvSpPr>
        <p:spPr>
          <a:xfrm>
            <a:off x="8469630" y="6172200"/>
            <a:ext cx="685800" cy="593725"/>
          </a:xfrm>
        </p:spPr>
        <p:txBody>
          <a:bodyPr>
            <a:normAutofit/>
          </a:bodyPr>
          <a:lstStyle/>
          <a:p>
            <a:pPr>
              <a:spcAft>
                <a:spcPts val="600"/>
              </a:spcAft>
            </a:pPr>
            <a:fld id="{FBADFB16-B3DB-46C7-8185-C4EDBAC3C4AC}" type="slidenum">
              <a:rPr lang="en-US" smtClean="0"/>
              <a:pPr>
                <a:spcAft>
                  <a:spcPts val="600"/>
                </a:spcAft>
              </a:pPr>
              <a:t>7</a:t>
            </a:fld>
            <a:endParaRPr lang="en-US"/>
          </a:p>
        </p:txBody>
      </p:sp>
      <p:sp>
        <p:nvSpPr>
          <p:cNvPr id="7" name="Rectangle 6">
            <a:extLst>
              <a:ext uri="{FF2B5EF4-FFF2-40B4-BE49-F238E27FC236}">
                <a16:creationId xmlns:a16="http://schemas.microsoft.com/office/drawing/2014/main" id="{96FA388D-0165-4E24-B130-7289BF563296}"/>
              </a:ext>
            </a:extLst>
          </p:cNvPr>
          <p:cNvSpPr/>
          <p:nvPr/>
        </p:nvSpPr>
        <p:spPr>
          <a:xfrm>
            <a:off x="228600" y="76200"/>
            <a:ext cx="4996881" cy="400110"/>
          </a:xfrm>
          <a:prstGeom prst="rect">
            <a:avLst/>
          </a:prstGeom>
        </p:spPr>
        <p:txBody>
          <a:bodyPr wrap="none">
            <a:spAutoFit/>
          </a:bodyPr>
          <a:lstStyle/>
          <a:p>
            <a:r>
              <a:rPr lang="en-US" sz="2000" b="1" dirty="0" err="1"/>
              <a:t>Tagatay</a:t>
            </a:r>
            <a:r>
              <a:rPr lang="en-US" sz="2000" b="1" dirty="0"/>
              <a:t>, Philippines, November 2018</a:t>
            </a:r>
          </a:p>
        </p:txBody>
      </p:sp>
    </p:spTree>
    <p:extLst>
      <p:ext uri="{BB962C8B-B14F-4D97-AF65-F5344CB8AC3E}">
        <p14:creationId xmlns:p14="http://schemas.microsoft.com/office/powerpoint/2010/main" val="337854815"/>
      </p:ext>
    </p:extLst>
  </p:cSld>
  <p:clrMapOvr>
    <a:masterClrMapping/>
  </p:clrMapOvr>
  <p:transition spd="med">
    <p:cut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24BBB-A878-4EC1-BF70-EEFABF974E2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CAED736E-72A2-408B-A20C-3D37019B7C17}"/>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37D5A30-CD1B-4DED-A325-24ADBE6244BC}"/>
              </a:ext>
            </a:extLst>
          </p:cNvPr>
          <p:cNvSpPr>
            <a:spLocks noGrp="1"/>
          </p:cNvSpPr>
          <p:nvPr>
            <p:ph type="sldNum" sz="quarter" idx="12"/>
          </p:nvPr>
        </p:nvSpPr>
        <p:spPr/>
        <p:txBody>
          <a:bodyPr/>
          <a:lstStyle/>
          <a:p>
            <a:fld id="{FBADFB16-B3DB-46C7-8185-C4EDBAC3C4AC}" type="slidenum">
              <a:rPr lang="en-US" smtClean="0"/>
              <a:pPr/>
              <a:t>70</a:t>
            </a:fld>
            <a:endParaRPr lang="en-US"/>
          </a:p>
        </p:txBody>
      </p:sp>
      <p:sp>
        <p:nvSpPr>
          <p:cNvPr id="5" name="Rectangle 4">
            <a:extLst>
              <a:ext uri="{FF2B5EF4-FFF2-40B4-BE49-F238E27FC236}">
                <a16:creationId xmlns:a16="http://schemas.microsoft.com/office/drawing/2014/main" id="{AD8FAD3D-3F19-4B02-B90D-835CB5415B51}"/>
              </a:ext>
            </a:extLst>
          </p:cNvPr>
          <p:cNvSpPr/>
          <p:nvPr/>
        </p:nvSpPr>
        <p:spPr>
          <a:xfrm>
            <a:off x="76200" y="83939"/>
            <a:ext cx="8288655" cy="6647974"/>
          </a:xfrm>
          <a:prstGeom prst="rect">
            <a:avLst/>
          </a:prstGeom>
        </p:spPr>
        <p:txBody>
          <a:bodyPr wrap="square">
            <a:spAutoFit/>
          </a:bodyPr>
          <a:lstStyle/>
          <a:p>
            <a:r>
              <a:rPr lang="en-US" sz="3600" b="1" dirty="0">
                <a:latin typeface="Cambria" panose="02040503050406030204" pitchFamily="18" charset="0"/>
              </a:rPr>
              <a:t>A.PARADOX</a:t>
            </a:r>
          </a:p>
          <a:p>
            <a:r>
              <a:rPr lang="en-US" sz="2800" dirty="0">
                <a:latin typeface="Cambria" panose="02040503050406030204" pitchFamily="18" charset="0"/>
              </a:rPr>
              <a:t>	</a:t>
            </a:r>
            <a:r>
              <a:rPr lang="en-US" sz="3000" dirty="0">
                <a:latin typeface="Cambria" panose="02040503050406030204" pitchFamily="18" charset="0"/>
              </a:rPr>
              <a:t>52 God speaks His Word, His children believes it and God. The science cannot prove how it can be done; they know nothing about it. But the children believe it, anyhow, and then God performs a paradox, makes it so. </a:t>
            </a:r>
            <a:r>
              <a:rPr lang="en-US" sz="3000" dirty="0">
                <a:solidFill>
                  <a:srgbClr val="FFFF00"/>
                </a:solidFill>
                <a:latin typeface="Cambria" panose="02040503050406030204" pitchFamily="18" charset="0"/>
              </a:rPr>
              <a:t>Makes it so, because His Word that spoke the world into existence, can bring, can make every word, that He ever promised, come to pass.</a:t>
            </a:r>
          </a:p>
          <a:p>
            <a:r>
              <a:rPr lang="en-US" sz="3000" dirty="0">
                <a:latin typeface="Cambria" panose="02040503050406030204" pitchFamily="18" charset="0"/>
              </a:rPr>
              <a:t>	53 That's why Abraham staggered not at the promise of God… Because that he </a:t>
            </a:r>
            <a:r>
              <a:rPr lang="en-US" sz="3000" dirty="0" err="1">
                <a:latin typeface="Cambria" panose="02040503050406030204" pitchFamily="18" charset="0"/>
              </a:rPr>
              <a:t>knowed</a:t>
            </a:r>
            <a:r>
              <a:rPr lang="en-US" sz="3000" dirty="0">
                <a:latin typeface="Cambria" panose="02040503050406030204" pitchFamily="18" charset="0"/>
              </a:rPr>
              <a:t> that God could perform and (make) a paradox to happen on something, a miracle to take place, and He did it.						</a:t>
            </a:r>
            <a:r>
              <a:rPr lang="en-US" sz="2800" dirty="0">
                <a:latin typeface="Cambria" panose="02040503050406030204" pitchFamily="18" charset="0"/>
              </a:rPr>
              <a:t>63-0801</a:t>
            </a:r>
          </a:p>
        </p:txBody>
      </p:sp>
    </p:spTree>
    <p:extLst>
      <p:ext uri="{BB962C8B-B14F-4D97-AF65-F5344CB8AC3E}">
        <p14:creationId xmlns:p14="http://schemas.microsoft.com/office/powerpoint/2010/main" val="2968546730"/>
      </p:ext>
    </p:extLst>
  </p:cSld>
  <p:clrMapOvr>
    <a:masterClrMapping/>
  </p:clrMapOvr>
  <p:transition spd="med">
    <p:cut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FBADFB16-B3DB-46C7-8185-C4EDBAC3C4AC}" type="slidenum">
              <a:rPr lang="en-US" smtClean="0"/>
              <a:pPr/>
              <a:t>71</a:t>
            </a:fld>
            <a:endParaRPr lang="en-US"/>
          </a:p>
        </p:txBody>
      </p:sp>
      <p:sp>
        <p:nvSpPr>
          <p:cNvPr id="5" name="Rectangle 4"/>
          <p:cNvSpPr/>
          <p:nvPr/>
        </p:nvSpPr>
        <p:spPr>
          <a:xfrm>
            <a:off x="228601" y="152400"/>
            <a:ext cx="8212454" cy="6001643"/>
          </a:xfrm>
          <a:prstGeom prst="rect">
            <a:avLst/>
          </a:prstGeom>
        </p:spPr>
        <p:txBody>
          <a:bodyPr wrap="square">
            <a:spAutoFit/>
          </a:bodyPr>
          <a:lstStyle/>
          <a:p>
            <a:r>
              <a:rPr lang="en-US" sz="4000" b="1" dirty="0">
                <a:latin typeface="Cambria" charset="0"/>
                <a:ea typeface="Cambria" charset="0"/>
                <a:cs typeface="Cambria" charset="0"/>
              </a:rPr>
              <a:t>DOES.GOD.CHANGE.HIS.MIND</a:t>
            </a:r>
          </a:p>
          <a:p>
            <a:r>
              <a:rPr lang="en-US" sz="3200" dirty="0">
                <a:latin typeface="Cambria" charset="0"/>
                <a:ea typeface="Cambria" charset="0"/>
                <a:cs typeface="Cambria" charset="0"/>
              </a:rPr>
              <a:t>	212  I certainly honor the Lutheran for their stand in their day, the Methodist for sanctification in their day, and the Pentecostal for their stand in their day, but we're living in another day... </a:t>
            </a:r>
          </a:p>
          <a:p>
            <a:r>
              <a:rPr lang="en-US" sz="3200" dirty="0">
                <a:latin typeface="Cambria" charset="0"/>
                <a:ea typeface="Cambria" charset="0"/>
                <a:cs typeface="Cambria" charset="0"/>
              </a:rPr>
              <a:t>	And now the denomination is pulling away from It, so It can lay in the Presence of the Son… This is the end of it… </a:t>
            </a:r>
            <a:r>
              <a:rPr lang="en-US" sz="3200" dirty="0">
                <a:solidFill>
                  <a:srgbClr val="FFFF00"/>
                </a:solidFill>
                <a:latin typeface="Cambria" charset="0"/>
                <a:ea typeface="Cambria" charset="0"/>
                <a:cs typeface="Cambria" charset="0"/>
              </a:rPr>
              <a:t>We're in a Wheat time, a harvest time</a:t>
            </a:r>
            <a:r>
              <a:rPr lang="en-US" sz="3200" dirty="0">
                <a:latin typeface="Cambria" charset="0"/>
                <a:ea typeface="Cambria" charset="0"/>
                <a:cs typeface="Cambria" charset="0"/>
              </a:rPr>
              <a:t>. I can hear the great combine coming.</a:t>
            </a:r>
            <a:endParaRPr lang="en-US" sz="2400" dirty="0">
              <a:latin typeface="Cambria" charset="0"/>
              <a:ea typeface="Cambria" charset="0"/>
              <a:cs typeface="Cambria" charset="0"/>
            </a:endParaRPr>
          </a:p>
          <a:p>
            <a:pPr algn="r"/>
            <a:r>
              <a:rPr lang="en-US" sz="2400" dirty="0">
                <a:latin typeface="Cambria" charset="0"/>
                <a:ea typeface="Cambria" charset="0"/>
                <a:cs typeface="Cambria" charset="0"/>
              </a:rPr>
              <a:t>65-0427</a:t>
            </a:r>
          </a:p>
        </p:txBody>
      </p:sp>
    </p:spTree>
    <p:extLst>
      <p:ext uri="{BB962C8B-B14F-4D97-AF65-F5344CB8AC3E}">
        <p14:creationId xmlns:p14="http://schemas.microsoft.com/office/powerpoint/2010/main" val="524753138"/>
      </p:ext>
    </p:extLst>
  </p:cSld>
  <p:clrMapOvr>
    <a:masterClrMapping/>
  </p:clrMapOvr>
  <p:transition spd="med">
    <p:cut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3D5425-A505-48FB-BED3-3929D00C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80FC53-36A0-45FB-B160-C1F156AB2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5400">
            <a:solidFill>
              <a:srgbClr val="C37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 eating food&#10;&#10;Description automatically generated">
            <a:extLst>
              <a:ext uri="{FF2B5EF4-FFF2-40B4-BE49-F238E27FC236}">
                <a16:creationId xmlns:a16="http://schemas.microsoft.com/office/drawing/2014/main" id="{BD933AEC-2386-46AF-B832-3CA29FB52A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642789"/>
            <a:ext cx="8127999" cy="5571066"/>
          </a:xfrm>
          <a:prstGeom prst="rect">
            <a:avLst/>
          </a:prstGeom>
        </p:spPr>
      </p:pic>
      <p:sp>
        <p:nvSpPr>
          <p:cNvPr id="3" name="Footer Placeholder 2">
            <a:extLst>
              <a:ext uri="{FF2B5EF4-FFF2-40B4-BE49-F238E27FC236}">
                <a16:creationId xmlns:a16="http://schemas.microsoft.com/office/drawing/2014/main" id="{CEB3708B-DC6D-4312-B792-3DF0C94AE1C0}"/>
              </a:ext>
            </a:extLst>
          </p:cNvPr>
          <p:cNvSpPr>
            <a:spLocks noGrp="1"/>
          </p:cNvSpPr>
          <p:nvPr>
            <p:ph type="ftr" sz="quarter" idx="11"/>
          </p:nvPr>
        </p:nvSpPr>
        <p:spPr>
          <a:xfrm>
            <a:off x="482599" y="6376583"/>
            <a:ext cx="3005836" cy="365125"/>
          </a:xfrm>
        </p:spPr>
        <p:txBody>
          <a:bodyPr>
            <a:normAutofit/>
          </a:bodyPr>
          <a:lstStyle/>
          <a:p>
            <a:pPr>
              <a:spcAft>
                <a:spcPts val="600"/>
              </a:spcAft>
            </a:pPr>
            <a:r>
              <a:rPr lang="en-US">
                <a:solidFill>
                  <a:srgbClr val="000000"/>
                </a:solidFill>
              </a:rPr>
              <a:t>Our Eternal Place</a:t>
            </a:r>
          </a:p>
        </p:txBody>
      </p:sp>
      <p:sp>
        <p:nvSpPr>
          <p:cNvPr id="2" name="Date Placeholder 1">
            <a:extLst>
              <a:ext uri="{FF2B5EF4-FFF2-40B4-BE49-F238E27FC236}">
                <a16:creationId xmlns:a16="http://schemas.microsoft.com/office/drawing/2014/main" id="{4F92D556-C7F5-4367-8113-C4F227ACFAF2}"/>
              </a:ext>
            </a:extLst>
          </p:cNvPr>
          <p:cNvSpPr>
            <a:spLocks noGrp="1"/>
          </p:cNvSpPr>
          <p:nvPr>
            <p:ph type="dt" sz="half" idx="10"/>
          </p:nvPr>
        </p:nvSpPr>
        <p:spPr>
          <a:xfrm>
            <a:off x="4572000" y="6376583"/>
            <a:ext cx="1523118" cy="365125"/>
          </a:xfrm>
        </p:spPr>
        <p:txBody>
          <a:bodyPr>
            <a:normAutofit/>
          </a:bodyPr>
          <a:lstStyle/>
          <a:p>
            <a:pPr>
              <a:spcAft>
                <a:spcPts val="600"/>
              </a:spcAft>
            </a:pPr>
            <a:r>
              <a:rPr lang="en-US">
                <a:solidFill>
                  <a:srgbClr val="000000"/>
                </a:solidFill>
              </a:rPr>
              <a:t>11-18-2018</a:t>
            </a:r>
          </a:p>
        </p:txBody>
      </p:sp>
      <p:sp>
        <p:nvSpPr>
          <p:cNvPr id="4" name="Slide Number Placeholder 3">
            <a:extLst>
              <a:ext uri="{FF2B5EF4-FFF2-40B4-BE49-F238E27FC236}">
                <a16:creationId xmlns:a16="http://schemas.microsoft.com/office/drawing/2014/main" id="{0F144B1F-330D-4AE9-B3C4-428295A132F7}"/>
              </a:ext>
            </a:extLst>
          </p:cNvPr>
          <p:cNvSpPr>
            <a:spLocks noGrp="1"/>
          </p:cNvSpPr>
          <p:nvPr>
            <p:ph type="sldNum" sz="quarter" idx="12"/>
          </p:nvPr>
        </p:nvSpPr>
        <p:spPr>
          <a:xfrm>
            <a:off x="7975599" y="6376583"/>
            <a:ext cx="685800" cy="365125"/>
          </a:xfrm>
        </p:spPr>
        <p:txBody>
          <a:bodyPr anchor="ctr">
            <a:normAutofit/>
          </a:bodyPr>
          <a:lstStyle/>
          <a:p>
            <a:pPr algn="r">
              <a:spcAft>
                <a:spcPts val="600"/>
              </a:spcAft>
            </a:pPr>
            <a:fld id="{FBADFB16-B3DB-46C7-8185-C4EDBAC3C4AC}" type="slidenum">
              <a:rPr lang="en-US" sz="900">
                <a:solidFill>
                  <a:srgbClr val="000000"/>
                </a:solidFill>
              </a:rPr>
              <a:pPr algn="r">
                <a:spcAft>
                  <a:spcPts val="600"/>
                </a:spcAft>
              </a:pPr>
              <a:t>8</a:t>
            </a:fld>
            <a:endParaRPr lang="en-US" sz="900">
              <a:solidFill>
                <a:srgbClr val="000000"/>
              </a:solidFill>
            </a:endParaRPr>
          </a:p>
        </p:txBody>
      </p:sp>
    </p:spTree>
    <p:extLst>
      <p:ext uri="{BB962C8B-B14F-4D97-AF65-F5344CB8AC3E}">
        <p14:creationId xmlns:p14="http://schemas.microsoft.com/office/powerpoint/2010/main" val="1687783339"/>
      </p:ext>
    </p:extLst>
  </p:cSld>
  <p:clrMapOvr>
    <a:masterClrMapping/>
  </p:clrMapOvr>
  <p:transition spd="med">
    <p:cut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wo people looking at the camera&#10;&#10;Description automatically generated">
            <a:extLst>
              <a:ext uri="{FF2B5EF4-FFF2-40B4-BE49-F238E27FC236}">
                <a16:creationId xmlns:a16="http://schemas.microsoft.com/office/drawing/2014/main" id="{8B7C432C-FFFE-4813-9054-2ADDF700A4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600" y="643467"/>
            <a:ext cx="7504429" cy="5571066"/>
          </a:xfrm>
          <a:prstGeom prst="rect">
            <a:avLst/>
          </a:prstGeom>
          <a:ln>
            <a:noFill/>
          </a:ln>
          <a:effectLst>
            <a:softEdge rad="112500"/>
          </a:effectLst>
        </p:spPr>
      </p:pic>
      <p:sp>
        <p:nvSpPr>
          <p:cNvPr id="2" name="Date Placeholder 1">
            <a:extLst>
              <a:ext uri="{FF2B5EF4-FFF2-40B4-BE49-F238E27FC236}">
                <a16:creationId xmlns:a16="http://schemas.microsoft.com/office/drawing/2014/main" id="{C3487A6A-9BCB-4A33-A20B-A4100B3C6443}"/>
              </a:ext>
            </a:extLst>
          </p:cNvPr>
          <p:cNvSpPr>
            <a:spLocks noGrp="1"/>
          </p:cNvSpPr>
          <p:nvPr>
            <p:ph type="dt" sz="half" idx="10"/>
          </p:nvPr>
        </p:nvSpPr>
        <p:spPr>
          <a:xfrm rot="16200000">
            <a:off x="8098156" y="998537"/>
            <a:ext cx="1428749" cy="365125"/>
          </a:xfrm>
        </p:spPr>
        <p:txBody>
          <a:bodyPr>
            <a:normAutofit/>
          </a:bodyPr>
          <a:lstStyle/>
          <a:p>
            <a:pPr>
              <a:spcAft>
                <a:spcPts val="600"/>
              </a:spcAft>
            </a:pPr>
            <a:r>
              <a:rPr lang="en-US"/>
              <a:t>11-18-2018</a:t>
            </a:r>
          </a:p>
        </p:txBody>
      </p:sp>
      <p:sp>
        <p:nvSpPr>
          <p:cNvPr id="3" name="Footer Placeholder 2">
            <a:extLst>
              <a:ext uri="{FF2B5EF4-FFF2-40B4-BE49-F238E27FC236}">
                <a16:creationId xmlns:a16="http://schemas.microsoft.com/office/drawing/2014/main" id="{B2FC1C7A-EADE-4F94-BA39-C55BBA2462EC}"/>
              </a:ext>
            </a:extLst>
          </p:cNvPr>
          <p:cNvSpPr>
            <a:spLocks noGrp="1"/>
          </p:cNvSpPr>
          <p:nvPr>
            <p:ph type="ftr" sz="quarter" idx="11"/>
          </p:nvPr>
        </p:nvSpPr>
        <p:spPr>
          <a:xfrm rot="16200000">
            <a:off x="7469505" y="4046537"/>
            <a:ext cx="2686050" cy="365125"/>
          </a:xfrm>
        </p:spPr>
        <p:txBody>
          <a:bodyPr>
            <a:normAutofit/>
          </a:bodyPr>
          <a:lstStyle/>
          <a:p>
            <a:pPr>
              <a:spcAft>
                <a:spcPts val="600"/>
              </a:spcAft>
            </a:pPr>
            <a:r>
              <a:rPr lang="en-US"/>
              <a:t>Our Eternal Place</a:t>
            </a:r>
          </a:p>
        </p:txBody>
      </p:sp>
      <p:sp>
        <p:nvSpPr>
          <p:cNvPr id="4" name="Slide Number Placeholder 3">
            <a:extLst>
              <a:ext uri="{FF2B5EF4-FFF2-40B4-BE49-F238E27FC236}">
                <a16:creationId xmlns:a16="http://schemas.microsoft.com/office/drawing/2014/main" id="{9C1F5DEE-7DFB-468E-BD34-43785ECFD07B}"/>
              </a:ext>
            </a:extLst>
          </p:cNvPr>
          <p:cNvSpPr>
            <a:spLocks noGrp="1"/>
          </p:cNvSpPr>
          <p:nvPr>
            <p:ph type="sldNum" sz="quarter" idx="12"/>
          </p:nvPr>
        </p:nvSpPr>
        <p:spPr>
          <a:xfrm>
            <a:off x="8469630" y="6172200"/>
            <a:ext cx="685800" cy="593725"/>
          </a:xfrm>
        </p:spPr>
        <p:txBody>
          <a:bodyPr>
            <a:normAutofit/>
          </a:bodyPr>
          <a:lstStyle/>
          <a:p>
            <a:pPr>
              <a:spcAft>
                <a:spcPts val="600"/>
              </a:spcAft>
            </a:pPr>
            <a:fld id="{FBADFB16-B3DB-46C7-8185-C4EDBAC3C4AC}" type="slidenum">
              <a:rPr lang="en-US" smtClean="0"/>
              <a:pPr>
                <a:spcAft>
                  <a:spcPts val="600"/>
                </a:spcAft>
              </a:pPr>
              <a:t>9</a:t>
            </a:fld>
            <a:endParaRPr lang="en-US"/>
          </a:p>
        </p:txBody>
      </p:sp>
    </p:spTree>
    <p:extLst>
      <p:ext uri="{BB962C8B-B14F-4D97-AF65-F5344CB8AC3E}">
        <p14:creationId xmlns:p14="http://schemas.microsoft.com/office/powerpoint/2010/main" val="743123679"/>
      </p:ext>
    </p:extLst>
  </p:cSld>
  <p:clrMapOvr>
    <a:masterClrMapping/>
  </p:clrMapOvr>
  <p:transition spd="med">
    <p:cut thruBlk="1"/>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985</Words>
  <Application>Microsoft Macintosh PowerPoint</Application>
  <PresentationFormat>On-screen Show (4:3)</PresentationFormat>
  <Paragraphs>395</Paragraphs>
  <Slides>71</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71</vt:i4>
      </vt:variant>
    </vt:vector>
  </HeadingPairs>
  <TitlesOfParts>
    <vt:vector size="86" baseType="lpstr">
      <vt:lpstr>Aharoni</vt:lpstr>
      <vt:lpstr>American Typewriter</vt:lpstr>
      <vt:lpstr>Arial</vt:lpstr>
      <vt:lpstr>Calibri</vt:lpstr>
      <vt:lpstr>Cambria</vt:lpstr>
      <vt:lpstr>Century Schoolbook</vt:lpstr>
      <vt:lpstr>Linux Libertine</vt:lpstr>
      <vt:lpstr>Tahoma</vt:lpstr>
      <vt:lpstr>Wingdings 2</vt:lpstr>
      <vt:lpstr>blank</vt:lpstr>
      <vt:lpstr>Custom Design</vt:lpstr>
      <vt:lpstr>1_Custom Design</vt:lpstr>
      <vt:lpstr>2_Custom Design</vt:lpstr>
      <vt:lpstr>3_Custom Design</vt:lpstr>
      <vt:lpstr>View</vt:lpstr>
      <vt:lpstr>Our Eternal Place</vt:lpstr>
      <vt:lpstr>Birthdays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Eternal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Facts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Eternal Place</dc:title>
  <dc:creator>Barry Coffey</dc:creator>
  <cp:lastModifiedBy>Barry Coffey</cp:lastModifiedBy>
  <cp:revision>4</cp:revision>
  <dcterms:created xsi:type="dcterms:W3CDTF">2018-11-18T03:53:09Z</dcterms:created>
  <dcterms:modified xsi:type="dcterms:W3CDTF">2018-11-18T15:51:35Z</dcterms:modified>
</cp:coreProperties>
</file>