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2" r:id="rId2"/>
    <p:sldMasterId id="2147483684" r:id="rId3"/>
    <p:sldMasterId id="2147483696" r:id="rId4"/>
    <p:sldMasterId id="2147483708" r:id="rId5"/>
    <p:sldMasterId id="2147483732" r:id="rId6"/>
  </p:sldMasterIdLst>
  <p:notesMasterIdLst>
    <p:notesMasterId r:id="rId57"/>
  </p:notesMasterIdLst>
  <p:sldIdLst>
    <p:sldId id="256" r:id="rId7"/>
    <p:sldId id="403" r:id="rId8"/>
    <p:sldId id="399" r:id="rId9"/>
    <p:sldId id="374" r:id="rId10"/>
    <p:sldId id="361" r:id="rId11"/>
    <p:sldId id="377" r:id="rId12"/>
    <p:sldId id="400" r:id="rId13"/>
    <p:sldId id="401" r:id="rId14"/>
    <p:sldId id="387" r:id="rId15"/>
    <p:sldId id="365" r:id="rId16"/>
    <p:sldId id="367" r:id="rId17"/>
    <p:sldId id="368" r:id="rId18"/>
    <p:sldId id="362" r:id="rId19"/>
    <p:sldId id="370" r:id="rId20"/>
    <p:sldId id="363" r:id="rId21"/>
    <p:sldId id="396" r:id="rId22"/>
    <p:sldId id="402" r:id="rId23"/>
    <p:sldId id="397" r:id="rId24"/>
    <p:sldId id="398" r:id="rId25"/>
    <p:sldId id="364" r:id="rId26"/>
    <p:sldId id="385" r:id="rId27"/>
    <p:sldId id="386" r:id="rId28"/>
    <p:sldId id="260" r:id="rId29"/>
    <p:sldId id="305" r:id="rId30"/>
    <p:sldId id="395" r:id="rId31"/>
    <p:sldId id="337" r:id="rId32"/>
    <p:sldId id="299" r:id="rId33"/>
    <p:sldId id="340" r:id="rId34"/>
    <p:sldId id="341" r:id="rId35"/>
    <p:sldId id="342" r:id="rId36"/>
    <p:sldId id="308" r:id="rId37"/>
    <p:sldId id="314" r:id="rId38"/>
    <p:sldId id="335" r:id="rId39"/>
    <p:sldId id="320" r:id="rId40"/>
    <p:sldId id="312" r:id="rId41"/>
    <p:sldId id="332" r:id="rId42"/>
    <p:sldId id="355" r:id="rId43"/>
    <p:sldId id="333" r:id="rId44"/>
    <p:sldId id="268" r:id="rId45"/>
    <p:sldId id="270" r:id="rId46"/>
    <p:sldId id="344" r:id="rId47"/>
    <p:sldId id="347" r:id="rId48"/>
    <p:sldId id="349" r:id="rId49"/>
    <p:sldId id="348" r:id="rId50"/>
    <p:sldId id="351" r:id="rId51"/>
    <p:sldId id="352" r:id="rId52"/>
    <p:sldId id="354" r:id="rId53"/>
    <p:sldId id="353" r:id="rId54"/>
    <p:sldId id="350" r:id="rId55"/>
    <p:sldId id="345" r:id="rId56"/>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24486C"/>
    <a:srgbClr val="990033"/>
    <a:srgbClr val="CC6600"/>
    <a:srgbClr val="1C1C1C"/>
    <a:srgbClr val="CC3300"/>
    <a:srgbClr val="FFCC00"/>
    <a:srgbClr val="292929"/>
    <a:srgbClr val="4D4D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5758" autoAdjust="0"/>
    <p:restoredTop sz="94634"/>
  </p:normalViewPr>
  <p:slideViewPr>
    <p:cSldViewPr>
      <p:cViewPr>
        <p:scale>
          <a:sx n="63" d="100"/>
          <a:sy n="63" d="100"/>
        </p:scale>
        <p:origin x="32" y="44"/>
      </p:cViewPr>
      <p:guideLst>
        <p:guide orient="horz" pos="2160"/>
        <p:guide pos="2880"/>
      </p:guideLst>
    </p:cSldViewPr>
  </p:slideViewPr>
  <p:notesTextViewPr>
    <p:cViewPr>
      <p:scale>
        <a:sx n="100" d="100"/>
        <a:sy n="100" d="100"/>
      </p:scale>
      <p:origin x="0" y="0"/>
    </p:cViewPr>
  </p:notesTextViewPr>
  <p:sorterViewPr>
    <p:cViewPr>
      <p:scale>
        <a:sx n="80" d="100"/>
        <a:sy n="80" d="100"/>
      </p:scale>
      <p:origin x="0" y="-818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slide" Target="slides/slide48.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AC2B7D-2669-42ED-8A08-BD25F0202635}" type="datetimeFigureOut">
              <a:rPr lang="en-US" smtClean="0"/>
              <a:pPr/>
              <a:t>11/24/2018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58391E-CBE4-4794-83CE-DD88B7407199}" type="slidenum">
              <a:rPr lang="en-US" smtClean="0"/>
              <a:pPr/>
              <a:t>‹#›</a:t>
            </a:fld>
            <a:endParaRPr lang="en-US"/>
          </a:p>
        </p:txBody>
      </p:sp>
    </p:spTree>
    <p:extLst>
      <p:ext uri="{BB962C8B-B14F-4D97-AF65-F5344CB8AC3E}">
        <p14:creationId xmlns:p14="http://schemas.microsoft.com/office/powerpoint/2010/main" val="18103987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58391E-CBE4-4794-83CE-DD88B7407199}" type="slidenum">
              <a:rPr lang="en-US" smtClean="0"/>
              <a:pPr/>
              <a:t>23</a:t>
            </a:fld>
            <a:endParaRPr lang="en-US"/>
          </a:p>
        </p:txBody>
      </p:sp>
    </p:spTree>
    <p:extLst>
      <p:ext uri="{BB962C8B-B14F-4D97-AF65-F5344CB8AC3E}">
        <p14:creationId xmlns:p14="http://schemas.microsoft.com/office/powerpoint/2010/main" val="15950022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A6A29B-9226-4547-9A58-1DC3A230D162}" type="slidenum">
              <a:rPr lang="en-US" smtClean="0"/>
              <a:t>31</a:t>
            </a:fld>
            <a:endParaRPr lang="en-US"/>
          </a:p>
        </p:txBody>
      </p:sp>
    </p:spTree>
    <p:extLst>
      <p:ext uri="{BB962C8B-B14F-4D97-AF65-F5344CB8AC3E}">
        <p14:creationId xmlns:p14="http://schemas.microsoft.com/office/powerpoint/2010/main" val="19393267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228578" y="5334000"/>
            <a:ext cx="7772797" cy="635000"/>
          </a:xfrm>
          <a:effectLst>
            <a:outerShdw dist="35921" dir="2700000" algn="ctr" rotWithShape="0">
              <a:schemeClr val="bg2"/>
            </a:outerShdw>
          </a:effectLst>
        </p:spPr>
        <p:txBody>
          <a:bodyPr/>
          <a:lstStyle>
            <a:lvl1pPr>
              <a:defRPr b="1"/>
            </a:lvl1pPr>
          </a:lstStyle>
          <a:p>
            <a:r>
              <a:rPr lang="en-US"/>
              <a:t>Click to edit Master title style</a:t>
            </a:r>
          </a:p>
        </p:txBody>
      </p:sp>
      <p:sp>
        <p:nvSpPr>
          <p:cNvPr id="3075" name="Rectangle 3"/>
          <p:cNvSpPr>
            <a:spLocks noGrp="1" noChangeArrowheads="1"/>
          </p:cNvSpPr>
          <p:nvPr>
            <p:ph type="subTitle" idx="1"/>
          </p:nvPr>
        </p:nvSpPr>
        <p:spPr>
          <a:xfrm>
            <a:off x="3228578" y="6159500"/>
            <a:ext cx="6401594" cy="317500"/>
          </a:xfrm>
        </p:spPr>
        <p:txBody>
          <a:bodyPr/>
          <a:lstStyle>
            <a:lvl1pPr marL="0" indent="0">
              <a:buFontTx/>
              <a:buNone/>
              <a:defRPr sz="2100"/>
            </a:lvl1pPr>
          </a:lstStyle>
          <a:p>
            <a:r>
              <a:rPr lang="en-US"/>
              <a:t>Click to edit Master subtitle style</a:t>
            </a:r>
          </a:p>
        </p:txBody>
      </p:sp>
      <p:sp>
        <p:nvSpPr>
          <p:cNvPr id="3076" name="Rectangle 4"/>
          <p:cNvSpPr>
            <a:spLocks noGrp="1" noChangeArrowheads="1"/>
          </p:cNvSpPr>
          <p:nvPr>
            <p:ph type="dt" sz="half" idx="2"/>
          </p:nvPr>
        </p:nvSpPr>
        <p:spPr>
          <a:xfrm>
            <a:off x="457399" y="6604000"/>
            <a:ext cx="2133203" cy="476250"/>
          </a:xfrm>
        </p:spPr>
        <p:txBody>
          <a:bodyPr/>
          <a:lstStyle>
            <a:lvl1pPr>
              <a:defRPr sz="1300"/>
            </a:lvl1pPr>
          </a:lstStyle>
          <a:p>
            <a:r>
              <a:rPr lang="en-US"/>
              <a:t>11-18-2018</a:t>
            </a:r>
          </a:p>
        </p:txBody>
      </p:sp>
      <p:sp>
        <p:nvSpPr>
          <p:cNvPr id="3077" name="Rectangle 5"/>
          <p:cNvSpPr>
            <a:spLocks noGrp="1" noChangeArrowheads="1"/>
          </p:cNvSpPr>
          <p:nvPr>
            <p:ph type="ftr" sz="quarter" idx="3"/>
          </p:nvPr>
        </p:nvSpPr>
        <p:spPr>
          <a:xfrm>
            <a:off x="3124399" y="6604000"/>
            <a:ext cx="2895203" cy="476250"/>
          </a:xfrm>
        </p:spPr>
        <p:txBody>
          <a:bodyPr/>
          <a:lstStyle>
            <a:lvl1pPr>
              <a:defRPr sz="1300"/>
            </a:lvl1pPr>
          </a:lstStyle>
          <a:p>
            <a:r>
              <a:rPr lang="en-US"/>
              <a:t>Our Eternal Place</a:t>
            </a:r>
          </a:p>
        </p:txBody>
      </p:sp>
      <p:sp>
        <p:nvSpPr>
          <p:cNvPr id="3078" name="Rectangle 6"/>
          <p:cNvSpPr>
            <a:spLocks noGrp="1" noChangeArrowheads="1"/>
          </p:cNvSpPr>
          <p:nvPr>
            <p:ph type="sldNum" sz="quarter" idx="4"/>
          </p:nvPr>
        </p:nvSpPr>
        <p:spPr>
          <a:xfrm>
            <a:off x="6553399" y="6604000"/>
            <a:ext cx="2133203" cy="476250"/>
          </a:xfrm>
        </p:spPr>
        <p:txBody>
          <a:bodyPr/>
          <a:lstStyle>
            <a:lvl1pPr>
              <a:defRPr sz="1300"/>
            </a:lvl1pPr>
          </a:lstStyle>
          <a:p>
            <a:fld id="{1FE0A11C-2943-434C-B832-50E442CBD3C0}" type="slidenum">
              <a:rPr lang="en-US" smtClean="0"/>
              <a:pPr/>
              <a:t>‹#›</a:t>
            </a:fld>
            <a:endParaRPr lang="en-US"/>
          </a:p>
        </p:txBody>
      </p:sp>
    </p:spTree>
  </p:cSld>
  <p:clrMapOvr>
    <a:masterClrMapping/>
  </p:clrMapOvr>
  <p:transition spd="med">
    <p:cut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r>
              <a:rPr lang="en-US"/>
              <a:t>11-18-2018</a:t>
            </a:r>
          </a:p>
        </p:txBody>
      </p:sp>
      <p:sp>
        <p:nvSpPr>
          <p:cNvPr id="5" name="Footer Placeholder 4"/>
          <p:cNvSpPr>
            <a:spLocks noGrp="1"/>
          </p:cNvSpPr>
          <p:nvPr>
            <p:ph type="ftr" sz="quarter" idx="11"/>
          </p:nvPr>
        </p:nvSpPr>
        <p:spPr/>
        <p:txBody>
          <a:bodyPr/>
          <a:lstStyle>
            <a:lvl1pPr>
              <a:defRPr/>
            </a:lvl1pPr>
          </a:lstStyle>
          <a:p>
            <a:r>
              <a:rPr lang="en-US"/>
              <a:t>Our Eternal Place</a:t>
            </a:r>
          </a:p>
        </p:txBody>
      </p:sp>
      <p:sp>
        <p:nvSpPr>
          <p:cNvPr id="6" name="Slide Number Placeholder 5"/>
          <p:cNvSpPr>
            <a:spLocks noGrp="1"/>
          </p:cNvSpPr>
          <p:nvPr>
            <p:ph type="sldNum" sz="quarter" idx="12"/>
          </p:nvPr>
        </p:nvSpPr>
        <p:spPr/>
        <p:txBody>
          <a:bodyPr/>
          <a:lstStyle>
            <a:lvl1pPr>
              <a:defRPr/>
            </a:lvl1pPr>
          </a:lstStyle>
          <a:p>
            <a:fld id="{17A250AB-789E-4F27-8E4A-98E159405C24}" type="slidenum">
              <a:rPr lang="en-US" smtClean="0"/>
              <a:pPr/>
              <a:t>‹#›</a:t>
            </a:fld>
            <a:endParaRPr lang="en-US"/>
          </a:p>
        </p:txBody>
      </p:sp>
    </p:spTree>
  </p:cSld>
  <p:clrMapOvr>
    <a:masterClrMapping/>
  </p:clrMapOvr>
  <p:transition spd="med">
    <p:cut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10102" y="973667"/>
            <a:ext cx="2066726" cy="537633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922" y="973667"/>
            <a:ext cx="6104930" cy="53763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r>
              <a:rPr lang="en-US"/>
              <a:t>11-18-2018</a:t>
            </a:r>
          </a:p>
        </p:txBody>
      </p:sp>
      <p:sp>
        <p:nvSpPr>
          <p:cNvPr id="5" name="Footer Placeholder 4"/>
          <p:cNvSpPr>
            <a:spLocks noGrp="1"/>
          </p:cNvSpPr>
          <p:nvPr>
            <p:ph type="ftr" sz="quarter" idx="11"/>
          </p:nvPr>
        </p:nvSpPr>
        <p:spPr/>
        <p:txBody>
          <a:bodyPr/>
          <a:lstStyle>
            <a:lvl1pPr>
              <a:defRPr/>
            </a:lvl1pPr>
          </a:lstStyle>
          <a:p>
            <a:r>
              <a:rPr lang="en-US"/>
              <a:t>Our Eternal Place</a:t>
            </a:r>
          </a:p>
        </p:txBody>
      </p:sp>
      <p:sp>
        <p:nvSpPr>
          <p:cNvPr id="6" name="Slide Number Placeholder 5"/>
          <p:cNvSpPr>
            <a:spLocks noGrp="1"/>
          </p:cNvSpPr>
          <p:nvPr>
            <p:ph type="sldNum" sz="quarter" idx="12"/>
          </p:nvPr>
        </p:nvSpPr>
        <p:spPr/>
        <p:txBody>
          <a:bodyPr/>
          <a:lstStyle>
            <a:lvl1pPr>
              <a:defRPr/>
            </a:lvl1pPr>
          </a:lstStyle>
          <a:p>
            <a:fld id="{24F8E2B4-A5D9-42B0-ABEF-D8506F0FB611}" type="slidenum">
              <a:rPr lang="en-US" smtClean="0"/>
              <a:pPr/>
              <a:t>‹#›</a:t>
            </a:fld>
            <a:endParaRPr lang="en-US"/>
          </a:p>
        </p:txBody>
      </p:sp>
    </p:spTree>
  </p:cSld>
  <p:clrMapOvr>
    <a:masterClrMapping/>
  </p:clrMapOvr>
  <p:transition spd="med">
    <p:cut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604" y="2129898"/>
            <a:ext cx="7772797" cy="1471083"/>
          </a:xfrm>
        </p:spPr>
        <p:txBody>
          <a:bodyPr/>
          <a:lstStyle/>
          <a:p>
            <a:r>
              <a:rPr lang="en-US"/>
              <a:t>Click to edit Master title style</a:t>
            </a:r>
          </a:p>
        </p:txBody>
      </p:sp>
      <p:sp>
        <p:nvSpPr>
          <p:cNvPr id="3" name="Subtitle 2"/>
          <p:cNvSpPr>
            <a:spLocks noGrp="1"/>
          </p:cNvSpPr>
          <p:nvPr>
            <p:ph type="subTitle" idx="1"/>
          </p:nvPr>
        </p:nvSpPr>
        <p:spPr>
          <a:xfrm>
            <a:off x="1371203" y="3886729"/>
            <a:ext cx="6401594" cy="1751542"/>
          </a:xfrm>
        </p:spPr>
        <p:txBody>
          <a:bodyPr/>
          <a:lstStyle>
            <a:lvl1pPr marL="0" indent="0" algn="ctr">
              <a:buNone/>
              <a:defRPr/>
            </a:lvl1pPr>
            <a:lvl2pPr marL="320008" indent="0" algn="ctr">
              <a:buNone/>
              <a:defRPr/>
            </a:lvl2pPr>
            <a:lvl3pPr marL="640016" indent="0" algn="ctr">
              <a:buNone/>
              <a:defRPr/>
            </a:lvl3pPr>
            <a:lvl4pPr marL="960024" indent="0" algn="ctr">
              <a:buNone/>
              <a:defRPr/>
            </a:lvl4pPr>
            <a:lvl5pPr marL="1280032" indent="0" algn="ctr">
              <a:buNone/>
              <a:defRPr/>
            </a:lvl5pPr>
            <a:lvl6pPr marL="1600040" indent="0" algn="ctr">
              <a:buNone/>
              <a:defRPr/>
            </a:lvl6pPr>
            <a:lvl7pPr marL="1920048" indent="0" algn="ctr">
              <a:buNone/>
              <a:defRPr/>
            </a:lvl7pPr>
            <a:lvl8pPr marL="2240056" indent="0" algn="ctr">
              <a:buNone/>
              <a:defRPr/>
            </a:lvl8pPr>
            <a:lvl9pPr marL="2560064"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r>
              <a:rPr lang="en-US"/>
              <a:t>11-18-2018</a:t>
            </a:r>
          </a:p>
        </p:txBody>
      </p:sp>
      <p:sp>
        <p:nvSpPr>
          <p:cNvPr id="5" name="Footer Placeholder 4"/>
          <p:cNvSpPr>
            <a:spLocks noGrp="1"/>
          </p:cNvSpPr>
          <p:nvPr>
            <p:ph type="ftr" sz="quarter" idx="11"/>
          </p:nvPr>
        </p:nvSpPr>
        <p:spPr/>
        <p:txBody>
          <a:bodyPr/>
          <a:lstStyle>
            <a:lvl1pPr>
              <a:defRPr/>
            </a:lvl1pPr>
          </a:lstStyle>
          <a:p>
            <a:r>
              <a:rPr lang="en-US"/>
              <a:t>Our Eternal Place</a:t>
            </a:r>
          </a:p>
        </p:txBody>
      </p:sp>
      <p:sp>
        <p:nvSpPr>
          <p:cNvPr id="6" name="Slide Number Placeholder 5"/>
          <p:cNvSpPr>
            <a:spLocks noGrp="1"/>
          </p:cNvSpPr>
          <p:nvPr>
            <p:ph type="sldNum" sz="quarter" idx="12"/>
          </p:nvPr>
        </p:nvSpPr>
        <p:spPr/>
        <p:txBody>
          <a:bodyPr/>
          <a:lstStyle>
            <a:lvl1pPr>
              <a:defRPr/>
            </a:lvl1pPr>
          </a:lstStyle>
          <a:p>
            <a:fld id="{A86408D4-14E7-44D9-9F6F-F3DEB26ADFF7}" type="slidenum">
              <a:rPr lang="en-US"/>
              <a:pPr/>
              <a:t>‹#›</a:t>
            </a:fld>
            <a:endParaRPr lang="en-US"/>
          </a:p>
        </p:txBody>
      </p:sp>
    </p:spTree>
  </p:cSld>
  <p:clrMapOvr>
    <a:masterClrMapping/>
  </p:clrMapOvr>
  <p:transition spd="med">
    <p:cut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r>
              <a:rPr lang="en-US"/>
              <a:t>11-18-2018</a:t>
            </a:r>
          </a:p>
        </p:txBody>
      </p:sp>
      <p:sp>
        <p:nvSpPr>
          <p:cNvPr id="5" name="Footer Placeholder 4"/>
          <p:cNvSpPr>
            <a:spLocks noGrp="1"/>
          </p:cNvSpPr>
          <p:nvPr>
            <p:ph type="ftr" sz="quarter" idx="11"/>
          </p:nvPr>
        </p:nvSpPr>
        <p:spPr/>
        <p:txBody>
          <a:bodyPr/>
          <a:lstStyle>
            <a:lvl1pPr>
              <a:defRPr/>
            </a:lvl1pPr>
          </a:lstStyle>
          <a:p>
            <a:r>
              <a:rPr lang="en-US"/>
              <a:t>Our Eternal Place</a:t>
            </a:r>
          </a:p>
        </p:txBody>
      </p:sp>
      <p:sp>
        <p:nvSpPr>
          <p:cNvPr id="6" name="Slide Number Placeholder 5"/>
          <p:cNvSpPr>
            <a:spLocks noGrp="1"/>
          </p:cNvSpPr>
          <p:nvPr>
            <p:ph type="sldNum" sz="quarter" idx="12"/>
          </p:nvPr>
        </p:nvSpPr>
        <p:spPr/>
        <p:txBody>
          <a:bodyPr/>
          <a:lstStyle>
            <a:lvl1pPr>
              <a:defRPr/>
            </a:lvl1pPr>
          </a:lstStyle>
          <a:p>
            <a:fld id="{9EA72469-038B-436D-9385-420BC9E62B77}" type="slidenum">
              <a:rPr lang="en-US"/>
              <a:pPr/>
              <a:t>‹#›</a:t>
            </a:fld>
            <a:endParaRPr lang="en-US"/>
          </a:p>
        </p:txBody>
      </p:sp>
    </p:spTree>
  </p:cSld>
  <p:clrMapOvr>
    <a:masterClrMapping/>
  </p:clrMapOvr>
  <p:transition spd="med">
    <p:cut thruBlk="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5" y="4406636"/>
            <a:ext cx="7772797" cy="1362604"/>
          </a:xfrm>
        </p:spPr>
        <p:txBody>
          <a:bodyPr anchor="t"/>
          <a:lstStyle>
            <a:lvl1pPr algn="l">
              <a:defRPr sz="2800" b="1" cap="all"/>
            </a:lvl1pPr>
          </a:lstStyle>
          <a:p>
            <a:r>
              <a:rPr lang="en-US"/>
              <a:t>Click to edit Master title style</a:t>
            </a:r>
          </a:p>
        </p:txBody>
      </p:sp>
      <p:sp>
        <p:nvSpPr>
          <p:cNvPr id="3" name="Text Placeholder 2"/>
          <p:cNvSpPr>
            <a:spLocks noGrp="1"/>
          </p:cNvSpPr>
          <p:nvPr>
            <p:ph type="body" idx="1"/>
          </p:nvPr>
        </p:nvSpPr>
        <p:spPr>
          <a:xfrm>
            <a:off x="722315" y="2906449"/>
            <a:ext cx="7772797" cy="1500188"/>
          </a:xfrm>
        </p:spPr>
        <p:txBody>
          <a:bodyPr anchor="b"/>
          <a:lstStyle>
            <a:lvl1pPr marL="0" indent="0">
              <a:buNone/>
              <a:defRPr sz="1400"/>
            </a:lvl1pPr>
            <a:lvl2pPr marL="320008" indent="0">
              <a:buNone/>
              <a:defRPr sz="1300"/>
            </a:lvl2pPr>
            <a:lvl3pPr marL="640016" indent="0">
              <a:buNone/>
              <a:defRPr sz="1100"/>
            </a:lvl3pPr>
            <a:lvl4pPr marL="960024" indent="0">
              <a:buNone/>
              <a:defRPr sz="1000"/>
            </a:lvl4pPr>
            <a:lvl5pPr marL="1280032" indent="0">
              <a:buNone/>
              <a:defRPr sz="1000"/>
            </a:lvl5pPr>
            <a:lvl6pPr marL="1600040" indent="0">
              <a:buNone/>
              <a:defRPr sz="1000"/>
            </a:lvl6pPr>
            <a:lvl7pPr marL="1920048" indent="0">
              <a:buNone/>
              <a:defRPr sz="1000"/>
            </a:lvl7pPr>
            <a:lvl8pPr marL="2240056" indent="0">
              <a:buNone/>
              <a:defRPr sz="1000"/>
            </a:lvl8pPr>
            <a:lvl9pPr marL="2560064" indent="0">
              <a:buNone/>
              <a:defRPr sz="10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r>
              <a:rPr lang="en-US"/>
              <a:t>11-18-2018</a:t>
            </a:r>
          </a:p>
        </p:txBody>
      </p:sp>
      <p:sp>
        <p:nvSpPr>
          <p:cNvPr id="5" name="Footer Placeholder 4"/>
          <p:cNvSpPr>
            <a:spLocks noGrp="1"/>
          </p:cNvSpPr>
          <p:nvPr>
            <p:ph type="ftr" sz="quarter" idx="11"/>
          </p:nvPr>
        </p:nvSpPr>
        <p:spPr/>
        <p:txBody>
          <a:bodyPr/>
          <a:lstStyle>
            <a:lvl1pPr>
              <a:defRPr/>
            </a:lvl1pPr>
          </a:lstStyle>
          <a:p>
            <a:r>
              <a:rPr lang="en-US"/>
              <a:t>Our Eternal Place</a:t>
            </a:r>
          </a:p>
        </p:txBody>
      </p:sp>
      <p:sp>
        <p:nvSpPr>
          <p:cNvPr id="6" name="Slide Number Placeholder 5"/>
          <p:cNvSpPr>
            <a:spLocks noGrp="1"/>
          </p:cNvSpPr>
          <p:nvPr>
            <p:ph type="sldNum" sz="quarter" idx="12"/>
          </p:nvPr>
        </p:nvSpPr>
        <p:spPr/>
        <p:txBody>
          <a:bodyPr/>
          <a:lstStyle>
            <a:lvl1pPr>
              <a:defRPr/>
            </a:lvl1pPr>
          </a:lstStyle>
          <a:p>
            <a:fld id="{3C985858-FBD9-44FC-9990-DE6F25C74614}" type="slidenum">
              <a:rPr lang="en-US"/>
              <a:pPr/>
              <a:t>‹#›</a:t>
            </a:fld>
            <a:endParaRPr lang="en-US"/>
          </a:p>
        </p:txBody>
      </p:sp>
    </p:spTree>
  </p:cSld>
  <p:clrMapOvr>
    <a:masterClrMapping/>
  </p:clrMapOvr>
  <p:transition spd="med">
    <p:cut thruBlk="1"/>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400" y="1968500"/>
            <a:ext cx="3842742" cy="4157928"/>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395391" y="1968500"/>
            <a:ext cx="3843734" cy="4157928"/>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r>
              <a:rPr lang="en-US"/>
              <a:t>11-18-2018</a:t>
            </a:r>
          </a:p>
        </p:txBody>
      </p:sp>
      <p:sp>
        <p:nvSpPr>
          <p:cNvPr id="6" name="Footer Placeholder 5"/>
          <p:cNvSpPr>
            <a:spLocks noGrp="1"/>
          </p:cNvSpPr>
          <p:nvPr>
            <p:ph type="ftr" sz="quarter" idx="11"/>
          </p:nvPr>
        </p:nvSpPr>
        <p:spPr/>
        <p:txBody>
          <a:bodyPr/>
          <a:lstStyle>
            <a:lvl1pPr>
              <a:defRPr/>
            </a:lvl1pPr>
          </a:lstStyle>
          <a:p>
            <a:r>
              <a:rPr lang="en-US"/>
              <a:t>Our Eternal Place</a:t>
            </a:r>
          </a:p>
        </p:txBody>
      </p:sp>
      <p:sp>
        <p:nvSpPr>
          <p:cNvPr id="7" name="Slide Number Placeholder 6"/>
          <p:cNvSpPr>
            <a:spLocks noGrp="1"/>
          </p:cNvSpPr>
          <p:nvPr>
            <p:ph type="sldNum" sz="quarter" idx="12"/>
          </p:nvPr>
        </p:nvSpPr>
        <p:spPr/>
        <p:txBody>
          <a:bodyPr/>
          <a:lstStyle>
            <a:lvl1pPr>
              <a:defRPr/>
            </a:lvl1pPr>
          </a:lstStyle>
          <a:p>
            <a:fld id="{E2815F22-B123-45EE-BF55-B374D5D92632}" type="slidenum">
              <a:rPr lang="en-US"/>
              <a:pPr/>
              <a:t>‹#›</a:t>
            </a:fld>
            <a:endParaRPr lang="en-US"/>
          </a:p>
        </p:txBody>
      </p:sp>
    </p:spTree>
  </p:cSld>
  <p:clrMapOvr>
    <a:masterClrMapping/>
  </p:clrMapOvr>
  <p:transition spd="med">
    <p:cut thruBlk="1"/>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401" y="275167"/>
            <a:ext cx="8229203"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399" y="1534583"/>
            <a:ext cx="4040188" cy="640292"/>
          </a:xfrm>
        </p:spPr>
        <p:txBody>
          <a:bodyPr anchor="b"/>
          <a:lstStyle>
            <a:lvl1pPr marL="0" indent="0">
              <a:buNone/>
              <a:defRPr sz="1700" b="1"/>
            </a:lvl1pPr>
            <a:lvl2pPr marL="320008" indent="0">
              <a:buNone/>
              <a:defRPr sz="1400" b="1"/>
            </a:lvl2pPr>
            <a:lvl3pPr marL="640016" indent="0">
              <a:buNone/>
              <a:defRPr sz="1300" b="1"/>
            </a:lvl3pPr>
            <a:lvl4pPr marL="960024" indent="0">
              <a:buNone/>
              <a:defRPr sz="1100" b="1"/>
            </a:lvl4pPr>
            <a:lvl5pPr marL="1280032" indent="0">
              <a:buNone/>
              <a:defRPr sz="1100" b="1"/>
            </a:lvl5pPr>
            <a:lvl6pPr marL="1600040" indent="0">
              <a:buNone/>
              <a:defRPr sz="1100" b="1"/>
            </a:lvl6pPr>
            <a:lvl7pPr marL="1920048" indent="0">
              <a:buNone/>
              <a:defRPr sz="1100" b="1"/>
            </a:lvl7pPr>
            <a:lvl8pPr marL="2240056" indent="0">
              <a:buNone/>
              <a:defRPr sz="1100" b="1"/>
            </a:lvl8pPr>
            <a:lvl9pPr marL="2560064" indent="0">
              <a:buNone/>
              <a:defRPr sz="1100" b="1"/>
            </a:lvl9pPr>
          </a:lstStyle>
          <a:p>
            <a:pPr lvl="0"/>
            <a:r>
              <a:rPr lang="en-US"/>
              <a:t>Click to edit Master text styles</a:t>
            </a:r>
          </a:p>
        </p:txBody>
      </p:sp>
      <p:sp>
        <p:nvSpPr>
          <p:cNvPr id="4" name="Content Placeholder 3"/>
          <p:cNvSpPr>
            <a:spLocks noGrp="1"/>
          </p:cNvSpPr>
          <p:nvPr>
            <p:ph sz="half" idx="2"/>
          </p:nvPr>
        </p:nvSpPr>
        <p:spPr>
          <a:xfrm>
            <a:off x="457399" y="2174875"/>
            <a:ext cx="4040188" cy="3951553"/>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422" y="1534583"/>
            <a:ext cx="4041180" cy="640292"/>
          </a:xfrm>
        </p:spPr>
        <p:txBody>
          <a:bodyPr anchor="b"/>
          <a:lstStyle>
            <a:lvl1pPr marL="0" indent="0">
              <a:buNone/>
              <a:defRPr sz="1700" b="1"/>
            </a:lvl1pPr>
            <a:lvl2pPr marL="320008" indent="0">
              <a:buNone/>
              <a:defRPr sz="1400" b="1"/>
            </a:lvl2pPr>
            <a:lvl3pPr marL="640016" indent="0">
              <a:buNone/>
              <a:defRPr sz="1300" b="1"/>
            </a:lvl3pPr>
            <a:lvl4pPr marL="960024" indent="0">
              <a:buNone/>
              <a:defRPr sz="1100" b="1"/>
            </a:lvl4pPr>
            <a:lvl5pPr marL="1280032" indent="0">
              <a:buNone/>
              <a:defRPr sz="1100" b="1"/>
            </a:lvl5pPr>
            <a:lvl6pPr marL="1600040" indent="0">
              <a:buNone/>
              <a:defRPr sz="1100" b="1"/>
            </a:lvl6pPr>
            <a:lvl7pPr marL="1920048" indent="0">
              <a:buNone/>
              <a:defRPr sz="1100" b="1"/>
            </a:lvl7pPr>
            <a:lvl8pPr marL="2240056" indent="0">
              <a:buNone/>
              <a:defRPr sz="1100" b="1"/>
            </a:lvl8pPr>
            <a:lvl9pPr marL="2560064" indent="0">
              <a:buNone/>
              <a:defRPr sz="1100" b="1"/>
            </a:lvl9pPr>
          </a:lstStyle>
          <a:p>
            <a:pPr lvl="0"/>
            <a:r>
              <a:rPr lang="en-US"/>
              <a:t>Click to edit Master text styles</a:t>
            </a:r>
          </a:p>
        </p:txBody>
      </p:sp>
      <p:sp>
        <p:nvSpPr>
          <p:cNvPr id="6" name="Content Placeholder 5"/>
          <p:cNvSpPr>
            <a:spLocks noGrp="1"/>
          </p:cNvSpPr>
          <p:nvPr>
            <p:ph sz="quarter" idx="4"/>
          </p:nvPr>
        </p:nvSpPr>
        <p:spPr>
          <a:xfrm>
            <a:off x="4645422" y="2174875"/>
            <a:ext cx="4041180" cy="3951553"/>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r>
              <a:rPr lang="en-US"/>
              <a:t>11-18-2018</a:t>
            </a:r>
          </a:p>
        </p:txBody>
      </p:sp>
      <p:sp>
        <p:nvSpPr>
          <p:cNvPr id="8" name="Footer Placeholder 7"/>
          <p:cNvSpPr>
            <a:spLocks noGrp="1"/>
          </p:cNvSpPr>
          <p:nvPr>
            <p:ph type="ftr" sz="quarter" idx="11"/>
          </p:nvPr>
        </p:nvSpPr>
        <p:spPr/>
        <p:txBody>
          <a:bodyPr/>
          <a:lstStyle>
            <a:lvl1pPr>
              <a:defRPr/>
            </a:lvl1pPr>
          </a:lstStyle>
          <a:p>
            <a:r>
              <a:rPr lang="en-US"/>
              <a:t>Our Eternal Place</a:t>
            </a:r>
          </a:p>
        </p:txBody>
      </p:sp>
      <p:sp>
        <p:nvSpPr>
          <p:cNvPr id="9" name="Slide Number Placeholder 8"/>
          <p:cNvSpPr>
            <a:spLocks noGrp="1"/>
          </p:cNvSpPr>
          <p:nvPr>
            <p:ph type="sldNum" sz="quarter" idx="12"/>
          </p:nvPr>
        </p:nvSpPr>
        <p:spPr/>
        <p:txBody>
          <a:bodyPr/>
          <a:lstStyle>
            <a:lvl1pPr>
              <a:defRPr/>
            </a:lvl1pPr>
          </a:lstStyle>
          <a:p>
            <a:fld id="{D32EA348-60D7-47CA-9BCD-7231031A713C}" type="slidenum">
              <a:rPr lang="en-US"/>
              <a:pPr/>
              <a:t>‹#›</a:t>
            </a:fld>
            <a:endParaRPr lang="en-US"/>
          </a:p>
        </p:txBody>
      </p:sp>
    </p:spTree>
  </p:cSld>
  <p:clrMapOvr>
    <a:masterClrMapping/>
  </p:clrMapOvr>
  <p:transition spd="med">
    <p:cut thruBlk="1"/>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r>
              <a:rPr lang="en-US"/>
              <a:t>11-18-2018</a:t>
            </a:r>
          </a:p>
        </p:txBody>
      </p:sp>
      <p:sp>
        <p:nvSpPr>
          <p:cNvPr id="4" name="Footer Placeholder 3"/>
          <p:cNvSpPr>
            <a:spLocks noGrp="1"/>
          </p:cNvSpPr>
          <p:nvPr>
            <p:ph type="ftr" sz="quarter" idx="11"/>
          </p:nvPr>
        </p:nvSpPr>
        <p:spPr/>
        <p:txBody>
          <a:bodyPr/>
          <a:lstStyle>
            <a:lvl1pPr>
              <a:defRPr/>
            </a:lvl1pPr>
          </a:lstStyle>
          <a:p>
            <a:r>
              <a:rPr lang="en-US"/>
              <a:t>Our Eternal Place</a:t>
            </a:r>
          </a:p>
        </p:txBody>
      </p:sp>
      <p:sp>
        <p:nvSpPr>
          <p:cNvPr id="5" name="Slide Number Placeholder 4"/>
          <p:cNvSpPr>
            <a:spLocks noGrp="1"/>
          </p:cNvSpPr>
          <p:nvPr>
            <p:ph type="sldNum" sz="quarter" idx="12"/>
          </p:nvPr>
        </p:nvSpPr>
        <p:spPr/>
        <p:txBody>
          <a:bodyPr/>
          <a:lstStyle>
            <a:lvl1pPr>
              <a:defRPr/>
            </a:lvl1pPr>
          </a:lstStyle>
          <a:p>
            <a:fld id="{1C47BC24-E52C-4279-806E-8C7574CE3452}" type="slidenum">
              <a:rPr lang="en-US"/>
              <a:pPr/>
              <a:t>‹#›</a:t>
            </a:fld>
            <a:endParaRPr lang="en-US"/>
          </a:p>
        </p:txBody>
      </p:sp>
    </p:spTree>
  </p:cSld>
  <p:clrMapOvr>
    <a:masterClrMapping/>
  </p:clrMapOvr>
  <p:transition spd="med">
    <p:cut thruBlk="1"/>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a:t>11-18-2018</a:t>
            </a:r>
          </a:p>
        </p:txBody>
      </p:sp>
      <p:sp>
        <p:nvSpPr>
          <p:cNvPr id="3" name="Footer Placeholder 2"/>
          <p:cNvSpPr>
            <a:spLocks noGrp="1"/>
          </p:cNvSpPr>
          <p:nvPr>
            <p:ph type="ftr" sz="quarter" idx="11"/>
          </p:nvPr>
        </p:nvSpPr>
        <p:spPr/>
        <p:txBody>
          <a:bodyPr/>
          <a:lstStyle>
            <a:lvl1pPr>
              <a:defRPr/>
            </a:lvl1pPr>
          </a:lstStyle>
          <a:p>
            <a:r>
              <a:rPr lang="en-US"/>
              <a:t>Our Eternal Place</a:t>
            </a:r>
          </a:p>
        </p:txBody>
      </p:sp>
      <p:sp>
        <p:nvSpPr>
          <p:cNvPr id="4" name="Slide Number Placeholder 3"/>
          <p:cNvSpPr>
            <a:spLocks noGrp="1"/>
          </p:cNvSpPr>
          <p:nvPr>
            <p:ph type="sldNum" sz="quarter" idx="12"/>
          </p:nvPr>
        </p:nvSpPr>
        <p:spPr/>
        <p:txBody>
          <a:bodyPr/>
          <a:lstStyle>
            <a:lvl1pPr>
              <a:defRPr/>
            </a:lvl1pPr>
          </a:lstStyle>
          <a:p>
            <a:fld id="{1D460FCA-3721-453D-8F6A-029B43F6D626}" type="slidenum">
              <a:rPr lang="en-US"/>
              <a:pPr/>
              <a:t>‹#›</a:t>
            </a:fld>
            <a:endParaRPr lang="en-US"/>
          </a:p>
        </p:txBody>
      </p:sp>
    </p:spTree>
  </p:cSld>
  <p:clrMapOvr>
    <a:masterClrMapping/>
  </p:clrMapOvr>
  <p:transition spd="med">
    <p:cut thruBlk="1"/>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401" y="272521"/>
            <a:ext cx="3008313" cy="1162844"/>
          </a:xfrm>
        </p:spPr>
        <p:txBody>
          <a:bodyPr anchor="b"/>
          <a:lstStyle>
            <a:lvl1pPr algn="l">
              <a:defRPr sz="1400" b="1"/>
            </a:lvl1pPr>
          </a:lstStyle>
          <a:p>
            <a:r>
              <a:rPr lang="en-US"/>
              <a:t>Click to edit Master title style</a:t>
            </a:r>
          </a:p>
        </p:txBody>
      </p:sp>
      <p:sp>
        <p:nvSpPr>
          <p:cNvPr id="3" name="Content Placeholder 2"/>
          <p:cNvSpPr>
            <a:spLocks noGrp="1"/>
          </p:cNvSpPr>
          <p:nvPr>
            <p:ph idx="1"/>
          </p:nvPr>
        </p:nvSpPr>
        <p:spPr>
          <a:xfrm>
            <a:off x="3574852" y="272522"/>
            <a:ext cx="5111750" cy="5853907"/>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401" y="1435365"/>
            <a:ext cx="3008313" cy="4691063"/>
          </a:xfrm>
        </p:spPr>
        <p:txBody>
          <a:bodyPr/>
          <a:lstStyle>
            <a:lvl1pPr marL="0" indent="0">
              <a:buNone/>
              <a:defRPr sz="1000"/>
            </a:lvl1pPr>
            <a:lvl2pPr marL="320008" indent="0">
              <a:buNone/>
              <a:defRPr sz="800"/>
            </a:lvl2pPr>
            <a:lvl3pPr marL="640016" indent="0">
              <a:buNone/>
              <a:defRPr sz="700"/>
            </a:lvl3pPr>
            <a:lvl4pPr marL="960024" indent="0">
              <a:buNone/>
              <a:defRPr sz="600"/>
            </a:lvl4pPr>
            <a:lvl5pPr marL="1280032" indent="0">
              <a:buNone/>
              <a:defRPr sz="600"/>
            </a:lvl5pPr>
            <a:lvl6pPr marL="1600040" indent="0">
              <a:buNone/>
              <a:defRPr sz="600"/>
            </a:lvl6pPr>
            <a:lvl7pPr marL="1920048" indent="0">
              <a:buNone/>
              <a:defRPr sz="600"/>
            </a:lvl7pPr>
            <a:lvl8pPr marL="2240056" indent="0">
              <a:buNone/>
              <a:defRPr sz="600"/>
            </a:lvl8pPr>
            <a:lvl9pPr marL="2560064"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r>
              <a:rPr lang="en-US"/>
              <a:t>11-18-2018</a:t>
            </a:r>
          </a:p>
        </p:txBody>
      </p:sp>
      <p:sp>
        <p:nvSpPr>
          <p:cNvPr id="6" name="Footer Placeholder 5"/>
          <p:cNvSpPr>
            <a:spLocks noGrp="1"/>
          </p:cNvSpPr>
          <p:nvPr>
            <p:ph type="ftr" sz="quarter" idx="11"/>
          </p:nvPr>
        </p:nvSpPr>
        <p:spPr/>
        <p:txBody>
          <a:bodyPr/>
          <a:lstStyle>
            <a:lvl1pPr>
              <a:defRPr/>
            </a:lvl1pPr>
          </a:lstStyle>
          <a:p>
            <a:r>
              <a:rPr lang="en-US"/>
              <a:t>Our Eternal Place</a:t>
            </a:r>
          </a:p>
        </p:txBody>
      </p:sp>
      <p:sp>
        <p:nvSpPr>
          <p:cNvPr id="7" name="Slide Number Placeholder 6"/>
          <p:cNvSpPr>
            <a:spLocks noGrp="1"/>
          </p:cNvSpPr>
          <p:nvPr>
            <p:ph type="sldNum" sz="quarter" idx="12"/>
          </p:nvPr>
        </p:nvSpPr>
        <p:spPr/>
        <p:txBody>
          <a:bodyPr/>
          <a:lstStyle>
            <a:lvl1pPr>
              <a:defRPr/>
            </a:lvl1pPr>
          </a:lstStyle>
          <a:p>
            <a:fld id="{475CAF50-121B-46E3-B1C8-78990072FC5B}" type="slidenum">
              <a:rPr lang="en-US"/>
              <a:pPr/>
              <a:t>‹#›</a:t>
            </a:fld>
            <a:endParaRPr lang="en-US"/>
          </a:p>
        </p:txBody>
      </p:sp>
    </p:spTree>
  </p:cSld>
  <p:clrMapOvr>
    <a:masterClrMapping/>
  </p:clrMapOvr>
  <p:transition spd="med">
    <p:cut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r>
              <a:rPr lang="en-US"/>
              <a:t>11-18-2018</a:t>
            </a:r>
          </a:p>
        </p:txBody>
      </p:sp>
      <p:sp>
        <p:nvSpPr>
          <p:cNvPr id="5" name="Footer Placeholder 4"/>
          <p:cNvSpPr>
            <a:spLocks noGrp="1"/>
          </p:cNvSpPr>
          <p:nvPr>
            <p:ph type="ftr" sz="quarter" idx="11"/>
          </p:nvPr>
        </p:nvSpPr>
        <p:spPr/>
        <p:txBody>
          <a:bodyPr/>
          <a:lstStyle>
            <a:lvl1pPr>
              <a:defRPr/>
            </a:lvl1pPr>
          </a:lstStyle>
          <a:p>
            <a:r>
              <a:rPr lang="en-US"/>
              <a:t>Our Eternal Place</a:t>
            </a:r>
          </a:p>
        </p:txBody>
      </p:sp>
      <p:sp>
        <p:nvSpPr>
          <p:cNvPr id="6" name="Slide Number Placeholder 5"/>
          <p:cNvSpPr>
            <a:spLocks noGrp="1"/>
          </p:cNvSpPr>
          <p:nvPr>
            <p:ph type="sldNum" sz="quarter" idx="12"/>
          </p:nvPr>
        </p:nvSpPr>
        <p:spPr/>
        <p:txBody>
          <a:bodyPr/>
          <a:lstStyle>
            <a:lvl1pPr>
              <a:defRPr/>
            </a:lvl1pPr>
          </a:lstStyle>
          <a:p>
            <a:fld id="{754B0D01-D208-4C83-A89B-A64AEB0428FA}" type="slidenum">
              <a:rPr lang="en-US" smtClean="0"/>
              <a:pPr/>
              <a:t>‹#›</a:t>
            </a:fld>
            <a:endParaRPr lang="en-US"/>
          </a:p>
        </p:txBody>
      </p:sp>
    </p:spTree>
  </p:cSld>
  <p:clrMapOvr>
    <a:masterClrMapping/>
  </p:clrMapOvr>
  <p:transition spd="med">
    <p:cut thruBlk="1"/>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1893" y="4800865"/>
            <a:ext cx="5486797" cy="566208"/>
          </a:xfrm>
        </p:spPr>
        <p:txBody>
          <a:bodyPr anchor="b"/>
          <a:lstStyle>
            <a:lvl1pPr algn="l">
              <a:defRPr sz="1400" b="1"/>
            </a:lvl1pPr>
          </a:lstStyle>
          <a:p>
            <a:r>
              <a:rPr lang="en-US"/>
              <a:t>Click to edit Master title style</a:t>
            </a:r>
          </a:p>
        </p:txBody>
      </p:sp>
      <p:sp>
        <p:nvSpPr>
          <p:cNvPr id="3" name="Picture Placeholder 2"/>
          <p:cNvSpPr>
            <a:spLocks noGrp="1"/>
          </p:cNvSpPr>
          <p:nvPr>
            <p:ph type="pic" idx="1"/>
          </p:nvPr>
        </p:nvSpPr>
        <p:spPr>
          <a:xfrm>
            <a:off x="1791893" y="612513"/>
            <a:ext cx="5486797" cy="4115593"/>
          </a:xfrm>
        </p:spPr>
        <p:txBody>
          <a:bodyPr/>
          <a:lstStyle>
            <a:lvl1pPr marL="0" indent="0">
              <a:buNone/>
              <a:defRPr sz="2200"/>
            </a:lvl1pPr>
            <a:lvl2pPr marL="320008" indent="0">
              <a:buNone/>
              <a:defRPr sz="2000"/>
            </a:lvl2pPr>
            <a:lvl3pPr marL="640016" indent="0">
              <a:buNone/>
              <a:defRPr sz="1700"/>
            </a:lvl3pPr>
            <a:lvl4pPr marL="960024" indent="0">
              <a:buNone/>
              <a:defRPr sz="1400"/>
            </a:lvl4pPr>
            <a:lvl5pPr marL="1280032" indent="0">
              <a:buNone/>
              <a:defRPr sz="1400"/>
            </a:lvl5pPr>
            <a:lvl6pPr marL="1600040" indent="0">
              <a:buNone/>
              <a:defRPr sz="1400"/>
            </a:lvl6pPr>
            <a:lvl7pPr marL="1920048" indent="0">
              <a:buNone/>
              <a:defRPr sz="1400"/>
            </a:lvl7pPr>
            <a:lvl8pPr marL="2240056" indent="0">
              <a:buNone/>
              <a:defRPr sz="1400"/>
            </a:lvl8pPr>
            <a:lvl9pPr marL="2560064" indent="0">
              <a:buNone/>
              <a:defRPr sz="1400"/>
            </a:lvl9pPr>
          </a:lstStyle>
          <a:p>
            <a:r>
              <a:rPr lang="en-US"/>
              <a:t>Click icon to add picture</a:t>
            </a:r>
          </a:p>
        </p:txBody>
      </p:sp>
      <p:sp>
        <p:nvSpPr>
          <p:cNvPr id="4" name="Text Placeholder 3"/>
          <p:cNvSpPr>
            <a:spLocks noGrp="1"/>
          </p:cNvSpPr>
          <p:nvPr>
            <p:ph type="body" sz="half" idx="2"/>
          </p:nvPr>
        </p:nvSpPr>
        <p:spPr>
          <a:xfrm>
            <a:off x="1791893" y="5367075"/>
            <a:ext cx="5486797" cy="805656"/>
          </a:xfrm>
        </p:spPr>
        <p:txBody>
          <a:bodyPr/>
          <a:lstStyle>
            <a:lvl1pPr marL="0" indent="0">
              <a:buNone/>
              <a:defRPr sz="1000"/>
            </a:lvl1pPr>
            <a:lvl2pPr marL="320008" indent="0">
              <a:buNone/>
              <a:defRPr sz="800"/>
            </a:lvl2pPr>
            <a:lvl3pPr marL="640016" indent="0">
              <a:buNone/>
              <a:defRPr sz="700"/>
            </a:lvl3pPr>
            <a:lvl4pPr marL="960024" indent="0">
              <a:buNone/>
              <a:defRPr sz="600"/>
            </a:lvl4pPr>
            <a:lvl5pPr marL="1280032" indent="0">
              <a:buNone/>
              <a:defRPr sz="600"/>
            </a:lvl5pPr>
            <a:lvl6pPr marL="1600040" indent="0">
              <a:buNone/>
              <a:defRPr sz="600"/>
            </a:lvl6pPr>
            <a:lvl7pPr marL="1920048" indent="0">
              <a:buNone/>
              <a:defRPr sz="600"/>
            </a:lvl7pPr>
            <a:lvl8pPr marL="2240056" indent="0">
              <a:buNone/>
              <a:defRPr sz="600"/>
            </a:lvl8pPr>
            <a:lvl9pPr marL="2560064"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r>
              <a:rPr lang="en-US"/>
              <a:t>11-18-2018</a:t>
            </a:r>
          </a:p>
        </p:txBody>
      </p:sp>
      <p:sp>
        <p:nvSpPr>
          <p:cNvPr id="6" name="Footer Placeholder 5"/>
          <p:cNvSpPr>
            <a:spLocks noGrp="1"/>
          </p:cNvSpPr>
          <p:nvPr>
            <p:ph type="ftr" sz="quarter" idx="11"/>
          </p:nvPr>
        </p:nvSpPr>
        <p:spPr/>
        <p:txBody>
          <a:bodyPr/>
          <a:lstStyle>
            <a:lvl1pPr>
              <a:defRPr/>
            </a:lvl1pPr>
          </a:lstStyle>
          <a:p>
            <a:r>
              <a:rPr lang="en-US"/>
              <a:t>Our Eternal Place</a:t>
            </a:r>
          </a:p>
        </p:txBody>
      </p:sp>
      <p:sp>
        <p:nvSpPr>
          <p:cNvPr id="7" name="Slide Number Placeholder 6"/>
          <p:cNvSpPr>
            <a:spLocks noGrp="1"/>
          </p:cNvSpPr>
          <p:nvPr>
            <p:ph type="sldNum" sz="quarter" idx="12"/>
          </p:nvPr>
        </p:nvSpPr>
        <p:spPr/>
        <p:txBody>
          <a:bodyPr/>
          <a:lstStyle>
            <a:lvl1pPr>
              <a:defRPr/>
            </a:lvl1pPr>
          </a:lstStyle>
          <a:p>
            <a:fld id="{C07792ED-B633-4893-81F6-944BEC9196BC}" type="slidenum">
              <a:rPr lang="en-US"/>
              <a:pPr/>
              <a:t>‹#›</a:t>
            </a:fld>
            <a:endParaRPr lang="en-US"/>
          </a:p>
        </p:txBody>
      </p:sp>
    </p:spTree>
  </p:cSld>
  <p:clrMapOvr>
    <a:masterClrMapping/>
  </p:clrMapOvr>
  <p:transition spd="med">
    <p:cut thruBlk="1"/>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r>
              <a:rPr lang="en-US"/>
              <a:t>11-18-2018</a:t>
            </a:r>
          </a:p>
        </p:txBody>
      </p:sp>
      <p:sp>
        <p:nvSpPr>
          <p:cNvPr id="5" name="Footer Placeholder 4"/>
          <p:cNvSpPr>
            <a:spLocks noGrp="1"/>
          </p:cNvSpPr>
          <p:nvPr>
            <p:ph type="ftr" sz="quarter" idx="11"/>
          </p:nvPr>
        </p:nvSpPr>
        <p:spPr/>
        <p:txBody>
          <a:bodyPr/>
          <a:lstStyle>
            <a:lvl1pPr>
              <a:defRPr/>
            </a:lvl1pPr>
          </a:lstStyle>
          <a:p>
            <a:r>
              <a:rPr lang="en-US"/>
              <a:t>Our Eternal Place</a:t>
            </a:r>
          </a:p>
        </p:txBody>
      </p:sp>
      <p:sp>
        <p:nvSpPr>
          <p:cNvPr id="6" name="Slide Number Placeholder 5"/>
          <p:cNvSpPr>
            <a:spLocks noGrp="1"/>
          </p:cNvSpPr>
          <p:nvPr>
            <p:ph type="sldNum" sz="quarter" idx="12"/>
          </p:nvPr>
        </p:nvSpPr>
        <p:spPr/>
        <p:txBody>
          <a:bodyPr/>
          <a:lstStyle>
            <a:lvl1pPr>
              <a:defRPr/>
            </a:lvl1pPr>
          </a:lstStyle>
          <a:p>
            <a:fld id="{0641B6DF-8A6C-44A2-827A-7794F05058ED}" type="slidenum">
              <a:rPr lang="en-US"/>
              <a:pPr/>
              <a:t>‹#›</a:t>
            </a:fld>
            <a:endParaRPr lang="en-US"/>
          </a:p>
        </p:txBody>
      </p:sp>
    </p:spTree>
  </p:cSld>
  <p:clrMapOvr>
    <a:masterClrMapping/>
  </p:clrMapOvr>
  <p:transition spd="med">
    <p:cut thruBlk="1"/>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30156" y="994836"/>
            <a:ext cx="1956594" cy="513159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399" y="994836"/>
            <a:ext cx="5777508" cy="513159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r>
              <a:rPr lang="en-US"/>
              <a:t>11-18-2018</a:t>
            </a:r>
          </a:p>
        </p:txBody>
      </p:sp>
      <p:sp>
        <p:nvSpPr>
          <p:cNvPr id="5" name="Footer Placeholder 4"/>
          <p:cNvSpPr>
            <a:spLocks noGrp="1"/>
          </p:cNvSpPr>
          <p:nvPr>
            <p:ph type="ftr" sz="quarter" idx="11"/>
          </p:nvPr>
        </p:nvSpPr>
        <p:spPr/>
        <p:txBody>
          <a:bodyPr/>
          <a:lstStyle>
            <a:lvl1pPr>
              <a:defRPr/>
            </a:lvl1pPr>
          </a:lstStyle>
          <a:p>
            <a:r>
              <a:rPr lang="en-US"/>
              <a:t>Our Eternal Place</a:t>
            </a:r>
          </a:p>
        </p:txBody>
      </p:sp>
      <p:sp>
        <p:nvSpPr>
          <p:cNvPr id="6" name="Slide Number Placeholder 5"/>
          <p:cNvSpPr>
            <a:spLocks noGrp="1"/>
          </p:cNvSpPr>
          <p:nvPr>
            <p:ph type="sldNum" sz="quarter" idx="12"/>
          </p:nvPr>
        </p:nvSpPr>
        <p:spPr/>
        <p:txBody>
          <a:bodyPr/>
          <a:lstStyle>
            <a:lvl1pPr>
              <a:defRPr/>
            </a:lvl1pPr>
          </a:lstStyle>
          <a:p>
            <a:fld id="{AE2208A3-6C19-46FE-97DE-A65B0A0DC0F0}" type="slidenum">
              <a:rPr lang="en-US"/>
              <a:pPr/>
              <a:t>‹#›</a:t>
            </a:fld>
            <a:endParaRPr lang="en-US"/>
          </a:p>
        </p:txBody>
      </p:sp>
    </p:spTree>
  </p:cSld>
  <p:clrMapOvr>
    <a:masterClrMapping/>
  </p:clrMapOvr>
  <p:transition spd="med">
    <p:cut thruBlk="1"/>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605" y="2129899"/>
            <a:ext cx="7772797" cy="1471083"/>
          </a:xfrm>
        </p:spPr>
        <p:txBody>
          <a:bodyPr/>
          <a:lstStyle/>
          <a:p>
            <a:r>
              <a:rPr lang="en-US"/>
              <a:t>Click to edit Master title style</a:t>
            </a:r>
          </a:p>
        </p:txBody>
      </p:sp>
      <p:sp>
        <p:nvSpPr>
          <p:cNvPr id="3" name="Subtitle 2"/>
          <p:cNvSpPr>
            <a:spLocks noGrp="1"/>
          </p:cNvSpPr>
          <p:nvPr>
            <p:ph type="subTitle" idx="1"/>
          </p:nvPr>
        </p:nvSpPr>
        <p:spPr>
          <a:xfrm>
            <a:off x="1371203" y="3886729"/>
            <a:ext cx="6401594" cy="1751542"/>
          </a:xfrm>
        </p:spPr>
        <p:txBody>
          <a:bodyPr/>
          <a:lstStyle>
            <a:lvl1pPr marL="0" indent="0" algn="ctr">
              <a:buNone/>
              <a:defRPr/>
            </a:lvl1pPr>
            <a:lvl2pPr marL="319992" indent="0" algn="ctr">
              <a:buNone/>
              <a:defRPr/>
            </a:lvl2pPr>
            <a:lvl3pPr marL="639984" indent="0" algn="ctr">
              <a:buNone/>
              <a:defRPr/>
            </a:lvl3pPr>
            <a:lvl4pPr marL="959976" indent="0" algn="ctr">
              <a:buNone/>
              <a:defRPr/>
            </a:lvl4pPr>
            <a:lvl5pPr marL="1279968" indent="0" algn="ctr">
              <a:buNone/>
              <a:defRPr/>
            </a:lvl5pPr>
            <a:lvl6pPr marL="1599960" indent="0" algn="ctr">
              <a:buNone/>
              <a:defRPr/>
            </a:lvl6pPr>
            <a:lvl7pPr marL="1919952" indent="0" algn="ctr">
              <a:buNone/>
              <a:defRPr/>
            </a:lvl7pPr>
            <a:lvl8pPr marL="2239944" indent="0" algn="ctr">
              <a:buNone/>
              <a:defRPr/>
            </a:lvl8pPr>
            <a:lvl9pPr marL="2559936"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r>
              <a:rPr lang="en-US"/>
              <a:t>11-18-2018</a:t>
            </a:r>
          </a:p>
        </p:txBody>
      </p:sp>
      <p:sp>
        <p:nvSpPr>
          <p:cNvPr id="5" name="Footer Placeholder 4"/>
          <p:cNvSpPr>
            <a:spLocks noGrp="1"/>
          </p:cNvSpPr>
          <p:nvPr>
            <p:ph type="ftr" sz="quarter" idx="11"/>
          </p:nvPr>
        </p:nvSpPr>
        <p:spPr/>
        <p:txBody>
          <a:bodyPr/>
          <a:lstStyle>
            <a:lvl1pPr>
              <a:defRPr/>
            </a:lvl1pPr>
          </a:lstStyle>
          <a:p>
            <a:r>
              <a:rPr lang="en-US"/>
              <a:t>Our Eternal Place</a:t>
            </a:r>
          </a:p>
        </p:txBody>
      </p:sp>
      <p:sp>
        <p:nvSpPr>
          <p:cNvPr id="6" name="Slide Number Placeholder 5"/>
          <p:cNvSpPr>
            <a:spLocks noGrp="1"/>
          </p:cNvSpPr>
          <p:nvPr>
            <p:ph type="sldNum" sz="quarter" idx="12"/>
          </p:nvPr>
        </p:nvSpPr>
        <p:spPr/>
        <p:txBody>
          <a:bodyPr/>
          <a:lstStyle>
            <a:lvl1pPr>
              <a:defRPr/>
            </a:lvl1pPr>
          </a:lstStyle>
          <a:p>
            <a:fld id="{9E4BA4F7-7E9D-4E16-AB35-27AB0A560AE9}" type="slidenum">
              <a:rPr lang="en-US"/>
              <a:pPr/>
              <a:t>‹#›</a:t>
            </a:fld>
            <a:endParaRPr lang="en-US"/>
          </a:p>
        </p:txBody>
      </p:sp>
    </p:spTree>
  </p:cSld>
  <p:clrMapOvr>
    <a:masterClrMapping/>
  </p:clrMapOvr>
  <p:transition spd="med">
    <p:cut thruBlk="1"/>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r>
              <a:rPr lang="en-US"/>
              <a:t>11-18-2018</a:t>
            </a:r>
          </a:p>
        </p:txBody>
      </p:sp>
      <p:sp>
        <p:nvSpPr>
          <p:cNvPr id="5" name="Footer Placeholder 4"/>
          <p:cNvSpPr>
            <a:spLocks noGrp="1"/>
          </p:cNvSpPr>
          <p:nvPr>
            <p:ph type="ftr" sz="quarter" idx="11"/>
          </p:nvPr>
        </p:nvSpPr>
        <p:spPr/>
        <p:txBody>
          <a:bodyPr/>
          <a:lstStyle>
            <a:lvl1pPr>
              <a:defRPr/>
            </a:lvl1pPr>
          </a:lstStyle>
          <a:p>
            <a:r>
              <a:rPr lang="en-US"/>
              <a:t>Our Eternal Place</a:t>
            </a:r>
          </a:p>
        </p:txBody>
      </p:sp>
      <p:sp>
        <p:nvSpPr>
          <p:cNvPr id="6" name="Slide Number Placeholder 5"/>
          <p:cNvSpPr>
            <a:spLocks noGrp="1"/>
          </p:cNvSpPr>
          <p:nvPr>
            <p:ph type="sldNum" sz="quarter" idx="12"/>
          </p:nvPr>
        </p:nvSpPr>
        <p:spPr/>
        <p:txBody>
          <a:bodyPr/>
          <a:lstStyle>
            <a:lvl1pPr>
              <a:defRPr/>
            </a:lvl1pPr>
          </a:lstStyle>
          <a:p>
            <a:fld id="{438E74CE-F33D-4598-A82B-322E1DEB7374}" type="slidenum">
              <a:rPr lang="en-US"/>
              <a:pPr/>
              <a:t>‹#›</a:t>
            </a:fld>
            <a:endParaRPr lang="en-US"/>
          </a:p>
        </p:txBody>
      </p:sp>
    </p:spTree>
  </p:cSld>
  <p:clrMapOvr>
    <a:masterClrMapping/>
  </p:clrMapOvr>
  <p:transition spd="med">
    <p:cut thruBlk="1"/>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6" y="4406636"/>
            <a:ext cx="7772797" cy="1362604"/>
          </a:xfrm>
        </p:spPr>
        <p:txBody>
          <a:bodyPr anchor="t"/>
          <a:lstStyle>
            <a:lvl1pPr algn="l">
              <a:defRPr sz="2800" b="1" cap="all"/>
            </a:lvl1pPr>
          </a:lstStyle>
          <a:p>
            <a:r>
              <a:rPr lang="en-US"/>
              <a:t>Click to edit Master title style</a:t>
            </a:r>
          </a:p>
        </p:txBody>
      </p:sp>
      <p:sp>
        <p:nvSpPr>
          <p:cNvPr id="3" name="Text Placeholder 2"/>
          <p:cNvSpPr>
            <a:spLocks noGrp="1"/>
          </p:cNvSpPr>
          <p:nvPr>
            <p:ph type="body" idx="1"/>
          </p:nvPr>
        </p:nvSpPr>
        <p:spPr>
          <a:xfrm>
            <a:off x="722316" y="2906449"/>
            <a:ext cx="7772797" cy="1500188"/>
          </a:xfrm>
        </p:spPr>
        <p:txBody>
          <a:bodyPr anchor="b"/>
          <a:lstStyle>
            <a:lvl1pPr marL="0" indent="0">
              <a:buNone/>
              <a:defRPr sz="1400"/>
            </a:lvl1pPr>
            <a:lvl2pPr marL="319992" indent="0">
              <a:buNone/>
              <a:defRPr sz="1300"/>
            </a:lvl2pPr>
            <a:lvl3pPr marL="639984" indent="0">
              <a:buNone/>
              <a:defRPr sz="1100"/>
            </a:lvl3pPr>
            <a:lvl4pPr marL="959976" indent="0">
              <a:buNone/>
              <a:defRPr sz="1000"/>
            </a:lvl4pPr>
            <a:lvl5pPr marL="1279968" indent="0">
              <a:buNone/>
              <a:defRPr sz="1000"/>
            </a:lvl5pPr>
            <a:lvl6pPr marL="1599960" indent="0">
              <a:buNone/>
              <a:defRPr sz="1000"/>
            </a:lvl6pPr>
            <a:lvl7pPr marL="1919952" indent="0">
              <a:buNone/>
              <a:defRPr sz="1000"/>
            </a:lvl7pPr>
            <a:lvl8pPr marL="2239944" indent="0">
              <a:buNone/>
              <a:defRPr sz="1000"/>
            </a:lvl8pPr>
            <a:lvl9pPr marL="2559936" indent="0">
              <a:buNone/>
              <a:defRPr sz="10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r>
              <a:rPr lang="en-US"/>
              <a:t>11-18-2018</a:t>
            </a:r>
          </a:p>
        </p:txBody>
      </p:sp>
      <p:sp>
        <p:nvSpPr>
          <p:cNvPr id="5" name="Footer Placeholder 4"/>
          <p:cNvSpPr>
            <a:spLocks noGrp="1"/>
          </p:cNvSpPr>
          <p:nvPr>
            <p:ph type="ftr" sz="quarter" idx="11"/>
          </p:nvPr>
        </p:nvSpPr>
        <p:spPr/>
        <p:txBody>
          <a:bodyPr/>
          <a:lstStyle>
            <a:lvl1pPr>
              <a:defRPr/>
            </a:lvl1pPr>
          </a:lstStyle>
          <a:p>
            <a:r>
              <a:rPr lang="en-US"/>
              <a:t>Our Eternal Place</a:t>
            </a:r>
          </a:p>
        </p:txBody>
      </p:sp>
      <p:sp>
        <p:nvSpPr>
          <p:cNvPr id="6" name="Slide Number Placeholder 5"/>
          <p:cNvSpPr>
            <a:spLocks noGrp="1"/>
          </p:cNvSpPr>
          <p:nvPr>
            <p:ph type="sldNum" sz="quarter" idx="12"/>
          </p:nvPr>
        </p:nvSpPr>
        <p:spPr/>
        <p:txBody>
          <a:bodyPr/>
          <a:lstStyle>
            <a:lvl1pPr>
              <a:defRPr/>
            </a:lvl1pPr>
          </a:lstStyle>
          <a:p>
            <a:fld id="{46C6C0DF-6CE9-4EB2-BCC0-3A7D3F630008}" type="slidenum">
              <a:rPr lang="en-US"/>
              <a:pPr/>
              <a:t>‹#›</a:t>
            </a:fld>
            <a:endParaRPr lang="en-US"/>
          </a:p>
        </p:txBody>
      </p:sp>
    </p:spTree>
  </p:cSld>
  <p:clrMapOvr>
    <a:masterClrMapping/>
  </p:clrMapOvr>
  <p:transition spd="med">
    <p:cut thruBlk="1"/>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38128" y="1079500"/>
            <a:ext cx="4024313" cy="5143500"/>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357690" y="1079500"/>
            <a:ext cx="4024313" cy="5143500"/>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r>
              <a:rPr lang="en-US"/>
              <a:t>11-18-2018</a:t>
            </a:r>
          </a:p>
        </p:txBody>
      </p:sp>
      <p:sp>
        <p:nvSpPr>
          <p:cNvPr id="6" name="Footer Placeholder 5"/>
          <p:cNvSpPr>
            <a:spLocks noGrp="1"/>
          </p:cNvSpPr>
          <p:nvPr>
            <p:ph type="ftr" sz="quarter" idx="11"/>
          </p:nvPr>
        </p:nvSpPr>
        <p:spPr/>
        <p:txBody>
          <a:bodyPr/>
          <a:lstStyle>
            <a:lvl1pPr>
              <a:defRPr/>
            </a:lvl1pPr>
          </a:lstStyle>
          <a:p>
            <a:r>
              <a:rPr lang="en-US"/>
              <a:t>Our Eternal Place</a:t>
            </a:r>
          </a:p>
        </p:txBody>
      </p:sp>
      <p:sp>
        <p:nvSpPr>
          <p:cNvPr id="7" name="Slide Number Placeholder 6"/>
          <p:cNvSpPr>
            <a:spLocks noGrp="1"/>
          </p:cNvSpPr>
          <p:nvPr>
            <p:ph type="sldNum" sz="quarter" idx="12"/>
          </p:nvPr>
        </p:nvSpPr>
        <p:spPr/>
        <p:txBody>
          <a:bodyPr/>
          <a:lstStyle>
            <a:lvl1pPr>
              <a:defRPr/>
            </a:lvl1pPr>
          </a:lstStyle>
          <a:p>
            <a:fld id="{0700D841-DD70-4B91-89EC-0FB7D8DBAB00}" type="slidenum">
              <a:rPr lang="en-US"/>
              <a:pPr/>
              <a:t>‹#›</a:t>
            </a:fld>
            <a:endParaRPr lang="en-US"/>
          </a:p>
        </p:txBody>
      </p:sp>
    </p:spTree>
  </p:cSld>
  <p:clrMapOvr>
    <a:masterClrMapping/>
  </p:clrMapOvr>
  <p:transition spd="med">
    <p:cut thruBlk="1"/>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402" y="275167"/>
            <a:ext cx="8229203"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399" y="1534583"/>
            <a:ext cx="4040188" cy="640292"/>
          </a:xfrm>
        </p:spPr>
        <p:txBody>
          <a:bodyPr anchor="b"/>
          <a:lstStyle>
            <a:lvl1pPr marL="0" indent="0">
              <a:buNone/>
              <a:defRPr sz="1700" b="1"/>
            </a:lvl1pPr>
            <a:lvl2pPr marL="319992" indent="0">
              <a:buNone/>
              <a:defRPr sz="1400" b="1"/>
            </a:lvl2pPr>
            <a:lvl3pPr marL="639984" indent="0">
              <a:buNone/>
              <a:defRPr sz="1300" b="1"/>
            </a:lvl3pPr>
            <a:lvl4pPr marL="959976" indent="0">
              <a:buNone/>
              <a:defRPr sz="1100" b="1"/>
            </a:lvl4pPr>
            <a:lvl5pPr marL="1279968" indent="0">
              <a:buNone/>
              <a:defRPr sz="1100" b="1"/>
            </a:lvl5pPr>
            <a:lvl6pPr marL="1599960" indent="0">
              <a:buNone/>
              <a:defRPr sz="1100" b="1"/>
            </a:lvl6pPr>
            <a:lvl7pPr marL="1919952" indent="0">
              <a:buNone/>
              <a:defRPr sz="1100" b="1"/>
            </a:lvl7pPr>
            <a:lvl8pPr marL="2239944" indent="0">
              <a:buNone/>
              <a:defRPr sz="1100" b="1"/>
            </a:lvl8pPr>
            <a:lvl9pPr marL="2559936" indent="0">
              <a:buNone/>
              <a:defRPr sz="1100" b="1"/>
            </a:lvl9pPr>
          </a:lstStyle>
          <a:p>
            <a:pPr lvl="0"/>
            <a:r>
              <a:rPr lang="en-US"/>
              <a:t>Click to edit Master text styles</a:t>
            </a:r>
          </a:p>
        </p:txBody>
      </p:sp>
      <p:sp>
        <p:nvSpPr>
          <p:cNvPr id="4" name="Content Placeholder 3"/>
          <p:cNvSpPr>
            <a:spLocks noGrp="1"/>
          </p:cNvSpPr>
          <p:nvPr>
            <p:ph sz="half" idx="2"/>
          </p:nvPr>
        </p:nvSpPr>
        <p:spPr>
          <a:xfrm>
            <a:off x="457399" y="2174875"/>
            <a:ext cx="4040188" cy="3951553"/>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422" y="1534583"/>
            <a:ext cx="4041180" cy="640292"/>
          </a:xfrm>
        </p:spPr>
        <p:txBody>
          <a:bodyPr anchor="b"/>
          <a:lstStyle>
            <a:lvl1pPr marL="0" indent="0">
              <a:buNone/>
              <a:defRPr sz="1700" b="1"/>
            </a:lvl1pPr>
            <a:lvl2pPr marL="319992" indent="0">
              <a:buNone/>
              <a:defRPr sz="1400" b="1"/>
            </a:lvl2pPr>
            <a:lvl3pPr marL="639984" indent="0">
              <a:buNone/>
              <a:defRPr sz="1300" b="1"/>
            </a:lvl3pPr>
            <a:lvl4pPr marL="959976" indent="0">
              <a:buNone/>
              <a:defRPr sz="1100" b="1"/>
            </a:lvl4pPr>
            <a:lvl5pPr marL="1279968" indent="0">
              <a:buNone/>
              <a:defRPr sz="1100" b="1"/>
            </a:lvl5pPr>
            <a:lvl6pPr marL="1599960" indent="0">
              <a:buNone/>
              <a:defRPr sz="1100" b="1"/>
            </a:lvl6pPr>
            <a:lvl7pPr marL="1919952" indent="0">
              <a:buNone/>
              <a:defRPr sz="1100" b="1"/>
            </a:lvl7pPr>
            <a:lvl8pPr marL="2239944" indent="0">
              <a:buNone/>
              <a:defRPr sz="1100" b="1"/>
            </a:lvl8pPr>
            <a:lvl9pPr marL="2559936" indent="0">
              <a:buNone/>
              <a:defRPr sz="1100" b="1"/>
            </a:lvl9pPr>
          </a:lstStyle>
          <a:p>
            <a:pPr lvl="0"/>
            <a:r>
              <a:rPr lang="en-US"/>
              <a:t>Click to edit Master text styles</a:t>
            </a:r>
          </a:p>
        </p:txBody>
      </p:sp>
      <p:sp>
        <p:nvSpPr>
          <p:cNvPr id="6" name="Content Placeholder 5"/>
          <p:cNvSpPr>
            <a:spLocks noGrp="1"/>
          </p:cNvSpPr>
          <p:nvPr>
            <p:ph sz="quarter" idx="4"/>
          </p:nvPr>
        </p:nvSpPr>
        <p:spPr>
          <a:xfrm>
            <a:off x="4645422" y="2174875"/>
            <a:ext cx="4041180" cy="3951553"/>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r>
              <a:rPr lang="en-US"/>
              <a:t>11-18-2018</a:t>
            </a:r>
          </a:p>
        </p:txBody>
      </p:sp>
      <p:sp>
        <p:nvSpPr>
          <p:cNvPr id="8" name="Footer Placeholder 7"/>
          <p:cNvSpPr>
            <a:spLocks noGrp="1"/>
          </p:cNvSpPr>
          <p:nvPr>
            <p:ph type="ftr" sz="quarter" idx="11"/>
          </p:nvPr>
        </p:nvSpPr>
        <p:spPr/>
        <p:txBody>
          <a:bodyPr/>
          <a:lstStyle>
            <a:lvl1pPr>
              <a:defRPr/>
            </a:lvl1pPr>
          </a:lstStyle>
          <a:p>
            <a:r>
              <a:rPr lang="en-US"/>
              <a:t>Our Eternal Place</a:t>
            </a:r>
          </a:p>
        </p:txBody>
      </p:sp>
      <p:sp>
        <p:nvSpPr>
          <p:cNvPr id="9" name="Slide Number Placeholder 8"/>
          <p:cNvSpPr>
            <a:spLocks noGrp="1"/>
          </p:cNvSpPr>
          <p:nvPr>
            <p:ph type="sldNum" sz="quarter" idx="12"/>
          </p:nvPr>
        </p:nvSpPr>
        <p:spPr/>
        <p:txBody>
          <a:bodyPr/>
          <a:lstStyle>
            <a:lvl1pPr>
              <a:defRPr/>
            </a:lvl1pPr>
          </a:lstStyle>
          <a:p>
            <a:fld id="{A4736C3E-8977-4C6D-98A3-7CB4B5F7AFC4}" type="slidenum">
              <a:rPr lang="en-US"/>
              <a:pPr/>
              <a:t>‹#›</a:t>
            </a:fld>
            <a:endParaRPr lang="en-US"/>
          </a:p>
        </p:txBody>
      </p:sp>
    </p:spTree>
  </p:cSld>
  <p:clrMapOvr>
    <a:masterClrMapping/>
  </p:clrMapOvr>
  <p:transition spd="med">
    <p:cut thruBlk="1"/>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r>
              <a:rPr lang="en-US"/>
              <a:t>11-18-2018</a:t>
            </a:r>
          </a:p>
        </p:txBody>
      </p:sp>
      <p:sp>
        <p:nvSpPr>
          <p:cNvPr id="4" name="Footer Placeholder 3"/>
          <p:cNvSpPr>
            <a:spLocks noGrp="1"/>
          </p:cNvSpPr>
          <p:nvPr>
            <p:ph type="ftr" sz="quarter" idx="11"/>
          </p:nvPr>
        </p:nvSpPr>
        <p:spPr/>
        <p:txBody>
          <a:bodyPr/>
          <a:lstStyle>
            <a:lvl1pPr>
              <a:defRPr/>
            </a:lvl1pPr>
          </a:lstStyle>
          <a:p>
            <a:r>
              <a:rPr lang="en-US"/>
              <a:t>Our Eternal Place</a:t>
            </a:r>
          </a:p>
        </p:txBody>
      </p:sp>
      <p:sp>
        <p:nvSpPr>
          <p:cNvPr id="5" name="Slide Number Placeholder 4"/>
          <p:cNvSpPr>
            <a:spLocks noGrp="1"/>
          </p:cNvSpPr>
          <p:nvPr>
            <p:ph type="sldNum" sz="quarter" idx="12"/>
          </p:nvPr>
        </p:nvSpPr>
        <p:spPr/>
        <p:txBody>
          <a:bodyPr/>
          <a:lstStyle>
            <a:lvl1pPr>
              <a:defRPr/>
            </a:lvl1pPr>
          </a:lstStyle>
          <a:p>
            <a:fld id="{4750CDEA-ECB6-4655-AA91-122D87188CC4}" type="slidenum">
              <a:rPr lang="en-US"/>
              <a:pPr/>
              <a:t>‹#›</a:t>
            </a:fld>
            <a:endParaRPr lang="en-US"/>
          </a:p>
        </p:txBody>
      </p:sp>
    </p:spTree>
  </p:cSld>
  <p:clrMapOvr>
    <a:masterClrMapping/>
  </p:clrMapOvr>
  <p:transition spd="med">
    <p:cut thruBlk="1"/>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a:t>11-18-2018</a:t>
            </a:r>
          </a:p>
        </p:txBody>
      </p:sp>
      <p:sp>
        <p:nvSpPr>
          <p:cNvPr id="3" name="Footer Placeholder 2"/>
          <p:cNvSpPr>
            <a:spLocks noGrp="1"/>
          </p:cNvSpPr>
          <p:nvPr>
            <p:ph type="ftr" sz="quarter" idx="11"/>
          </p:nvPr>
        </p:nvSpPr>
        <p:spPr/>
        <p:txBody>
          <a:bodyPr/>
          <a:lstStyle>
            <a:lvl1pPr>
              <a:defRPr/>
            </a:lvl1pPr>
          </a:lstStyle>
          <a:p>
            <a:r>
              <a:rPr lang="en-US"/>
              <a:t>Our Eternal Place</a:t>
            </a:r>
          </a:p>
        </p:txBody>
      </p:sp>
      <p:sp>
        <p:nvSpPr>
          <p:cNvPr id="4" name="Slide Number Placeholder 3"/>
          <p:cNvSpPr>
            <a:spLocks noGrp="1"/>
          </p:cNvSpPr>
          <p:nvPr>
            <p:ph type="sldNum" sz="quarter" idx="12"/>
          </p:nvPr>
        </p:nvSpPr>
        <p:spPr/>
        <p:txBody>
          <a:bodyPr/>
          <a:lstStyle>
            <a:lvl1pPr>
              <a:defRPr/>
            </a:lvl1pPr>
          </a:lstStyle>
          <a:p>
            <a:fld id="{6E5CA94F-007B-4B27-A95A-668166F2135D}" type="slidenum">
              <a:rPr lang="en-US"/>
              <a:pPr/>
              <a:t>‹#›</a:t>
            </a:fld>
            <a:endParaRPr lang="en-US"/>
          </a:p>
        </p:txBody>
      </p:sp>
    </p:spTree>
  </p:cSld>
  <p:clrMapOvr>
    <a:masterClrMapping/>
  </p:clrMapOvr>
  <p:transition spd="med">
    <p:cut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636"/>
            <a:ext cx="7772797" cy="1362604"/>
          </a:xfrm>
        </p:spPr>
        <p:txBody>
          <a:bodyPr anchor="t"/>
          <a:lstStyle>
            <a:lvl1pPr algn="l">
              <a:defRPr sz="2800" b="1" cap="all"/>
            </a:lvl1pPr>
          </a:lstStyle>
          <a:p>
            <a:r>
              <a:rPr lang="en-US"/>
              <a:t>Click to edit Master title style</a:t>
            </a:r>
          </a:p>
        </p:txBody>
      </p:sp>
      <p:sp>
        <p:nvSpPr>
          <p:cNvPr id="3" name="Text Placeholder 2"/>
          <p:cNvSpPr>
            <a:spLocks noGrp="1"/>
          </p:cNvSpPr>
          <p:nvPr>
            <p:ph type="body" idx="1"/>
          </p:nvPr>
        </p:nvSpPr>
        <p:spPr>
          <a:xfrm>
            <a:off x="722313" y="2906449"/>
            <a:ext cx="7772797" cy="1500188"/>
          </a:xfrm>
        </p:spPr>
        <p:txBody>
          <a:bodyPr anchor="b"/>
          <a:lstStyle>
            <a:lvl1pPr marL="0" indent="0">
              <a:buNone/>
              <a:defRPr sz="1400"/>
            </a:lvl1pPr>
            <a:lvl2pPr marL="320040" indent="0">
              <a:buNone/>
              <a:defRPr sz="1300"/>
            </a:lvl2pPr>
            <a:lvl3pPr marL="640080" indent="0">
              <a:buNone/>
              <a:defRPr sz="1100"/>
            </a:lvl3pPr>
            <a:lvl4pPr marL="960120" indent="0">
              <a:buNone/>
              <a:defRPr sz="1000"/>
            </a:lvl4pPr>
            <a:lvl5pPr marL="1280160" indent="0">
              <a:buNone/>
              <a:defRPr sz="1000"/>
            </a:lvl5pPr>
            <a:lvl6pPr marL="1600200" indent="0">
              <a:buNone/>
              <a:defRPr sz="1000"/>
            </a:lvl6pPr>
            <a:lvl7pPr marL="1920240" indent="0">
              <a:buNone/>
              <a:defRPr sz="1000"/>
            </a:lvl7pPr>
            <a:lvl8pPr marL="2240280" indent="0">
              <a:buNone/>
              <a:defRPr sz="1000"/>
            </a:lvl8pPr>
            <a:lvl9pPr marL="2560320" indent="0">
              <a:buNone/>
              <a:defRPr sz="10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r>
              <a:rPr lang="en-US"/>
              <a:t>11-18-2018</a:t>
            </a:r>
          </a:p>
        </p:txBody>
      </p:sp>
      <p:sp>
        <p:nvSpPr>
          <p:cNvPr id="5" name="Footer Placeholder 4"/>
          <p:cNvSpPr>
            <a:spLocks noGrp="1"/>
          </p:cNvSpPr>
          <p:nvPr>
            <p:ph type="ftr" sz="quarter" idx="11"/>
          </p:nvPr>
        </p:nvSpPr>
        <p:spPr/>
        <p:txBody>
          <a:bodyPr/>
          <a:lstStyle>
            <a:lvl1pPr>
              <a:defRPr/>
            </a:lvl1pPr>
          </a:lstStyle>
          <a:p>
            <a:r>
              <a:rPr lang="en-US"/>
              <a:t>Our Eternal Place</a:t>
            </a:r>
          </a:p>
        </p:txBody>
      </p:sp>
      <p:sp>
        <p:nvSpPr>
          <p:cNvPr id="6" name="Slide Number Placeholder 5"/>
          <p:cNvSpPr>
            <a:spLocks noGrp="1"/>
          </p:cNvSpPr>
          <p:nvPr>
            <p:ph type="sldNum" sz="quarter" idx="12"/>
          </p:nvPr>
        </p:nvSpPr>
        <p:spPr/>
        <p:txBody>
          <a:bodyPr/>
          <a:lstStyle>
            <a:lvl1pPr>
              <a:defRPr/>
            </a:lvl1pPr>
          </a:lstStyle>
          <a:p>
            <a:fld id="{D7D3EF5E-43C5-4E38-8344-0FC3A4022244}" type="slidenum">
              <a:rPr lang="en-US" smtClean="0"/>
              <a:pPr/>
              <a:t>‹#›</a:t>
            </a:fld>
            <a:endParaRPr lang="en-US"/>
          </a:p>
        </p:txBody>
      </p:sp>
    </p:spTree>
  </p:cSld>
  <p:clrMapOvr>
    <a:masterClrMapping/>
  </p:clrMapOvr>
  <p:transition spd="med">
    <p:cut thruBlk="1"/>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402" y="272521"/>
            <a:ext cx="3008313" cy="1162844"/>
          </a:xfrm>
        </p:spPr>
        <p:txBody>
          <a:bodyPr anchor="b"/>
          <a:lstStyle>
            <a:lvl1pPr algn="l">
              <a:defRPr sz="1400" b="1"/>
            </a:lvl1pPr>
          </a:lstStyle>
          <a:p>
            <a:r>
              <a:rPr lang="en-US"/>
              <a:t>Click to edit Master title style</a:t>
            </a:r>
          </a:p>
        </p:txBody>
      </p:sp>
      <p:sp>
        <p:nvSpPr>
          <p:cNvPr id="3" name="Content Placeholder 2"/>
          <p:cNvSpPr>
            <a:spLocks noGrp="1"/>
          </p:cNvSpPr>
          <p:nvPr>
            <p:ph idx="1"/>
          </p:nvPr>
        </p:nvSpPr>
        <p:spPr>
          <a:xfrm>
            <a:off x="3574852" y="272522"/>
            <a:ext cx="5111750" cy="5853907"/>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402" y="1435365"/>
            <a:ext cx="3008313" cy="4691063"/>
          </a:xfrm>
        </p:spPr>
        <p:txBody>
          <a:bodyPr/>
          <a:lstStyle>
            <a:lvl1pPr marL="0" indent="0">
              <a:buNone/>
              <a:defRPr sz="1000"/>
            </a:lvl1pPr>
            <a:lvl2pPr marL="319992" indent="0">
              <a:buNone/>
              <a:defRPr sz="800"/>
            </a:lvl2pPr>
            <a:lvl3pPr marL="639984" indent="0">
              <a:buNone/>
              <a:defRPr sz="700"/>
            </a:lvl3pPr>
            <a:lvl4pPr marL="959976" indent="0">
              <a:buNone/>
              <a:defRPr sz="600"/>
            </a:lvl4pPr>
            <a:lvl5pPr marL="1279968" indent="0">
              <a:buNone/>
              <a:defRPr sz="600"/>
            </a:lvl5pPr>
            <a:lvl6pPr marL="1599960" indent="0">
              <a:buNone/>
              <a:defRPr sz="600"/>
            </a:lvl6pPr>
            <a:lvl7pPr marL="1919952" indent="0">
              <a:buNone/>
              <a:defRPr sz="600"/>
            </a:lvl7pPr>
            <a:lvl8pPr marL="2239944" indent="0">
              <a:buNone/>
              <a:defRPr sz="600"/>
            </a:lvl8pPr>
            <a:lvl9pPr marL="2559936"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r>
              <a:rPr lang="en-US"/>
              <a:t>11-18-2018</a:t>
            </a:r>
          </a:p>
        </p:txBody>
      </p:sp>
      <p:sp>
        <p:nvSpPr>
          <p:cNvPr id="6" name="Footer Placeholder 5"/>
          <p:cNvSpPr>
            <a:spLocks noGrp="1"/>
          </p:cNvSpPr>
          <p:nvPr>
            <p:ph type="ftr" sz="quarter" idx="11"/>
          </p:nvPr>
        </p:nvSpPr>
        <p:spPr/>
        <p:txBody>
          <a:bodyPr/>
          <a:lstStyle>
            <a:lvl1pPr>
              <a:defRPr/>
            </a:lvl1pPr>
          </a:lstStyle>
          <a:p>
            <a:r>
              <a:rPr lang="en-US"/>
              <a:t>Our Eternal Place</a:t>
            </a:r>
          </a:p>
        </p:txBody>
      </p:sp>
      <p:sp>
        <p:nvSpPr>
          <p:cNvPr id="7" name="Slide Number Placeholder 6"/>
          <p:cNvSpPr>
            <a:spLocks noGrp="1"/>
          </p:cNvSpPr>
          <p:nvPr>
            <p:ph type="sldNum" sz="quarter" idx="12"/>
          </p:nvPr>
        </p:nvSpPr>
        <p:spPr/>
        <p:txBody>
          <a:bodyPr/>
          <a:lstStyle>
            <a:lvl1pPr>
              <a:defRPr/>
            </a:lvl1pPr>
          </a:lstStyle>
          <a:p>
            <a:fld id="{35324346-B125-4840-B333-05972455DF11}" type="slidenum">
              <a:rPr lang="en-US"/>
              <a:pPr/>
              <a:t>‹#›</a:t>
            </a:fld>
            <a:endParaRPr lang="en-US"/>
          </a:p>
        </p:txBody>
      </p:sp>
    </p:spTree>
  </p:cSld>
  <p:clrMapOvr>
    <a:masterClrMapping/>
  </p:clrMapOvr>
  <p:transition spd="med">
    <p:cut thruBlk="1"/>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1894" y="4800865"/>
            <a:ext cx="5486797" cy="566208"/>
          </a:xfrm>
        </p:spPr>
        <p:txBody>
          <a:bodyPr anchor="b"/>
          <a:lstStyle>
            <a:lvl1pPr algn="l">
              <a:defRPr sz="1400" b="1"/>
            </a:lvl1pPr>
          </a:lstStyle>
          <a:p>
            <a:r>
              <a:rPr lang="en-US"/>
              <a:t>Click to edit Master title style</a:t>
            </a:r>
          </a:p>
        </p:txBody>
      </p:sp>
      <p:sp>
        <p:nvSpPr>
          <p:cNvPr id="3" name="Picture Placeholder 2"/>
          <p:cNvSpPr>
            <a:spLocks noGrp="1"/>
          </p:cNvSpPr>
          <p:nvPr>
            <p:ph type="pic" idx="1"/>
          </p:nvPr>
        </p:nvSpPr>
        <p:spPr>
          <a:xfrm>
            <a:off x="1791894" y="612514"/>
            <a:ext cx="5486797" cy="4115593"/>
          </a:xfrm>
        </p:spPr>
        <p:txBody>
          <a:bodyPr/>
          <a:lstStyle>
            <a:lvl1pPr marL="0" indent="0">
              <a:buNone/>
              <a:defRPr sz="2200"/>
            </a:lvl1pPr>
            <a:lvl2pPr marL="319992" indent="0">
              <a:buNone/>
              <a:defRPr sz="2000"/>
            </a:lvl2pPr>
            <a:lvl3pPr marL="639984" indent="0">
              <a:buNone/>
              <a:defRPr sz="1700"/>
            </a:lvl3pPr>
            <a:lvl4pPr marL="959976" indent="0">
              <a:buNone/>
              <a:defRPr sz="1400"/>
            </a:lvl4pPr>
            <a:lvl5pPr marL="1279968" indent="0">
              <a:buNone/>
              <a:defRPr sz="1400"/>
            </a:lvl5pPr>
            <a:lvl6pPr marL="1599960" indent="0">
              <a:buNone/>
              <a:defRPr sz="1400"/>
            </a:lvl6pPr>
            <a:lvl7pPr marL="1919952" indent="0">
              <a:buNone/>
              <a:defRPr sz="1400"/>
            </a:lvl7pPr>
            <a:lvl8pPr marL="2239944" indent="0">
              <a:buNone/>
              <a:defRPr sz="1400"/>
            </a:lvl8pPr>
            <a:lvl9pPr marL="2559936" indent="0">
              <a:buNone/>
              <a:defRPr sz="1400"/>
            </a:lvl9pPr>
          </a:lstStyle>
          <a:p>
            <a:r>
              <a:rPr lang="en-US"/>
              <a:t>Click icon to add picture</a:t>
            </a:r>
          </a:p>
        </p:txBody>
      </p:sp>
      <p:sp>
        <p:nvSpPr>
          <p:cNvPr id="4" name="Text Placeholder 3"/>
          <p:cNvSpPr>
            <a:spLocks noGrp="1"/>
          </p:cNvSpPr>
          <p:nvPr>
            <p:ph type="body" sz="half" idx="2"/>
          </p:nvPr>
        </p:nvSpPr>
        <p:spPr>
          <a:xfrm>
            <a:off x="1791894" y="5367075"/>
            <a:ext cx="5486797" cy="805656"/>
          </a:xfrm>
        </p:spPr>
        <p:txBody>
          <a:bodyPr/>
          <a:lstStyle>
            <a:lvl1pPr marL="0" indent="0">
              <a:buNone/>
              <a:defRPr sz="1000"/>
            </a:lvl1pPr>
            <a:lvl2pPr marL="319992" indent="0">
              <a:buNone/>
              <a:defRPr sz="800"/>
            </a:lvl2pPr>
            <a:lvl3pPr marL="639984" indent="0">
              <a:buNone/>
              <a:defRPr sz="700"/>
            </a:lvl3pPr>
            <a:lvl4pPr marL="959976" indent="0">
              <a:buNone/>
              <a:defRPr sz="600"/>
            </a:lvl4pPr>
            <a:lvl5pPr marL="1279968" indent="0">
              <a:buNone/>
              <a:defRPr sz="600"/>
            </a:lvl5pPr>
            <a:lvl6pPr marL="1599960" indent="0">
              <a:buNone/>
              <a:defRPr sz="600"/>
            </a:lvl6pPr>
            <a:lvl7pPr marL="1919952" indent="0">
              <a:buNone/>
              <a:defRPr sz="600"/>
            </a:lvl7pPr>
            <a:lvl8pPr marL="2239944" indent="0">
              <a:buNone/>
              <a:defRPr sz="600"/>
            </a:lvl8pPr>
            <a:lvl9pPr marL="2559936"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r>
              <a:rPr lang="en-US"/>
              <a:t>11-18-2018</a:t>
            </a:r>
          </a:p>
        </p:txBody>
      </p:sp>
      <p:sp>
        <p:nvSpPr>
          <p:cNvPr id="6" name="Footer Placeholder 5"/>
          <p:cNvSpPr>
            <a:spLocks noGrp="1"/>
          </p:cNvSpPr>
          <p:nvPr>
            <p:ph type="ftr" sz="quarter" idx="11"/>
          </p:nvPr>
        </p:nvSpPr>
        <p:spPr/>
        <p:txBody>
          <a:bodyPr/>
          <a:lstStyle>
            <a:lvl1pPr>
              <a:defRPr/>
            </a:lvl1pPr>
          </a:lstStyle>
          <a:p>
            <a:r>
              <a:rPr lang="en-US"/>
              <a:t>Our Eternal Place</a:t>
            </a:r>
          </a:p>
        </p:txBody>
      </p:sp>
      <p:sp>
        <p:nvSpPr>
          <p:cNvPr id="7" name="Slide Number Placeholder 6"/>
          <p:cNvSpPr>
            <a:spLocks noGrp="1"/>
          </p:cNvSpPr>
          <p:nvPr>
            <p:ph type="sldNum" sz="quarter" idx="12"/>
          </p:nvPr>
        </p:nvSpPr>
        <p:spPr/>
        <p:txBody>
          <a:bodyPr/>
          <a:lstStyle>
            <a:lvl1pPr>
              <a:defRPr/>
            </a:lvl1pPr>
          </a:lstStyle>
          <a:p>
            <a:fld id="{413F32A3-F7EF-4F81-9894-A1BC16657F81}" type="slidenum">
              <a:rPr lang="en-US"/>
              <a:pPr/>
              <a:t>‹#›</a:t>
            </a:fld>
            <a:endParaRPr lang="en-US"/>
          </a:p>
        </p:txBody>
      </p:sp>
    </p:spTree>
  </p:cSld>
  <p:clrMapOvr>
    <a:masterClrMapping/>
  </p:clrMapOvr>
  <p:transition spd="med">
    <p:cut thruBlk="1"/>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r>
              <a:rPr lang="en-US"/>
              <a:t>11-18-2018</a:t>
            </a:r>
          </a:p>
        </p:txBody>
      </p:sp>
      <p:sp>
        <p:nvSpPr>
          <p:cNvPr id="5" name="Footer Placeholder 4"/>
          <p:cNvSpPr>
            <a:spLocks noGrp="1"/>
          </p:cNvSpPr>
          <p:nvPr>
            <p:ph type="ftr" sz="quarter" idx="11"/>
          </p:nvPr>
        </p:nvSpPr>
        <p:spPr/>
        <p:txBody>
          <a:bodyPr/>
          <a:lstStyle>
            <a:lvl1pPr>
              <a:defRPr/>
            </a:lvl1pPr>
          </a:lstStyle>
          <a:p>
            <a:r>
              <a:rPr lang="en-US"/>
              <a:t>Our Eternal Place</a:t>
            </a:r>
          </a:p>
        </p:txBody>
      </p:sp>
      <p:sp>
        <p:nvSpPr>
          <p:cNvPr id="6" name="Slide Number Placeholder 5"/>
          <p:cNvSpPr>
            <a:spLocks noGrp="1"/>
          </p:cNvSpPr>
          <p:nvPr>
            <p:ph type="sldNum" sz="quarter" idx="12"/>
          </p:nvPr>
        </p:nvSpPr>
        <p:spPr/>
        <p:txBody>
          <a:bodyPr/>
          <a:lstStyle>
            <a:lvl1pPr>
              <a:defRPr/>
            </a:lvl1pPr>
          </a:lstStyle>
          <a:p>
            <a:fld id="{BA7E5D8C-C5D6-42A0-A72F-346EC9AE5360}" type="slidenum">
              <a:rPr lang="en-US"/>
              <a:pPr/>
              <a:t>‹#›</a:t>
            </a:fld>
            <a:endParaRPr lang="en-US"/>
          </a:p>
        </p:txBody>
      </p:sp>
    </p:spTree>
  </p:cSld>
  <p:clrMapOvr>
    <a:masterClrMapping/>
  </p:clrMapOvr>
  <p:transition spd="med">
    <p:cut thruBlk="1"/>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46032" y="254000"/>
            <a:ext cx="2035969" cy="5969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38125" y="254000"/>
            <a:ext cx="6012656" cy="5969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r>
              <a:rPr lang="en-US"/>
              <a:t>11-18-2018</a:t>
            </a:r>
          </a:p>
        </p:txBody>
      </p:sp>
      <p:sp>
        <p:nvSpPr>
          <p:cNvPr id="5" name="Footer Placeholder 4"/>
          <p:cNvSpPr>
            <a:spLocks noGrp="1"/>
          </p:cNvSpPr>
          <p:nvPr>
            <p:ph type="ftr" sz="quarter" idx="11"/>
          </p:nvPr>
        </p:nvSpPr>
        <p:spPr/>
        <p:txBody>
          <a:bodyPr/>
          <a:lstStyle>
            <a:lvl1pPr>
              <a:defRPr/>
            </a:lvl1pPr>
          </a:lstStyle>
          <a:p>
            <a:r>
              <a:rPr lang="en-US"/>
              <a:t>Our Eternal Place</a:t>
            </a:r>
          </a:p>
        </p:txBody>
      </p:sp>
      <p:sp>
        <p:nvSpPr>
          <p:cNvPr id="6" name="Slide Number Placeholder 5"/>
          <p:cNvSpPr>
            <a:spLocks noGrp="1"/>
          </p:cNvSpPr>
          <p:nvPr>
            <p:ph type="sldNum" sz="quarter" idx="12"/>
          </p:nvPr>
        </p:nvSpPr>
        <p:spPr/>
        <p:txBody>
          <a:bodyPr/>
          <a:lstStyle>
            <a:lvl1pPr>
              <a:defRPr/>
            </a:lvl1pPr>
          </a:lstStyle>
          <a:p>
            <a:fld id="{E0217804-D7A6-4239-B300-73F8088317F7}" type="slidenum">
              <a:rPr lang="en-US"/>
              <a:pPr/>
              <a:t>‹#›</a:t>
            </a:fld>
            <a:endParaRPr lang="en-US"/>
          </a:p>
        </p:txBody>
      </p:sp>
    </p:spTree>
  </p:cSld>
  <p:clrMapOvr>
    <a:masterClrMapping/>
  </p:clrMapOvr>
  <p:transition spd="med">
    <p:cut thruBlk="1"/>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606" y="2129899"/>
            <a:ext cx="7772797" cy="1471083"/>
          </a:xfrm>
        </p:spPr>
        <p:txBody>
          <a:bodyPr/>
          <a:lstStyle/>
          <a:p>
            <a:r>
              <a:rPr lang="en-US"/>
              <a:t>Click to edit Master title style</a:t>
            </a:r>
          </a:p>
        </p:txBody>
      </p:sp>
      <p:sp>
        <p:nvSpPr>
          <p:cNvPr id="3" name="Subtitle 2"/>
          <p:cNvSpPr>
            <a:spLocks noGrp="1"/>
          </p:cNvSpPr>
          <p:nvPr>
            <p:ph type="subTitle" idx="1"/>
          </p:nvPr>
        </p:nvSpPr>
        <p:spPr>
          <a:xfrm>
            <a:off x="1371203" y="3886729"/>
            <a:ext cx="6401594" cy="1751542"/>
          </a:xfrm>
        </p:spPr>
        <p:txBody>
          <a:bodyPr/>
          <a:lstStyle>
            <a:lvl1pPr marL="0" indent="0" algn="ctr">
              <a:buNone/>
              <a:defRPr/>
            </a:lvl1pPr>
            <a:lvl2pPr marL="319976" indent="0" algn="ctr">
              <a:buNone/>
              <a:defRPr/>
            </a:lvl2pPr>
            <a:lvl3pPr marL="639952" indent="0" algn="ctr">
              <a:buNone/>
              <a:defRPr/>
            </a:lvl3pPr>
            <a:lvl4pPr marL="959928" indent="0" algn="ctr">
              <a:buNone/>
              <a:defRPr/>
            </a:lvl4pPr>
            <a:lvl5pPr marL="1279904" indent="0" algn="ctr">
              <a:buNone/>
              <a:defRPr/>
            </a:lvl5pPr>
            <a:lvl6pPr marL="1599880" indent="0" algn="ctr">
              <a:buNone/>
              <a:defRPr/>
            </a:lvl6pPr>
            <a:lvl7pPr marL="1919856" indent="0" algn="ctr">
              <a:buNone/>
              <a:defRPr/>
            </a:lvl7pPr>
            <a:lvl8pPr marL="2239832" indent="0" algn="ctr">
              <a:buNone/>
              <a:defRPr/>
            </a:lvl8pPr>
            <a:lvl9pPr marL="2559808"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r>
              <a:rPr lang="en-US"/>
              <a:t>11-18-2018</a:t>
            </a:r>
          </a:p>
        </p:txBody>
      </p:sp>
      <p:sp>
        <p:nvSpPr>
          <p:cNvPr id="5" name="Footer Placeholder 4"/>
          <p:cNvSpPr>
            <a:spLocks noGrp="1"/>
          </p:cNvSpPr>
          <p:nvPr>
            <p:ph type="ftr" sz="quarter" idx="11"/>
          </p:nvPr>
        </p:nvSpPr>
        <p:spPr/>
        <p:txBody>
          <a:bodyPr/>
          <a:lstStyle>
            <a:lvl1pPr>
              <a:defRPr/>
            </a:lvl1pPr>
          </a:lstStyle>
          <a:p>
            <a:r>
              <a:rPr lang="en-US"/>
              <a:t>Our Eternal Place</a:t>
            </a:r>
          </a:p>
        </p:txBody>
      </p:sp>
      <p:sp>
        <p:nvSpPr>
          <p:cNvPr id="6" name="Slide Number Placeholder 5"/>
          <p:cNvSpPr>
            <a:spLocks noGrp="1"/>
          </p:cNvSpPr>
          <p:nvPr>
            <p:ph type="sldNum" sz="quarter" idx="12"/>
          </p:nvPr>
        </p:nvSpPr>
        <p:spPr/>
        <p:txBody>
          <a:bodyPr/>
          <a:lstStyle>
            <a:lvl1pPr>
              <a:defRPr/>
            </a:lvl1pPr>
          </a:lstStyle>
          <a:p>
            <a:fld id="{CE079F04-BF7F-4424-BB85-F14FFF1CD0F1}" type="slidenum">
              <a:rPr lang="en-US"/>
              <a:pPr/>
              <a:t>‹#›</a:t>
            </a:fld>
            <a:endParaRPr lang="en-US"/>
          </a:p>
        </p:txBody>
      </p:sp>
    </p:spTree>
  </p:cSld>
  <p:clrMapOvr>
    <a:masterClrMapping/>
  </p:clrMapOvr>
  <p:transition spd="med">
    <p:cut thruBlk="1"/>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r>
              <a:rPr lang="en-US"/>
              <a:t>11-18-2018</a:t>
            </a:r>
          </a:p>
        </p:txBody>
      </p:sp>
      <p:sp>
        <p:nvSpPr>
          <p:cNvPr id="5" name="Footer Placeholder 4"/>
          <p:cNvSpPr>
            <a:spLocks noGrp="1"/>
          </p:cNvSpPr>
          <p:nvPr>
            <p:ph type="ftr" sz="quarter" idx="11"/>
          </p:nvPr>
        </p:nvSpPr>
        <p:spPr/>
        <p:txBody>
          <a:bodyPr/>
          <a:lstStyle>
            <a:lvl1pPr>
              <a:defRPr/>
            </a:lvl1pPr>
          </a:lstStyle>
          <a:p>
            <a:r>
              <a:rPr lang="en-US"/>
              <a:t>Our Eternal Place</a:t>
            </a:r>
          </a:p>
        </p:txBody>
      </p:sp>
      <p:sp>
        <p:nvSpPr>
          <p:cNvPr id="6" name="Slide Number Placeholder 5"/>
          <p:cNvSpPr>
            <a:spLocks noGrp="1"/>
          </p:cNvSpPr>
          <p:nvPr>
            <p:ph type="sldNum" sz="quarter" idx="12"/>
          </p:nvPr>
        </p:nvSpPr>
        <p:spPr/>
        <p:txBody>
          <a:bodyPr/>
          <a:lstStyle>
            <a:lvl1pPr>
              <a:defRPr/>
            </a:lvl1pPr>
          </a:lstStyle>
          <a:p>
            <a:fld id="{AE1EA62E-C84A-4F42-897C-463D28E91446}" type="slidenum">
              <a:rPr lang="en-US"/>
              <a:pPr/>
              <a:t>‹#›</a:t>
            </a:fld>
            <a:endParaRPr lang="en-US"/>
          </a:p>
        </p:txBody>
      </p:sp>
    </p:spTree>
  </p:cSld>
  <p:clrMapOvr>
    <a:masterClrMapping/>
  </p:clrMapOvr>
  <p:transition spd="med">
    <p:cut thruBlk="1"/>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7" y="4406636"/>
            <a:ext cx="7772797" cy="1362604"/>
          </a:xfrm>
        </p:spPr>
        <p:txBody>
          <a:bodyPr anchor="t"/>
          <a:lstStyle>
            <a:lvl1pPr algn="l">
              <a:defRPr sz="2800" b="1" cap="all"/>
            </a:lvl1pPr>
          </a:lstStyle>
          <a:p>
            <a:r>
              <a:rPr lang="en-US"/>
              <a:t>Click to edit Master title style</a:t>
            </a:r>
          </a:p>
        </p:txBody>
      </p:sp>
      <p:sp>
        <p:nvSpPr>
          <p:cNvPr id="3" name="Text Placeholder 2"/>
          <p:cNvSpPr>
            <a:spLocks noGrp="1"/>
          </p:cNvSpPr>
          <p:nvPr>
            <p:ph type="body" idx="1"/>
          </p:nvPr>
        </p:nvSpPr>
        <p:spPr>
          <a:xfrm>
            <a:off x="722317" y="2906449"/>
            <a:ext cx="7772797" cy="1500188"/>
          </a:xfrm>
        </p:spPr>
        <p:txBody>
          <a:bodyPr anchor="b"/>
          <a:lstStyle>
            <a:lvl1pPr marL="0" indent="0">
              <a:buNone/>
              <a:defRPr sz="1400"/>
            </a:lvl1pPr>
            <a:lvl2pPr marL="319976" indent="0">
              <a:buNone/>
              <a:defRPr sz="1300"/>
            </a:lvl2pPr>
            <a:lvl3pPr marL="639952" indent="0">
              <a:buNone/>
              <a:defRPr sz="1100"/>
            </a:lvl3pPr>
            <a:lvl4pPr marL="959928" indent="0">
              <a:buNone/>
              <a:defRPr sz="1000"/>
            </a:lvl4pPr>
            <a:lvl5pPr marL="1279904" indent="0">
              <a:buNone/>
              <a:defRPr sz="1000"/>
            </a:lvl5pPr>
            <a:lvl6pPr marL="1599880" indent="0">
              <a:buNone/>
              <a:defRPr sz="1000"/>
            </a:lvl6pPr>
            <a:lvl7pPr marL="1919856" indent="0">
              <a:buNone/>
              <a:defRPr sz="1000"/>
            </a:lvl7pPr>
            <a:lvl8pPr marL="2239832" indent="0">
              <a:buNone/>
              <a:defRPr sz="1000"/>
            </a:lvl8pPr>
            <a:lvl9pPr marL="2559808" indent="0">
              <a:buNone/>
              <a:defRPr sz="10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r>
              <a:rPr lang="en-US"/>
              <a:t>11-18-2018</a:t>
            </a:r>
          </a:p>
        </p:txBody>
      </p:sp>
      <p:sp>
        <p:nvSpPr>
          <p:cNvPr id="5" name="Footer Placeholder 4"/>
          <p:cNvSpPr>
            <a:spLocks noGrp="1"/>
          </p:cNvSpPr>
          <p:nvPr>
            <p:ph type="ftr" sz="quarter" idx="11"/>
          </p:nvPr>
        </p:nvSpPr>
        <p:spPr/>
        <p:txBody>
          <a:bodyPr/>
          <a:lstStyle>
            <a:lvl1pPr>
              <a:defRPr/>
            </a:lvl1pPr>
          </a:lstStyle>
          <a:p>
            <a:r>
              <a:rPr lang="en-US"/>
              <a:t>Our Eternal Place</a:t>
            </a:r>
          </a:p>
        </p:txBody>
      </p:sp>
      <p:sp>
        <p:nvSpPr>
          <p:cNvPr id="6" name="Slide Number Placeholder 5"/>
          <p:cNvSpPr>
            <a:spLocks noGrp="1"/>
          </p:cNvSpPr>
          <p:nvPr>
            <p:ph type="sldNum" sz="quarter" idx="12"/>
          </p:nvPr>
        </p:nvSpPr>
        <p:spPr/>
        <p:txBody>
          <a:bodyPr/>
          <a:lstStyle>
            <a:lvl1pPr>
              <a:defRPr/>
            </a:lvl1pPr>
          </a:lstStyle>
          <a:p>
            <a:fld id="{78B2186F-0C45-4EBF-9F66-993A5B61555A}" type="slidenum">
              <a:rPr lang="en-US"/>
              <a:pPr/>
              <a:t>‹#›</a:t>
            </a:fld>
            <a:endParaRPr lang="en-US"/>
          </a:p>
        </p:txBody>
      </p:sp>
    </p:spTree>
  </p:cSld>
  <p:clrMapOvr>
    <a:masterClrMapping/>
  </p:clrMapOvr>
  <p:transition spd="med">
    <p:cut thruBlk="1"/>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57254" y="889000"/>
            <a:ext cx="4066977" cy="5397500"/>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19477" y="889000"/>
            <a:ext cx="4066976" cy="5397500"/>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r>
              <a:rPr lang="en-US"/>
              <a:t>11-18-2018</a:t>
            </a:r>
          </a:p>
        </p:txBody>
      </p:sp>
      <p:sp>
        <p:nvSpPr>
          <p:cNvPr id="6" name="Footer Placeholder 5"/>
          <p:cNvSpPr>
            <a:spLocks noGrp="1"/>
          </p:cNvSpPr>
          <p:nvPr>
            <p:ph type="ftr" sz="quarter" idx="11"/>
          </p:nvPr>
        </p:nvSpPr>
        <p:spPr/>
        <p:txBody>
          <a:bodyPr/>
          <a:lstStyle>
            <a:lvl1pPr>
              <a:defRPr/>
            </a:lvl1pPr>
          </a:lstStyle>
          <a:p>
            <a:r>
              <a:rPr lang="en-US"/>
              <a:t>Our Eternal Place</a:t>
            </a:r>
          </a:p>
        </p:txBody>
      </p:sp>
      <p:sp>
        <p:nvSpPr>
          <p:cNvPr id="7" name="Slide Number Placeholder 6"/>
          <p:cNvSpPr>
            <a:spLocks noGrp="1"/>
          </p:cNvSpPr>
          <p:nvPr>
            <p:ph type="sldNum" sz="quarter" idx="12"/>
          </p:nvPr>
        </p:nvSpPr>
        <p:spPr/>
        <p:txBody>
          <a:bodyPr/>
          <a:lstStyle>
            <a:lvl1pPr>
              <a:defRPr/>
            </a:lvl1pPr>
          </a:lstStyle>
          <a:p>
            <a:fld id="{784C94D6-E7BB-4A1F-B69A-840DD2BF9EBA}" type="slidenum">
              <a:rPr lang="en-US"/>
              <a:pPr/>
              <a:t>‹#›</a:t>
            </a:fld>
            <a:endParaRPr lang="en-US"/>
          </a:p>
        </p:txBody>
      </p:sp>
    </p:spTree>
  </p:cSld>
  <p:clrMapOvr>
    <a:masterClrMapping/>
  </p:clrMapOvr>
  <p:transition spd="med">
    <p:cut thruBlk="1"/>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403" y="275167"/>
            <a:ext cx="8229203"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399" y="1534583"/>
            <a:ext cx="4040188" cy="640292"/>
          </a:xfrm>
        </p:spPr>
        <p:txBody>
          <a:bodyPr anchor="b"/>
          <a:lstStyle>
            <a:lvl1pPr marL="0" indent="0">
              <a:buNone/>
              <a:defRPr sz="1700" b="1"/>
            </a:lvl1pPr>
            <a:lvl2pPr marL="319976" indent="0">
              <a:buNone/>
              <a:defRPr sz="1400" b="1"/>
            </a:lvl2pPr>
            <a:lvl3pPr marL="639952" indent="0">
              <a:buNone/>
              <a:defRPr sz="1300" b="1"/>
            </a:lvl3pPr>
            <a:lvl4pPr marL="959928" indent="0">
              <a:buNone/>
              <a:defRPr sz="1100" b="1"/>
            </a:lvl4pPr>
            <a:lvl5pPr marL="1279904" indent="0">
              <a:buNone/>
              <a:defRPr sz="1100" b="1"/>
            </a:lvl5pPr>
            <a:lvl6pPr marL="1599880" indent="0">
              <a:buNone/>
              <a:defRPr sz="1100" b="1"/>
            </a:lvl6pPr>
            <a:lvl7pPr marL="1919856" indent="0">
              <a:buNone/>
              <a:defRPr sz="1100" b="1"/>
            </a:lvl7pPr>
            <a:lvl8pPr marL="2239832" indent="0">
              <a:buNone/>
              <a:defRPr sz="1100" b="1"/>
            </a:lvl8pPr>
            <a:lvl9pPr marL="2559808" indent="0">
              <a:buNone/>
              <a:defRPr sz="1100" b="1"/>
            </a:lvl9pPr>
          </a:lstStyle>
          <a:p>
            <a:pPr lvl="0"/>
            <a:r>
              <a:rPr lang="en-US"/>
              <a:t>Click to edit Master text styles</a:t>
            </a:r>
          </a:p>
        </p:txBody>
      </p:sp>
      <p:sp>
        <p:nvSpPr>
          <p:cNvPr id="4" name="Content Placeholder 3"/>
          <p:cNvSpPr>
            <a:spLocks noGrp="1"/>
          </p:cNvSpPr>
          <p:nvPr>
            <p:ph sz="half" idx="2"/>
          </p:nvPr>
        </p:nvSpPr>
        <p:spPr>
          <a:xfrm>
            <a:off x="457399" y="2174875"/>
            <a:ext cx="4040188" cy="3951553"/>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422" y="1534583"/>
            <a:ext cx="4041180" cy="640292"/>
          </a:xfrm>
        </p:spPr>
        <p:txBody>
          <a:bodyPr anchor="b"/>
          <a:lstStyle>
            <a:lvl1pPr marL="0" indent="0">
              <a:buNone/>
              <a:defRPr sz="1700" b="1"/>
            </a:lvl1pPr>
            <a:lvl2pPr marL="319976" indent="0">
              <a:buNone/>
              <a:defRPr sz="1400" b="1"/>
            </a:lvl2pPr>
            <a:lvl3pPr marL="639952" indent="0">
              <a:buNone/>
              <a:defRPr sz="1300" b="1"/>
            </a:lvl3pPr>
            <a:lvl4pPr marL="959928" indent="0">
              <a:buNone/>
              <a:defRPr sz="1100" b="1"/>
            </a:lvl4pPr>
            <a:lvl5pPr marL="1279904" indent="0">
              <a:buNone/>
              <a:defRPr sz="1100" b="1"/>
            </a:lvl5pPr>
            <a:lvl6pPr marL="1599880" indent="0">
              <a:buNone/>
              <a:defRPr sz="1100" b="1"/>
            </a:lvl6pPr>
            <a:lvl7pPr marL="1919856" indent="0">
              <a:buNone/>
              <a:defRPr sz="1100" b="1"/>
            </a:lvl7pPr>
            <a:lvl8pPr marL="2239832" indent="0">
              <a:buNone/>
              <a:defRPr sz="1100" b="1"/>
            </a:lvl8pPr>
            <a:lvl9pPr marL="2559808" indent="0">
              <a:buNone/>
              <a:defRPr sz="1100" b="1"/>
            </a:lvl9pPr>
          </a:lstStyle>
          <a:p>
            <a:pPr lvl="0"/>
            <a:r>
              <a:rPr lang="en-US"/>
              <a:t>Click to edit Master text styles</a:t>
            </a:r>
          </a:p>
        </p:txBody>
      </p:sp>
      <p:sp>
        <p:nvSpPr>
          <p:cNvPr id="6" name="Content Placeholder 5"/>
          <p:cNvSpPr>
            <a:spLocks noGrp="1"/>
          </p:cNvSpPr>
          <p:nvPr>
            <p:ph sz="quarter" idx="4"/>
          </p:nvPr>
        </p:nvSpPr>
        <p:spPr>
          <a:xfrm>
            <a:off x="4645422" y="2174875"/>
            <a:ext cx="4041180" cy="3951553"/>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r>
              <a:rPr lang="en-US"/>
              <a:t>11-18-2018</a:t>
            </a:r>
          </a:p>
        </p:txBody>
      </p:sp>
      <p:sp>
        <p:nvSpPr>
          <p:cNvPr id="8" name="Footer Placeholder 7"/>
          <p:cNvSpPr>
            <a:spLocks noGrp="1"/>
          </p:cNvSpPr>
          <p:nvPr>
            <p:ph type="ftr" sz="quarter" idx="11"/>
          </p:nvPr>
        </p:nvSpPr>
        <p:spPr/>
        <p:txBody>
          <a:bodyPr/>
          <a:lstStyle>
            <a:lvl1pPr>
              <a:defRPr/>
            </a:lvl1pPr>
          </a:lstStyle>
          <a:p>
            <a:r>
              <a:rPr lang="en-US"/>
              <a:t>Our Eternal Place</a:t>
            </a:r>
          </a:p>
        </p:txBody>
      </p:sp>
      <p:sp>
        <p:nvSpPr>
          <p:cNvPr id="9" name="Slide Number Placeholder 8"/>
          <p:cNvSpPr>
            <a:spLocks noGrp="1"/>
          </p:cNvSpPr>
          <p:nvPr>
            <p:ph type="sldNum" sz="quarter" idx="12"/>
          </p:nvPr>
        </p:nvSpPr>
        <p:spPr/>
        <p:txBody>
          <a:bodyPr/>
          <a:lstStyle>
            <a:lvl1pPr>
              <a:defRPr/>
            </a:lvl1pPr>
          </a:lstStyle>
          <a:p>
            <a:fld id="{B529365F-519D-4239-96A8-EFEC9F0158B5}" type="slidenum">
              <a:rPr lang="en-US"/>
              <a:pPr/>
              <a:t>‹#›</a:t>
            </a:fld>
            <a:endParaRPr lang="en-US"/>
          </a:p>
        </p:txBody>
      </p:sp>
    </p:spTree>
  </p:cSld>
  <p:clrMapOvr>
    <a:masterClrMapping/>
  </p:clrMapOvr>
  <p:transition spd="med">
    <p:cut thruBlk="1"/>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r>
              <a:rPr lang="en-US"/>
              <a:t>11-18-2018</a:t>
            </a:r>
          </a:p>
        </p:txBody>
      </p:sp>
      <p:sp>
        <p:nvSpPr>
          <p:cNvPr id="4" name="Footer Placeholder 3"/>
          <p:cNvSpPr>
            <a:spLocks noGrp="1"/>
          </p:cNvSpPr>
          <p:nvPr>
            <p:ph type="ftr" sz="quarter" idx="11"/>
          </p:nvPr>
        </p:nvSpPr>
        <p:spPr/>
        <p:txBody>
          <a:bodyPr/>
          <a:lstStyle>
            <a:lvl1pPr>
              <a:defRPr/>
            </a:lvl1pPr>
          </a:lstStyle>
          <a:p>
            <a:r>
              <a:rPr lang="en-US"/>
              <a:t>Our Eternal Place</a:t>
            </a:r>
          </a:p>
        </p:txBody>
      </p:sp>
      <p:sp>
        <p:nvSpPr>
          <p:cNvPr id="5" name="Slide Number Placeholder 4"/>
          <p:cNvSpPr>
            <a:spLocks noGrp="1"/>
          </p:cNvSpPr>
          <p:nvPr>
            <p:ph type="sldNum" sz="quarter" idx="12"/>
          </p:nvPr>
        </p:nvSpPr>
        <p:spPr/>
        <p:txBody>
          <a:bodyPr/>
          <a:lstStyle>
            <a:lvl1pPr>
              <a:defRPr/>
            </a:lvl1pPr>
          </a:lstStyle>
          <a:p>
            <a:fld id="{AB67C8DA-1049-443F-8C61-7D1F69B4DB3A}" type="slidenum">
              <a:rPr lang="en-US"/>
              <a:pPr/>
              <a:t>‹#›</a:t>
            </a:fld>
            <a:endParaRPr lang="en-US"/>
          </a:p>
        </p:txBody>
      </p:sp>
    </p:spTree>
  </p:cSld>
  <p:clrMapOvr>
    <a:masterClrMapping/>
  </p:clrMapOvr>
  <p:transition spd="med">
    <p:cut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7625" y="1600730"/>
            <a:ext cx="4066977" cy="4749271"/>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209852" y="1600730"/>
            <a:ext cx="4066976" cy="4749271"/>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r>
              <a:rPr lang="en-US"/>
              <a:t>11-18-2018</a:t>
            </a:r>
          </a:p>
        </p:txBody>
      </p:sp>
      <p:sp>
        <p:nvSpPr>
          <p:cNvPr id="6" name="Footer Placeholder 5"/>
          <p:cNvSpPr>
            <a:spLocks noGrp="1"/>
          </p:cNvSpPr>
          <p:nvPr>
            <p:ph type="ftr" sz="quarter" idx="11"/>
          </p:nvPr>
        </p:nvSpPr>
        <p:spPr/>
        <p:txBody>
          <a:bodyPr/>
          <a:lstStyle>
            <a:lvl1pPr>
              <a:defRPr/>
            </a:lvl1pPr>
          </a:lstStyle>
          <a:p>
            <a:r>
              <a:rPr lang="en-US"/>
              <a:t>Our Eternal Place</a:t>
            </a:r>
          </a:p>
        </p:txBody>
      </p:sp>
      <p:sp>
        <p:nvSpPr>
          <p:cNvPr id="7" name="Slide Number Placeholder 6"/>
          <p:cNvSpPr>
            <a:spLocks noGrp="1"/>
          </p:cNvSpPr>
          <p:nvPr>
            <p:ph type="sldNum" sz="quarter" idx="12"/>
          </p:nvPr>
        </p:nvSpPr>
        <p:spPr/>
        <p:txBody>
          <a:bodyPr/>
          <a:lstStyle>
            <a:lvl1pPr>
              <a:defRPr/>
            </a:lvl1pPr>
          </a:lstStyle>
          <a:p>
            <a:fld id="{C7BA2D37-36E1-49F8-93F5-E3364954E060}" type="slidenum">
              <a:rPr lang="en-US" smtClean="0"/>
              <a:pPr/>
              <a:t>‹#›</a:t>
            </a:fld>
            <a:endParaRPr lang="en-US"/>
          </a:p>
        </p:txBody>
      </p:sp>
    </p:spTree>
  </p:cSld>
  <p:clrMapOvr>
    <a:masterClrMapping/>
  </p:clrMapOvr>
  <p:transition spd="med">
    <p:cut thruBlk="1"/>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a:t>11-18-2018</a:t>
            </a:r>
          </a:p>
        </p:txBody>
      </p:sp>
      <p:sp>
        <p:nvSpPr>
          <p:cNvPr id="3" name="Footer Placeholder 2"/>
          <p:cNvSpPr>
            <a:spLocks noGrp="1"/>
          </p:cNvSpPr>
          <p:nvPr>
            <p:ph type="ftr" sz="quarter" idx="11"/>
          </p:nvPr>
        </p:nvSpPr>
        <p:spPr/>
        <p:txBody>
          <a:bodyPr/>
          <a:lstStyle>
            <a:lvl1pPr>
              <a:defRPr/>
            </a:lvl1pPr>
          </a:lstStyle>
          <a:p>
            <a:r>
              <a:rPr lang="en-US"/>
              <a:t>Our Eternal Place</a:t>
            </a:r>
          </a:p>
        </p:txBody>
      </p:sp>
      <p:sp>
        <p:nvSpPr>
          <p:cNvPr id="4" name="Slide Number Placeholder 3"/>
          <p:cNvSpPr>
            <a:spLocks noGrp="1"/>
          </p:cNvSpPr>
          <p:nvPr>
            <p:ph type="sldNum" sz="quarter" idx="12"/>
          </p:nvPr>
        </p:nvSpPr>
        <p:spPr/>
        <p:txBody>
          <a:bodyPr/>
          <a:lstStyle>
            <a:lvl1pPr>
              <a:defRPr/>
            </a:lvl1pPr>
          </a:lstStyle>
          <a:p>
            <a:fld id="{1FF38712-0077-4894-B829-1A22E18B009D}" type="slidenum">
              <a:rPr lang="en-US"/>
              <a:pPr/>
              <a:t>‹#›</a:t>
            </a:fld>
            <a:endParaRPr lang="en-US"/>
          </a:p>
        </p:txBody>
      </p:sp>
    </p:spTree>
  </p:cSld>
  <p:clrMapOvr>
    <a:masterClrMapping/>
  </p:clrMapOvr>
  <p:transition spd="med">
    <p:cut thruBlk="1"/>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403" y="272521"/>
            <a:ext cx="3008313" cy="1162844"/>
          </a:xfrm>
        </p:spPr>
        <p:txBody>
          <a:bodyPr anchor="b"/>
          <a:lstStyle>
            <a:lvl1pPr algn="l">
              <a:defRPr sz="1400" b="1"/>
            </a:lvl1pPr>
          </a:lstStyle>
          <a:p>
            <a:r>
              <a:rPr lang="en-US"/>
              <a:t>Click to edit Master title style</a:t>
            </a:r>
          </a:p>
        </p:txBody>
      </p:sp>
      <p:sp>
        <p:nvSpPr>
          <p:cNvPr id="3" name="Content Placeholder 2"/>
          <p:cNvSpPr>
            <a:spLocks noGrp="1"/>
          </p:cNvSpPr>
          <p:nvPr>
            <p:ph idx="1"/>
          </p:nvPr>
        </p:nvSpPr>
        <p:spPr>
          <a:xfrm>
            <a:off x="3574852" y="272522"/>
            <a:ext cx="5111750" cy="5853907"/>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403" y="1435365"/>
            <a:ext cx="3008313" cy="4691063"/>
          </a:xfrm>
        </p:spPr>
        <p:txBody>
          <a:bodyPr/>
          <a:lstStyle>
            <a:lvl1pPr marL="0" indent="0">
              <a:buNone/>
              <a:defRPr sz="1000"/>
            </a:lvl1pPr>
            <a:lvl2pPr marL="319976" indent="0">
              <a:buNone/>
              <a:defRPr sz="800"/>
            </a:lvl2pPr>
            <a:lvl3pPr marL="639952" indent="0">
              <a:buNone/>
              <a:defRPr sz="700"/>
            </a:lvl3pPr>
            <a:lvl4pPr marL="959928" indent="0">
              <a:buNone/>
              <a:defRPr sz="600"/>
            </a:lvl4pPr>
            <a:lvl5pPr marL="1279904" indent="0">
              <a:buNone/>
              <a:defRPr sz="600"/>
            </a:lvl5pPr>
            <a:lvl6pPr marL="1599880" indent="0">
              <a:buNone/>
              <a:defRPr sz="600"/>
            </a:lvl6pPr>
            <a:lvl7pPr marL="1919856" indent="0">
              <a:buNone/>
              <a:defRPr sz="600"/>
            </a:lvl7pPr>
            <a:lvl8pPr marL="2239832" indent="0">
              <a:buNone/>
              <a:defRPr sz="600"/>
            </a:lvl8pPr>
            <a:lvl9pPr marL="2559808"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r>
              <a:rPr lang="en-US"/>
              <a:t>11-18-2018</a:t>
            </a:r>
          </a:p>
        </p:txBody>
      </p:sp>
      <p:sp>
        <p:nvSpPr>
          <p:cNvPr id="6" name="Footer Placeholder 5"/>
          <p:cNvSpPr>
            <a:spLocks noGrp="1"/>
          </p:cNvSpPr>
          <p:nvPr>
            <p:ph type="ftr" sz="quarter" idx="11"/>
          </p:nvPr>
        </p:nvSpPr>
        <p:spPr/>
        <p:txBody>
          <a:bodyPr/>
          <a:lstStyle>
            <a:lvl1pPr>
              <a:defRPr/>
            </a:lvl1pPr>
          </a:lstStyle>
          <a:p>
            <a:r>
              <a:rPr lang="en-US"/>
              <a:t>Our Eternal Place</a:t>
            </a:r>
          </a:p>
        </p:txBody>
      </p:sp>
      <p:sp>
        <p:nvSpPr>
          <p:cNvPr id="7" name="Slide Number Placeholder 6"/>
          <p:cNvSpPr>
            <a:spLocks noGrp="1"/>
          </p:cNvSpPr>
          <p:nvPr>
            <p:ph type="sldNum" sz="quarter" idx="12"/>
          </p:nvPr>
        </p:nvSpPr>
        <p:spPr/>
        <p:txBody>
          <a:bodyPr/>
          <a:lstStyle>
            <a:lvl1pPr>
              <a:defRPr/>
            </a:lvl1pPr>
          </a:lstStyle>
          <a:p>
            <a:fld id="{802D8453-EBC6-4D60-A92D-0845822EECE5}" type="slidenum">
              <a:rPr lang="en-US"/>
              <a:pPr/>
              <a:t>‹#›</a:t>
            </a:fld>
            <a:endParaRPr lang="en-US"/>
          </a:p>
        </p:txBody>
      </p:sp>
    </p:spTree>
  </p:cSld>
  <p:clrMapOvr>
    <a:masterClrMapping/>
  </p:clrMapOvr>
  <p:transition spd="med">
    <p:cut thruBlk="1"/>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1895" y="4800865"/>
            <a:ext cx="5486797" cy="566208"/>
          </a:xfrm>
        </p:spPr>
        <p:txBody>
          <a:bodyPr anchor="b"/>
          <a:lstStyle>
            <a:lvl1pPr algn="l">
              <a:defRPr sz="1400" b="1"/>
            </a:lvl1pPr>
          </a:lstStyle>
          <a:p>
            <a:r>
              <a:rPr lang="en-US"/>
              <a:t>Click to edit Master title style</a:t>
            </a:r>
          </a:p>
        </p:txBody>
      </p:sp>
      <p:sp>
        <p:nvSpPr>
          <p:cNvPr id="3" name="Picture Placeholder 2"/>
          <p:cNvSpPr>
            <a:spLocks noGrp="1"/>
          </p:cNvSpPr>
          <p:nvPr>
            <p:ph type="pic" idx="1"/>
          </p:nvPr>
        </p:nvSpPr>
        <p:spPr>
          <a:xfrm>
            <a:off x="1791895" y="612514"/>
            <a:ext cx="5486797" cy="4115593"/>
          </a:xfrm>
        </p:spPr>
        <p:txBody>
          <a:bodyPr/>
          <a:lstStyle>
            <a:lvl1pPr marL="0" indent="0">
              <a:buNone/>
              <a:defRPr sz="2200"/>
            </a:lvl1pPr>
            <a:lvl2pPr marL="319976" indent="0">
              <a:buNone/>
              <a:defRPr sz="2000"/>
            </a:lvl2pPr>
            <a:lvl3pPr marL="639952" indent="0">
              <a:buNone/>
              <a:defRPr sz="1700"/>
            </a:lvl3pPr>
            <a:lvl4pPr marL="959928" indent="0">
              <a:buNone/>
              <a:defRPr sz="1400"/>
            </a:lvl4pPr>
            <a:lvl5pPr marL="1279904" indent="0">
              <a:buNone/>
              <a:defRPr sz="1400"/>
            </a:lvl5pPr>
            <a:lvl6pPr marL="1599880" indent="0">
              <a:buNone/>
              <a:defRPr sz="1400"/>
            </a:lvl6pPr>
            <a:lvl7pPr marL="1919856" indent="0">
              <a:buNone/>
              <a:defRPr sz="1400"/>
            </a:lvl7pPr>
            <a:lvl8pPr marL="2239832" indent="0">
              <a:buNone/>
              <a:defRPr sz="1400"/>
            </a:lvl8pPr>
            <a:lvl9pPr marL="2559808" indent="0">
              <a:buNone/>
              <a:defRPr sz="1400"/>
            </a:lvl9pPr>
          </a:lstStyle>
          <a:p>
            <a:r>
              <a:rPr lang="en-US"/>
              <a:t>Click icon to add picture</a:t>
            </a:r>
          </a:p>
        </p:txBody>
      </p:sp>
      <p:sp>
        <p:nvSpPr>
          <p:cNvPr id="4" name="Text Placeholder 3"/>
          <p:cNvSpPr>
            <a:spLocks noGrp="1"/>
          </p:cNvSpPr>
          <p:nvPr>
            <p:ph type="body" sz="half" idx="2"/>
          </p:nvPr>
        </p:nvSpPr>
        <p:spPr>
          <a:xfrm>
            <a:off x="1791895" y="5367075"/>
            <a:ext cx="5486797" cy="805656"/>
          </a:xfrm>
        </p:spPr>
        <p:txBody>
          <a:bodyPr/>
          <a:lstStyle>
            <a:lvl1pPr marL="0" indent="0">
              <a:buNone/>
              <a:defRPr sz="1000"/>
            </a:lvl1pPr>
            <a:lvl2pPr marL="319976" indent="0">
              <a:buNone/>
              <a:defRPr sz="800"/>
            </a:lvl2pPr>
            <a:lvl3pPr marL="639952" indent="0">
              <a:buNone/>
              <a:defRPr sz="700"/>
            </a:lvl3pPr>
            <a:lvl4pPr marL="959928" indent="0">
              <a:buNone/>
              <a:defRPr sz="600"/>
            </a:lvl4pPr>
            <a:lvl5pPr marL="1279904" indent="0">
              <a:buNone/>
              <a:defRPr sz="600"/>
            </a:lvl5pPr>
            <a:lvl6pPr marL="1599880" indent="0">
              <a:buNone/>
              <a:defRPr sz="600"/>
            </a:lvl6pPr>
            <a:lvl7pPr marL="1919856" indent="0">
              <a:buNone/>
              <a:defRPr sz="600"/>
            </a:lvl7pPr>
            <a:lvl8pPr marL="2239832" indent="0">
              <a:buNone/>
              <a:defRPr sz="600"/>
            </a:lvl8pPr>
            <a:lvl9pPr marL="2559808"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r>
              <a:rPr lang="en-US"/>
              <a:t>11-18-2018</a:t>
            </a:r>
          </a:p>
        </p:txBody>
      </p:sp>
      <p:sp>
        <p:nvSpPr>
          <p:cNvPr id="6" name="Footer Placeholder 5"/>
          <p:cNvSpPr>
            <a:spLocks noGrp="1"/>
          </p:cNvSpPr>
          <p:nvPr>
            <p:ph type="ftr" sz="quarter" idx="11"/>
          </p:nvPr>
        </p:nvSpPr>
        <p:spPr/>
        <p:txBody>
          <a:bodyPr/>
          <a:lstStyle>
            <a:lvl1pPr>
              <a:defRPr/>
            </a:lvl1pPr>
          </a:lstStyle>
          <a:p>
            <a:r>
              <a:rPr lang="en-US"/>
              <a:t>Our Eternal Place</a:t>
            </a:r>
          </a:p>
        </p:txBody>
      </p:sp>
      <p:sp>
        <p:nvSpPr>
          <p:cNvPr id="7" name="Slide Number Placeholder 6"/>
          <p:cNvSpPr>
            <a:spLocks noGrp="1"/>
          </p:cNvSpPr>
          <p:nvPr>
            <p:ph type="sldNum" sz="quarter" idx="12"/>
          </p:nvPr>
        </p:nvSpPr>
        <p:spPr/>
        <p:txBody>
          <a:bodyPr/>
          <a:lstStyle>
            <a:lvl1pPr>
              <a:defRPr/>
            </a:lvl1pPr>
          </a:lstStyle>
          <a:p>
            <a:fld id="{E5D2B22F-7C58-4016-AC86-48EFCC462D02}" type="slidenum">
              <a:rPr lang="en-US"/>
              <a:pPr/>
              <a:t>‹#›</a:t>
            </a:fld>
            <a:endParaRPr lang="en-US"/>
          </a:p>
        </p:txBody>
      </p:sp>
    </p:spTree>
  </p:cSld>
  <p:clrMapOvr>
    <a:masterClrMapping/>
  </p:clrMapOvr>
  <p:transition spd="med">
    <p:cut thruBlk="1"/>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r>
              <a:rPr lang="en-US"/>
              <a:t>11-18-2018</a:t>
            </a:r>
          </a:p>
        </p:txBody>
      </p:sp>
      <p:sp>
        <p:nvSpPr>
          <p:cNvPr id="5" name="Footer Placeholder 4"/>
          <p:cNvSpPr>
            <a:spLocks noGrp="1"/>
          </p:cNvSpPr>
          <p:nvPr>
            <p:ph type="ftr" sz="quarter" idx="11"/>
          </p:nvPr>
        </p:nvSpPr>
        <p:spPr/>
        <p:txBody>
          <a:bodyPr/>
          <a:lstStyle>
            <a:lvl1pPr>
              <a:defRPr/>
            </a:lvl1pPr>
          </a:lstStyle>
          <a:p>
            <a:r>
              <a:rPr lang="en-US"/>
              <a:t>Our Eternal Place</a:t>
            </a:r>
          </a:p>
        </p:txBody>
      </p:sp>
      <p:sp>
        <p:nvSpPr>
          <p:cNvPr id="6" name="Slide Number Placeholder 5"/>
          <p:cNvSpPr>
            <a:spLocks noGrp="1"/>
          </p:cNvSpPr>
          <p:nvPr>
            <p:ph type="sldNum" sz="quarter" idx="12"/>
          </p:nvPr>
        </p:nvSpPr>
        <p:spPr/>
        <p:txBody>
          <a:bodyPr/>
          <a:lstStyle>
            <a:lvl1pPr>
              <a:defRPr/>
            </a:lvl1pPr>
          </a:lstStyle>
          <a:p>
            <a:fld id="{6F07E7E9-F467-48A2-88CD-382748852D04}" type="slidenum">
              <a:rPr lang="en-US"/>
              <a:pPr/>
              <a:t>‹#›</a:t>
            </a:fld>
            <a:endParaRPr lang="en-US"/>
          </a:p>
        </p:txBody>
      </p:sp>
    </p:spTree>
  </p:cSld>
  <p:clrMapOvr>
    <a:masterClrMapping/>
  </p:clrMapOvr>
  <p:transition spd="med">
    <p:cut thruBlk="1"/>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36596" y="63500"/>
            <a:ext cx="2059781" cy="6223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57250" y="63500"/>
            <a:ext cx="6084094" cy="6223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r>
              <a:rPr lang="en-US"/>
              <a:t>11-18-2018</a:t>
            </a:r>
          </a:p>
        </p:txBody>
      </p:sp>
      <p:sp>
        <p:nvSpPr>
          <p:cNvPr id="5" name="Footer Placeholder 4"/>
          <p:cNvSpPr>
            <a:spLocks noGrp="1"/>
          </p:cNvSpPr>
          <p:nvPr>
            <p:ph type="ftr" sz="quarter" idx="11"/>
          </p:nvPr>
        </p:nvSpPr>
        <p:spPr/>
        <p:txBody>
          <a:bodyPr/>
          <a:lstStyle>
            <a:lvl1pPr>
              <a:defRPr/>
            </a:lvl1pPr>
          </a:lstStyle>
          <a:p>
            <a:r>
              <a:rPr lang="en-US"/>
              <a:t>Our Eternal Place</a:t>
            </a:r>
          </a:p>
        </p:txBody>
      </p:sp>
      <p:sp>
        <p:nvSpPr>
          <p:cNvPr id="6" name="Slide Number Placeholder 5"/>
          <p:cNvSpPr>
            <a:spLocks noGrp="1"/>
          </p:cNvSpPr>
          <p:nvPr>
            <p:ph type="sldNum" sz="quarter" idx="12"/>
          </p:nvPr>
        </p:nvSpPr>
        <p:spPr/>
        <p:txBody>
          <a:bodyPr/>
          <a:lstStyle>
            <a:lvl1pPr>
              <a:defRPr/>
            </a:lvl1pPr>
          </a:lstStyle>
          <a:p>
            <a:fld id="{0C86CF68-424E-43E7-8467-05E5C44705B2}" type="slidenum">
              <a:rPr lang="en-US"/>
              <a:pPr/>
              <a:t>‹#›</a:t>
            </a:fld>
            <a:endParaRPr lang="en-US"/>
          </a:p>
        </p:txBody>
      </p:sp>
    </p:spTree>
  </p:cSld>
  <p:clrMapOvr>
    <a:masterClrMapping/>
  </p:clrMapOvr>
  <p:transition spd="med">
    <p:cut thruBlk="1"/>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607" y="2129899"/>
            <a:ext cx="7772797" cy="1471083"/>
          </a:xfrm>
        </p:spPr>
        <p:txBody>
          <a:bodyPr/>
          <a:lstStyle/>
          <a:p>
            <a:r>
              <a:rPr lang="en-US"/>
              <a:t>Click to edit Master title style</a:t>
            </a:r>
          </a:p>
        </p:txBody>
      </p:sp>
      <p:sp>
        <p:nvSpPr>
          <p:cNvPr id="3" name="Subtitle 2"/>
          <p:cNvSpPr>
            <a:spLocks noGrp="1"/>
          </p:cNvSpPr>
          <p:nvPr>
            <p:ph type="subTitle" idx="1"/>
          </p:nvPr>
        </p:nvSpPr>
        <p:spPr>
          <a:xfrm>
            <a:off x="1371203" y="3886729"/>
            <a:ext cx="6401594" cy="1751542"/>
          </a:xfrm>
        </p:spPr>
        <p:txBody>
          <a:bodyPr/>
          <a:lstStyle>
            <a:lvl1pPr marL="0" indent="0" algn="ctr">
              <a:buNone/>
              <a:defRPr/>
            </a:lvl1pPr>
            <a:lvl2pPr marL="319960" indent="0" algn="ctr">
              <a:buNone/>
              <a:defRPr/>
            </a:lvl2pPr>
            <a:lvl3pPr marL="639920" indent="0" algn="ctr">
              <a:buNone/>
              <a:defRPr/>
            </a:lvl3pPr>
            <a:lvl4pPr marL="959880" indent="0" algn="ctr">
              <a:buNone/>
              <a:defRPr/>
            </a:lvl4pPr>
            <a:lvl5pPr marL="1279840" indent="0" algn="ctr">
              <a:buNone/>
              <a:defRPr/>
            </a:lvl5pPr>
            <a:lvl6pPr marL="1599800" indent="0" algn="ctr">
              <a:buNone/>
              <a:defRPr/>
            </a:lvl6pPr>
            <a:lvl7pPr marL="1919760" indent="0" algn="ctr">
              <a:buNone/>
              <a:defRPr/>
            </a:lvl7pPr>
            <a:lvl8pPr marL="2239720" indent="0" algn="ctr">
              <a:buNone/>
              <a:defRPr/>
            </a:lvl8pPr>
            <a:lvl9pPr marL="255968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r>
              <a:rPr lang="en-US"/>
              <a:t>11-18-2018</a:t>
            </a:r>
          </a:p>
        </p:txBody>
      </p:sp>
      <p:sp>
        <p:nvSpPr>
          <p:cNvPr id="5" name="Footer Placeholder 4"/>
          <p:cNvSpPr>
            <a:spLocks noGrp="1"/>
          </p:cNvSpPr>
          <p:nvPr>
            <p:ph type="ftr" sz="quarter" idx="11"/>
          </p:nvPr>
        </p:nvSpPr>
        <p:spPr/>
        <p:txBody>
          <a:bodyPr/>
          <a:lstStyle>
            <a:lvl1pPr>
              <a:defRPr/>
            </a:lvl1pPr>
          </a:lstStyle>
          <a:p>
            <a:r>
              <a:rPr lang="en-US"/>
              <a:t>Our Eternal Place</a:t>
            </a:r>
          </a:p>
        </p:txBody>
      </p:sp>
      <p:sp>
        <p:nvSpPr>
          <p:cNvPr id="6" name="Slide Number Placeholder 5"/>
          <p:cNvSpPr>
            <a:spLocks noGrp="1"/>
          </p:cNvSpPr>
          <p:nvPr>
            <p:ph type="sldNum" sz="quarter" idx="12"/>
          </p:nvPr>
        </p:nvSpPr>
        <p:spPr/>
        <p:txBody>
          <a:bodyPr/>
          <a:lstStyle>
            <a:lvl1pPr>
              <a:defRPr/>
            </a:lvl1pPr>
          </a:lstStyle>
          <a:p>
            <a:fld id="{9CC91A42-840C-4B3F-9F6A-A188ECE0A04C}" type="slidenum">
              <a:rPr lang="en-US"/>
              <a:pPr/>
              <a:t>‹#›</a:t>
            </a:fld>
            <a:endParaRPr lang="en-US"/>
          </a:p>
        </p:txBody>
      </p:sp>
    </p:spTree>
  </p:cSld>
  <p:clrMapOvr>
    <a:masterClrMapping/>
  </p:clrMapOvr>
  <p:transition spd="med">
    <p:cut thruBlk="1"/>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r>
              <a:rPr lang="en-US"/>
              <a:t>11-18-2018</a:t>
            </a:r>
          </a:p>
        </p:txBody>
      </p:sp>
      <p:sp>
        <p:nvSpPr>
          <p:cNvPr id="5" name="Footer Placeholder 4"/>
          <p:cNvSpPr>
            <a:spLocks noGrp="1"/>
          </p:cNvSpPr>
          <p:nvPr>
            <p:ph type="ftr" sz="quarter" idx="11"/>
          </p:nvPr>
        </p:nvSpPr>
        <p:spPr/>
        <p:txBody>
          <a:bodyPr/>
          <a:lstStyle>
            <a:lvl1pPr>
              <a:defRPr/>
            </a:lvl1pPr>
          </a:lstStyle>
          <a:p>
            <a:r>
              <a:rPr lang="en-US"/>
              <a:t>Our Eternal Place</a:t>
            </a:r>
          </a:p>
        </p:txBody>
      </p:sp>
      <p:sp>
        <p:nvSpPr>
          <p:cNvPr id="6" name="Slide Number Placeholder 5"/>
          <p:cNvSpPr>
            <a:spLocks noGrp="1"/>
          </p:cNvSpPr>
          <p:nvPr>
            <p:ph type="sldNum" sz="quarter" idx="12"/>
          </p:nvPr>
        </p:nvSpPr>
        <p:spPr/>
        <p:txBody>
          <a:bodyPr/>
          <a:lstStyle>
            <a:lvl1pPr>
              <a:defRPr/>
            </a:lvl1pPr>
          </a:lstStyle>
          <a:p>
            <a:fld id="{B65719BC-4F28-452F-95F4-D4CC2EC3E2CE}" type="slidenum">
              <a:rPr lang="en-US"/>
              <a:pPr/>
              <a:t>‹#›</a:t>
            </a:fld>
            <a:endParaRPr lang="en-US"/>
          </a:p>
        </p:txBody>
      </p:sp>
    </p:spTree>
  </p:cSld>
  <p:clrMapOvr>
    <a:masterClrMapping/>
  </p:clrMapOvr>
  <p:transition spd="med">
    <p:cut thruBlk="1"/>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8" y="4406636"/>
            <a:ext cx="7772797" cy="1362604"/>
          </a:xfrm>
        </p:spPr>
        <p:txBody>
          <a:bodyPr anchor="t"/>
          <a:lstStyle>
            <a:lvl1pPr algn="l">
              <a:defRPr sz="2800" b="1" cap="all"/>
            </a:lvl1pPr>
          </a:lstStyle>
          <a:p>
            <a:r>
              <a:rPr lang="en-US"/>
              <a:t>Click to edit Master title style</a:t>
            </a:r>
          </a:p>
        </p:txBody>
      </p:sp>
      <p:sp>
        <p:nvSpPr>
          <p:cNvPr id="3" name="Text Placeholder 2"/>
          <p:cNvSpPr>
            <a:spLocks noGrp="1"/>
          </p:cNvSpPr>
          <p:nvPr>
            <p:ph type="body" idx="1"/>
          </p:nvPr>
        </p:nvSpPr>
        <p:spPr>
          <a:xfrm>
            <a:off x="722318" y="2906449"/>
            <a:ext cx="7772797" cy="1500188"/>
          </a:xfrm>
        </p:spPr>
        <p:txBody>
          <a:bodyPr anchor="b"/>
          <a:lstStyle>
            <a:lvl1pPr marL="0" indent="0">
              <a:buNone/>
              <a:defRPr sz="1400"/>
            </a:lvl1pPr>
            <a:lvl2pPr marL="319960" indent="0">
              <a:buNone/>
              <a:defRPr sz="1300"/>
            </a:lvl2pPr>
            <a:lvl3pPr marL="639920" indent="0">
              <a:buNone/>
              <a:defRPr sz="1100"/>
            </a:lvl3pPr>
            <a:lvl4pPr marL="959880" indent="0">
              <a:buNone/>
              <a:defRPr sz="1000"/>
            </a:lvl4pPr>
            <a:lvl5pPr marL="1279840" indent="0">
              <a:buNone/>
              <a:defRPr sz="1000"/>
            </a:lvl5pPr>
            <a:lvl6pPr marL="1599800" indent="0">
              <a:buNone/>
              <a:defRPr sz="1000"/>
            </a:lvl6pPr>
            <a:lvl7pPr marL="1919760" indent="0">
              <a:buNone/>
              <a:defRPr sz="1000"/>
            </a:lvl7pPr>
            <a:lvl8pPr marL="2239720" indent="0">
              <a:buNone/>
              <a:defRPr sz="1000"/>
            </a:lvl8pPr>
            <a:lvl9pPr marL="2559680" indent="0">
              <a:buNone/>
              <a:defRPr sz="10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r>
              <a:rPr lang="en-US"/>
              <a:t>11-18-2018</a:t>
            </a:r>
          </a:p>
        </p:txBody>
      </p:sp>
      <p:sp>
        <p:nvSpPr>
          <p:cNvPr id="5" name="Footer Placeholder 4"/>
          <p:cNvSpPr>
            <a:spLocks noGrp="1"/>
          </p:cNvSpPr>
          <p:nvPr>
            <p:ph type="ftr" sz="quarter" idx="11"/>
          </p:nvPr>
        </p:nvSpPr>
        <p:spPr/>
        <p:txBody>
          <a:bodyPr/>
          <a:lstStyle>
            <a:lvl1pPr>
              <a:defRPr/>
            </a:lvl1pPr>
          </a:lstStyle>
          <a:p>
            <a:r>
              <a:rPr lang="en-US"/>
              <a:t>Our Eternal Place</a:t>
            </a:r>
          </a:p>
        </p:txBody>
      </p:sp>
      <p:sp>
        <p:nvSpPr>
          <p:cNvPr id="6" name="Slide Number Placeholder 5"/>
          <p:cNvSpPr>
            <a:spLocks noGrp="1"/>
          </p:cNvSpPr>
          <p:nvPr>
            <p:ph type="sldNum" sz="quarter" idx="12"/>
          </p:nvPr>
        </p:nvSpPr>
        <p:spPr/>
        <p:txBody>
          <a:bodyPr/>
          <a:lstStyle>
            <a:lvl1pPr>
              <a:defRPr/>
            </a:lvl1pPr>
          </a:lstStyle>
          <a:p>
            <a:fld id="{590B9F79-2F32-4EEE-A64A-4222438266BB}" type="slidenum">
              <a:rPr lang="en-US"/>
              <a:pPr/>
              <a:t>‹#›</a:t>
            </a:fld>
            <a:endParaRPr lang="en-US"/>
          </a:p>
        </p:txBody>
      </p:sp>
    </p:spTree>
  </p:cSld>
  <p:clrMapOvr>
    <a:masterClrMapping/>
  </p:clrMapOvr>
  <p:transition spd="med">
    <p:cut thruBlk="1"/>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85755" y="1079500"/>
            <a:ext cx="4066977" cy="5270500"/>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47977" y="1079500"/>
            <a:ext cx="4066976" cy="5270500"/>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r>
              <a:rPr lang="en-US"/>
              <a:t>11-18-2018</a:t>
            </a:r>
          </a:p>
        </p:txBody>
      </p:sp>
      <p:sp>
        <p:nvSpPr>
          <p:cNvPr id="6" name="Footer Placeholder 5"/>
          <p:cNvSpPr>
            <a:spLocks noGrp="1"/>
          </p:cNvSpPr>
          <p:nvPr>
            <p:ph type="ftr" sz="quarter" idx="11"/>
          </p:nvPr>
        </p:nvSpPr>
        <p:spPr/>
        <p:txBody>
          <a:bodyPr/>
          <a:lstStyle>
            <a:lvl1pPr>
              <a:defRPr/>
            </a:lvl1pPr>
          </a:lstStyle>
          <a:p>
            <a:r>
              <a:rPr lang="en-US"/>
              <a:t>Our Eternal Place</a:t>
            </a:r>
          </a:p>
        </p:txBody>
      </p:sp>
      <p:sp>
        <p:nvSpPr>
          <p:cNvPr id="7" name="Slide Number Placeholder 6"/>
          <p:cNvSpPr>
            <a:spLocks noGrp="1"/>
          </p:cNvSpPr>
          <p:nvPr>
            <p:ph type="sldNum" sz="quarter" idx="12"/>
          </p:nvPr>
        </p:nvSpPr>
        <p:spPr/>
        <p:txBody>
          <a:bodyPr/>
          <a:lstStyle>
            <a:lvl1pPr>
              <a:defRPr/>
            </a:lvl1pPr>
          </a:lstStyle>
          <a:p>
            <a:fld id="{E327EC5C-146E-4CB8-841F-0ACFD836CBA2}" type="slidenum">
              <a:rPr lang="en-US"/>
              <a:pPr/>
              <a:t>‹#›</a:t>
            </a:fld>
            <a:endParaRPr lang="en-US"/>
          </a:p>
        </p:txBody>
      </p:sp>
    </p:spTree>
  </p:cSld>
  <p:clrMapOvr>
    <a:masterClrMapping/>
  </p:clrMapOvr>
  <p:transition spd="med">
    <p:cut thruBlk="1"/>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404" y="275167"/>
            <a:ext cx="8229203"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399" y="1534583"/>
            <a:ext cx="4040188" cy="640292"/>
          </a:xfrm>
        </p:spPr>
        <p:txBody>
          <a:bodyPr anchor="b"/>
          <a:lstStyle>
            <a:lvl1pPr marL="0" indent="0">
              <a:buNone/>
              <a:defRPr sz="1700" b="1"/>
            </a:lvl1pPr>
            <a:lvl2pPr marL="319960" indent="0">
              <a:buNone/>
              <a:defRPr sz="1400" b="1"/>
            </a:lvl2pPr>
            <a:lvl3pPr marL="639920" indent="0">
              <a:buNone/>
              <a:defRPr sz="1300" b="1"/>
            </a:lvl3pPr>
            <a:lvl4pPr marL="959880" indent="0">
              <a:buNone/>
              <a:defRPr sz="1100" b="1"/>
            </a:lvl4pPr>
            <a:lvl5pPr marL="1279840" indent="0">
              <a:buNone/>
              <a:defRPr sz="1100" b="1"/>
            </a:lvl5pPr>
            <a:lvl6pPr marL="1599800" indent="0">
              <a:buNone/>
              <a:defRPr sz="1100" b="1"/>
            </a:lvl6pPr>
            <a:lvl7pPr marL="1919760" indent="0">
              <a:buNone/>
              <a:defRPr sz="1100" b="1"/>
            </a:lvl7pPr>
            <a:lvl8pPr marL="2239720" indent="0">
              <a:buNone/>
              <a:defRPr sz="1100" b="1"/>
            </a:lvl8pPr>
            <a:lvl9pPr marL="2559680" indent="0">
              <a:buNone/>
              <a:defRPr sz="1100" b="1"/>
            </a:lvl9pPr>
          </a:lstStyle>
          <a:p>
            <a:pPr lvl="0"/>
            <a:r>
              <a:rPr lang="en-US"/>
              <a:t>Click to edit Master text styles</a:t>
            </a:r>
          </a:p>
        </p:txBody>
      </p:sp>
      <p:sp>
        <p:nvSpPr>
          <p:cNvPr id="4" name="Content Placeholder 3"/>
          <p:cNvSpPr>
            <a:spLocks noGrp="1"/>
          </p:cNvSpPr>
          <p:nvPr>
            <p:ph sz="half" idx="2"/>
          </p:nvPr>
        </p:nvSpPr>
        <p:spPr>
          <a:xfrm>
            <a:off x="457399" y="2174875"/>
            <a:ext cx="4040188" cy="3951553"/>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422" y="1534583"/>
            <a:ext cx="4041180" cy="640292"/>
          </a:xfrm>
        </p:spPr>
        <p:txBody>
          <a:bodyPr anchor="b"/>
          <a:lstStyle>
            <a:lvl1pPr marL="0" indent="0">
              <a:buNone/>
              <a:defRPr sz="1700" b="1"/>
            </a:lvl1pPr>
            <a:lvl2pPr marL="319960" indent="0">
              <a:buNone/>
              <a:defRPr sz="1400" b="1"/>
            </a:lvl2pPr>
            <a:lvl3pPr marL="639920" indent="0">
              <a:buNone/>
              <a:defRPr sz="1300" b="1"/>
            </a:lvl3pPr>
            <a:lvl4pPr marL="959880" indent="0">
              <a:buNone/>
              <a:defRPr sz="1100" b="1"/>
            </a:lvl4pPr>
            <a:lvl5pPr marL="1279840" indent="0">
              <a:buNone/>
              <a:defRPr sz="1100" b="1"/>
            </a:lvl5pPr>
            <a:lvl6pPr marL="1599800" indent="0">
              <a:buNone/>
              <a:defRPr sz="1100" b="1"/>
            </a:lvl6pPr>
            <a:lvl7pPr marL="1919760" indent="0">
              <a:buNone/>
              <a:defRPr sz="1100" b="1"/>
            </a:lvl7pPr>
            <a:lvl8pPr marL="2239720" indent="0">
              <a:buNone/>
              <a:defRPr sz="1100" b="1"/>
            </a:lvl8pPr>
            <a:lvl9pPr marL="2559680" indent="0">
              <a:buNone/>
              <a:defRPr sz="1100" b="1"/>
            </a:lvl9pPr>
          </a:lstStyle>
          <a:p>
            <a:pPr lvl="0"/>
            <a:r>
              <a:rPr lang="en-US"/>
              <a:t>Click to edit Master text styles</a:t>
            </a:r>
          </a:p>
        </p:txBody>
      </p:sp>
      <p:sp>
        <p:nvSpPr>
          <p:cNvPr id="6" name="Content Placeholder 5"/>
          <p:cNvSpPr>
            <a:spLocks noGrp="1"/>
          </p:cNvSpPr>
          <p:nvPr>
            <p:ph sz="quarter" idx="4"/>
          </p:nvPr>
        </p:nvSpPr>
        <p:spPr>
          <a:xfrm>
            <a:off x="4645422" y="2174875"/>
            <a:ext cx="4041180" cy="3951553"/>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r>
              <a:rPr lang="en-US"/>
              <a:t>11-18-2018</a:t>
            </a:r>
          </a:p>
        </p:txBody>
      </p:sp>
      <p:sp>
        <p:nvSpPr>
          <p:cNvPr id="8" name="Footer Placeholder 7"/>
          <p:cNvSpPr>
            <a:spLocks noGrp="1"/>
          </p:cNvSpPr>
          <p:nvPr>
            <p:ph type="ftr" sz="quarter" idx="11"/>
          </p:nvPr>
        </p:nvSpPr>
        <p:spPr/>
        <p:txBody>
          <a:bodyPr/>
          <a:lstStyle>
            <a:lvl1pPr>
              <a:defRPr/>
            </a:lvl1pPr>
          </a:lstStyle>
          <a:p>
            <a:r>
              <a:rPr lang="en-US"/>
              <a:t>Our Eternal Place</a:t>
            </a:r>
          </a:p>
        </p:txBody>
      </p:sp>
      <p:sp>
        <p:nvSpPr>
          <p:cNvPr id="9" name="Slide Number Placeholder 8"/>
          <p:cNvSpPr>
            <a:spLocks noGrp="1"/>
          </p:cNvSpPr>
          <p:nvPr>
            <p:ph type="sldNum" sz="quarter" idx="12"/>
          </p:nvPr>
        </p:nvSpPr>
        <p:spPr/>
        <p:txBody>
          <a:bodyPr/>
          <a:lstStyle>
            <a:lvl1pPr>
              <a:defRPr/>
            </a:lvl1pPr>
          </a:lstStyle>
          <a:p>
            <a:fld id="{E5727DEF-8011-4C90-A12A-5CC793EF112C}" type="slidenum">
              <a:rPr lang="en-US"/>
              <a:pPr/>
              <a:t>‹#›</a:t>
            </a:fld>
            <a:endParaRPr lang="en-US"/>
          </a:p>
        </p:txBody>
      </p:sp>
    </p:spTree>
  </p:cSld>
  <p:clrMapOvr>
    <a:masterClrMapping/>
  </p:clrMapOvr>
  <p:transition spd="med">
    <p:cut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399" y="275167"/>
            <a:ext cx="8229203"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399" y="1534583"/>
            <a:ext cx="4040188" cy="640292"/>
          </a:xfrm>
        </p:spPr>
        <p:txBody>
          <a:bodyPr anchor="b"/>
          <a:lstStyle>
            <a:lvl1pPr marL="0" indent="0">
              <a:buNone/>
              <a:defRPr sz="1700" b="1"/>
            </a:lvl1pPr>
            <a:lvl2pPr marL="320040" indent="0">
              <a:buNone/>
              <a:defRPr sz="1400" b="1"/>
            </a:lvl2pPr>
            <a:lvl3pPr marL="640080" indent="0">
              <a:buNone/>
              <a:defRPr sz="1300" b="1"/>
            </a:lvl3pPr>
            <a:lvl4pPr marL="960120" indent="0">
              <a:buNone/>
              <a:defRPr sz="1100" b="1"/>
            </a:lvl4pPr>
            <a:lvl5pPr marL="1280160" indent="0">
              <a:buNone/>
              <a:defRPr sz="1100" b="1"/>
            </a:lvl5pPr>
            <a:lvl6pPr marL="1600200" indent="0">
              <a:buNone/>
              <a:defRPr sz="1100" b="1"/>
            </a:lvl6pPr>
            <a:lvl7pPr marL="1920240" indent="0">
              <a:buNone/>
              <a:defRPr sz="1100" b="1"/>
            </a:lvl7pPr>
            <a:lvl8pPr marL="2240280" indent="0">
              <a:buNone/>
              <a:defRPr sz="1100" b="1"/>
            </a:lvl8pPr>
            <a:lvl9pPr marL="2560320" indent="0">
              <a:buNone/>
              <a:defRPr sz="1100" b="1"/>
            </a:lvl9pPr>
          </a:lstStyle>
          <a:p>
            <a:pPr lvl="0"/>
            <a:r>
              <a:rPr lang="en-US"/>
              <a:t>Click to edit Master text styles</a:t>
            </a:r>
          </a:p>
        </p:txBody>
      </p:sp>
      <p:sp>
        <p:nvSpPr>
          <p:cNvPr id="4" name="Content Placeholder 3"/>
          <p:cNvSpPr>
            <a:spLocks noGrp="1"/>
          </p:cNvSpPr>
          <p:nvPr>
            <p:ph sz="half" idx="2"/>
          </p:nvPr>
        </p:nvSpPr>
        <p:spPr>
          <a:xfrm>
            <a:off x="457399" y="2174875"/>
            <a:ext cx="4040188" cy="3951553"/>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422" y="1534583"/>
            <a:ext cx="4041180" cy="640292"/>
          </a:xfrm>
        </p:spPr>
        <p:txBody>
          <a:bodyPr anchor="b"/>
          <a:lstStyle>
            <a:lvl1pPr marL="0" indent="0">
              <a:buNone/>
              <a:defRPr sz="1700" b="1"/>
            </a:lvl1pPr>
            <a:lvl2pPr marL="320040" indent="0">
              <a:buNone/>
              <a:defRPr sz="1400" b="1"/>
            </a:lvl2pPr>
            <a:lvl3pPr marL="640080" indent="0">
              <a:buNone/>
              <a:defRPr sz="1300" b="1"/>
            </a:lvl3pPr>
            <a:lvl4pPr marL="960120" indent="0">
              <a:buNone/>
              <a:defRPr sz="1100" b="1"/>
            </a:lvl4pPr>
            <a:lvl5pPr marL="1280160" indent="0">
              <a:buNone/>
              <a:defRPr sz="1100" b="1"/>
            </a:lvl5pPr>
            <a:lvl6pPr marL="1600200" indent="0">
              <a:buNone/>
              <a:defRPr sz="1100" b="1"/>
            </a:lvl6pPr>
            <a:lvl7pPr marL="1920240" indent="0">
              <a:buNone/>
              <a:defRPr sz="1100" b="1"/>
            </a:lvl7pPr>
            <a:lvl8pPr marL="2240280" indent="0">
              <a:buNone/>
              <a:defRPr sz="1100" b="1"/>
            </a:lvl8pPr>
            <a:lvl9pPr marL="2560320" indent="0">
              <a:buNone/>
              <a:defRPr sz="1100" b="1"/>
            </a:lvl9pPr>
          </a:lstStyle>
          <a:p>
            <a:pPr lvl="0"/>
            <a:r>
              <a:rPr lang="en-US"/>
              <a:t>Click to edit Master text styles</a:t>
            </a:r>
          </a:p>
        </p:txBody>
      </p:sp>
      <p:sp>
        <p:nvSpPr>
          <p:cNvPr id="6" name="Content Placeholder 5"/>
          <p:cNvSpPr>
            <a:spLocks noGrp="1"/>
          </p:cNvSpPr>
          <p:nvPr>
            <p:ph sz="quarter" idx="4"/>
          </p:nvPr>
        </p:nvSpPr>
        <p:spPr>
          <a:xfrm>
            <a:off x="4645422" y="2174875"/>
            <a:ext cx="4041180" cy="3951553"/>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r>
              <a:rPr lang="en-US"/>
              <a:t>11-18-2018</a:t>
            </a:r>
          </a:p>
        </p:txBody>
      </p:sp>
      <p:sp>
        <p:nvSpPr>
          <p:cNvPr id="8" name="Footer Placeholder 7"/>
          <p:cNvSpPr>
            <a:spLocks noGrp="1"/>
          </p:cNvSpPr>
          <p:nvPr>
            <p:ph type="ftr" sz="quarter" idx="11"/>
          </p:nvPr>
        </p:nvSpPr>
        <p:spPr/>
        <p:txBody>
          <a:bodyPr/>
          <a:lstStyle>
            <a:lvl1pPr>
              <a:defRPr/>
            </a:lvl1pPr>
          </a:lstStyle>
          <a:p>
            <a:r>
              <a:rPr lang="en-US"/>
              <a:t>Our Eternal Place</a:t>
            </a:r>
          </a:p>
        </p:txBody>
      </p:sp>
      <p:sp>
        <p:nvSpPr>
          <p:cNvPr id="9" name="Slide Number Placeholder 8"/>
          <p:cNvSpPr>
            <a:spLocks noGrp="1"/>
          </p:cNvSpPr>
          <p:nvPr>
            <p:ph type="sldNum" sz="quarter" idx="12"/>
          </p:nvPr>
        </p:nvSpPr>
        <p:spPr/>
        <p:txBody>
          <a:bodyPr/>
          <a:lstStyle>
            <a:lvl1pPr>
              <a:defRPr/>
            </a:lvl1pPr>
          </a:lstStyle>
          <a:p>
            <a:fld id="{816ED588-6248-4430-B0BB-FB21E9075F14}" type="slidenum">
              <a:rPr lang="en-US" smtClean="0"/>
              <a:pPr/>
              <a:t>‹#›</a:t>
            </a:fld>
            <a:endParaRPr lang="en-US"/>
          </a:p>
        </p:txBody>
      </p:sp>
    </p:spTree>
  </p:cSld>
  <p:clrMapOvr>
    <a:masterClrMapping/>
  </p:clrMapOvr>
  <p:transition spd="med">
    <p:cut thruBlk="1"/>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r>
              <a:rPr lang="en-US"/>
              <a:t>11-18-2018</a:t>
            </a:r>
          </a:p>
        </p:txBody>
      </p:sp>
      <p:sp>
        <p:nvSpPr>
          <p:cNvPr id="4" name="Footer Placeholder 3"/>
          <p:cNvSpPr>
            <a:spLocks noGrp="1"/>
          </p:cNvSpPr>
          <p:nvPr>
            <p:ph type="ftr" sz="quarter" idx="11"/>
          </p:nvPr>
        </p:nvSpPr>
        <p:spPr/>
        <p:txBody>
          <a:bodyPr/>
          <a:lstStyle>
            <a:lvl1pPr>
              <a:defRPr/>
            </a:lvl1pPr>
          </a:lstStyle>
          <a:p>
            <a:r>
              <a:rPr lang="en-US"/>
              <a:t>Our Eternal Place</a:t>
            </a:r>
          </a:p>
        </p:txBody>
      </p:sp>
      <p:sp>
        <p:nvSpPr>
          <p:cNvPr id="5" name="Slide Number Placeholder 4"/>
          <p:cNvSpPr>
            <a:spLocks noGrp="1"/>
          </p:cNvSpPr>
          <p:nvPr>
            <p:ph type="sldNum" sz="quarter" idx="12"/>
          </p:nvPr>
        </p:nvSpPr>
        <p:spPr/>
        <p:txBody>
          <a:bodyPr/>
          <a:lstStyle>
            <a:lvl1pPr>
              <a:defRPr/>
            </a:lvl1pPr>
          </a:lstStyle>
          <a:p>
            <a:fld id="{5E16249D-BE7F-4267-B05F-96D1A6468FA2}" type="slidenum">
              <a:rPr lang="en-US"/>
              <a:pPr/>
              <a:t>‹#›</a:t>
            </a:fld>
            <a:endParaRPr lang="en-US"/>
          </a:p>
        </p:txBody>
      </p:sp>
    </p:spTree>
  </p:cSld>
  <p:clrMapOvr>
    <a:masterClrMapping/>
  </p:clrMapOvr>
  <p:transition spd="med">
    <p:cut thruBlk="1"/>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a:t>11-18-2018</a:t>
            </a:r>
          </a:p>
        </p:txBody>
      </p:sp>
      <p:sp>
        <p:nvSpPr>
          <p:cNvPr id="3" name="Footer Placeholder 2"/>
          <p:cNvSpPr>
            <a:spLocks noGrp="1"/>
          </p:cNvSpPr>
          <p:nvPr>
            <p:ph type="ftr" sz="quarter" idx="11"/>
          </p:nvPr>
        </p:nvSpPr>
        <p:spPr/>
        <p:txBody>
          <a:bodyPr/>
          <a:lstStyle>
            <a:lvl1pPr>
              <a:defRPr/>
            </a:lvl1pPr>
          </a:lstStyle>
          <a:p>
            <a:r>
              <a:rPr lang="en-US"/>
              <a:t>Our Eternal Place</a:t>
            </a:r>
          </a:p>
        </p:txBody>
      </p:sp>
      <p:sp>
        <p:nvSpPr>
          <p:cNvPr id="4" name="Slide Number Placeholder 3"/>
          <p:cNvSpPr>
            <a:spLocks noGrp="1"/>
          </p:cNvSpPr>
          <p:nvPr>
            <p:ph type="sldNum" sz="quarter" idx="12"/>
          </p:nvPr>
        </p:nvSpPr>
        <p:spPr/>
        <p:txBody>
          <a:bodyPr/>
          <a:lstStyle>
            <a:lvl1pPr>
              <a:defRPr/>
            </a:lvl1pPr>
          </a:lstStyle>
          <a:p>
            <a:fld id="{FBADFB16-B3DB-46C7-8185-C4EDBAC3C4AC}" type="slidenum">
              <a:rPr lang="en-US"/>
              <a:pPr/>
              <a:t>‹#›</a:t>
            </a:fld>
            <a:endParaRPr lang="en-US"/>
          </a:p>
        </p:txBody>
      </p:sp>
    </p:spTree>
  </p:cSld>
  <p:clrMapOvr>
    <a:masterClrMapping/>
  </p:clrMapOvr>
  <p:transition spd="med">
    <p:cut thruBlk="1"/>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404" y="272521"/>
            <a:ext cx="3008313" cy="1162844"/>
          </a:xfrm>
        </p:spPr>
        <p:txBody>
          <a:bodyPr anchor="b"/>
          <a:lstStyle>
            <a:lvl1pPr algn="l">
              <a:defRPr sz="1400" b="1"/>
            </a:lvl1pPr>
          </a:lstStyle>
          <a:p>
            <a:r>
              <a:rPr lang="en-US"/>
              <a:t>Click to edit Master title style</a:t>
            </a:r>
          </a:p>
        </p:txBody>
      </p:sp>
      <p:sp>
        <p:nvSpPr>
          <p:cNvPr id="3" name="Content Placeholder 2"/>
          <p:cNvSpPr>
            <a:spLocks noGrp="1"/>
          </p:cNvSpPr>
          <p:nvPr>
            <p:ph idx="1"/>
          </p:nvPr>
        </p:nvSpPr>
        <p:spPr>
          <a:xfrm>
            <a:off x="3574852" y="272522"/>
            <a:ext cx="5111750" cy="5853907"/>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404" y="1435365"/>
            <a:ext cx="3008313" cy="4691063"/>
          </a:xfrm>
        </p:spPr>
        <p:txBody>
          <a:bodyPr/>
          <a:lstStyle>
            <a:lvl1pPr marL="0" indent="0">
              <a:buNone/>
              <a:defRPr sz="1000"/>
            </a:lvl1pPr>
            <a:lvl2pPr marL="319960" indent="0">
              <a:buNone/>
              <a:defRPr sz="800"/>
            </a:lvl2pPr>
            <a:lvl3pPr marL="639920" indent="0">
              <a:buNone/>
              <a:defRPr sz="700"/>
            </a:lvl3pPr>
            <a:lvl4pPr marL="959880" indent="0">
              <a:buNone/>
              <a:defRPr sz="600"/>
            </a:lvl4pPr>
            <a:lvl5pPr marL="1279840" indent="0">
              <a:buNone/>
              <a:defRPr sz="600"/>
            </a:lvl5pPr>
            <a:lvl6pPr marL="1599800" indent="0">
              <a:buNone/>
              <a:defRPr sz="600"/>
            </a:lvl6pPr>
            <a:lvl7pPr marL="1919760" indent="0">
              <a:buNone/>
              <a:defRPr sz="600"/>
            </a:lvl7pPr>
            <a:lvl8pPr marL="2239720" indent="0">
              <a:buNone/>
              <a:defRPr sz="600"/>
            </a:lvl8pPr>
            <a:lvl9pPr marL="2559680"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r>
              <a:rPr lang="en-US"/>
              <a:t>11-18-2018</a:t>
            </a:r>
          </a:p>
        </p:txBody>
      </p:sp>
      <p:sp>
        <p:nvSpPr>
          <p:cNvPr id="6" name="Footer Placeholder 5"/>
          <p:cNvSpPr>
            <a:spLocks noGrp="1"/>
          </p:cNvSpPr>
          <p:nvPr>
            <p:ph type="ftr" sz="quarter" idx="11"/>
          </p:nvPr>
        </p:nvSpPr>
        <p:spPr/>
        <p:txBody>
          <a:bodyPr/>
          <a:lstStyle>
            <a:lvl1pPr>
              <a:defRPr/>
            </a:lvl1pPr>
          </a:lstStyle>
          <a:p>
            <a:r>
              <a:rPr lang="en-US"/>
              <a:t>Our Eternal Place</a:t>
            </a:r>
          </a:p>
        </p:txBody>
      </p:sp>
      <p:sp>
        <p:nvSpPr>
          <p:cNvPr id="7" name="Slide Number Placeholder 6"/>
          <p:cNvSpPr>
            <a:spLocks noGrp="1"/>
          </p:cNvSpPr>
          <p:nvPr>
            <p:ph type="sldNum" sz="quarter" idx="12"/>
          </p:nvPr>
        </p:nvSpPr>
        <p:spPr/>
        <p:txBody>
          <a:bodyPr/>
          <a:lstStyle>
            <a:lvl1pPr>
              <a:defRPr/>
            </a:lvl1pPr>
          </a:lstStyle>
          <a:p>
            <a:fld id="{902B4F41-8812-4D11-B6F7-99F3BFEEAFE2}" type="slidenum">
              <a:rPr lang="en-US"/>
              <a:pPr/>
              <a:t>‹#›</a:t>
            </a:fld>
            <a:endParaRPr lang="en-US"/>
          </a:p>
        </p:txBody>
      </p:sp>
    </p:spTree>
  </p:cSld>
  <p:clrMapOvr>
    <a:masterClrMapping/>
  </p:clrMapOvr>
  <p:transition spd="med">
    <p:cut thruBlk="1"/>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1896" y="4800865"/>
            <a:ext cx="5486797" cy="566208"/>
          </a:xfrm>
        </p:spPr>
        <p:txBody>
          <a:bodyPr anchor="b"/>
          <a:lstStyle>
            <a:lvl1pPr algn="l">
              <a:defRPr sz="1400" b="1"/>
            </a:lvl1pPr>
          </a:lstStyle>
          <a:p>
            <a:r>
              <a:rPr lang="en-US"/>
              <a:t>Click to edit Master title style</a:t>
            </a:r>
          </a:p>
        </p:txBody>
      </p:sp>
      <p:sp>
        <p:nvSpPr>
          <p:cNvPr id="3" name="Picture Placeholder 2"/>
          <p:cNvSpPr>
            <a:spLocks noGrp="1"/>
          </p:cNvSpPr>
          <p:nvPr>
            <p:ph type="pic" idx="1"/>
          </p:nvPr>
        </p:nvSpPr>
        <p:spPr>
          <a:xfrm>
            <a:off x="1791896" y="612514"/>
            <a:ext cx="5486797" cy="4115593"/>
          </a:xfrm>
        </p:spPr>
        <p:txBody>
          <a:bodyPr/>
          <a:lstStyle>
            <a:lvl1pPr marL="0" indent="0">
              <a:buNone/>
              <a:defRPr sz="2200"/>
            </a:lvl1pPr>
            <a:lvl2pPr marL="319960" indent="0">
              <a:buNone/>
              <a:defRPr sz="2000"/>
            </a:lvl2pPr>
            <a:lvl3pPr marL="639920" indent="0">
              <a:buNone/>
              <a:defRPr sz="1700"/>
            </a:lvl3pPr>
            <a:lvl4pPr marL="959880" indent="0">
              <a:buNone/>
              <a:defRPr sz="1400"/>
            </a:lvl4pPr>
            <a:lvl5pPr marL="1279840" indent="0">
              <a:buNone/>
              <a:defRPr sz="1400"/>
            </a:lvl5pPr>
            <a:lvl6pPr marL="1599800" indent="0">
              <a:buNone/>
              <a:defRPr sz="1400"/>
            </a:lvl6pPr>
            <a:lvl7pPr marL="1919760" indent="0">
              <a:buNone/>
              <a:defRPr sz="1400"/>
            </a:lvl7pPr>
            <a:lvl8pPr marL="2239720" indent="0">
              <a:buNone/>
              <a:defRPr sz="1400"/>
            </a:lvl8pPr>
            <a:lvl9pPr marL="2559680" indent="0">
              <a:buNone/>
              <a:defRPr sz="1400"/>
            </a:lvl9pPr>
          </a:lstStyle>
          <a:p>
            <a:r>
              <a:rPr lang="en-US"/>
              <a:t>Click icon to add picture</a:t>
            </a:r>
          </a:p>
        </p:txBody>
      </p:sp>
      <p:sp>
        <p:nvSpPr>
          <p:cNvPr id="4" name="Text Placeholder 3"/>
          <p:cNvSpPr>
            <a:spLocks noGrp="1"/>
          </p:cNvSpPr>
          <p:nvPr>
            <p:ph type="body" sz="half" idx="2"/>
          </p:nvPr>
        </p:nvSpPr>
        <p:spPr>
          <a:xfrm>
            <a:off x="1791896" y="5367075"/>
            <a:ext cx="5486797" cy="805656"/>
          </a:xfrm>
        </p:spPr>
        <p:txBody>
          <a:bodyPr/>
          <a:lstStyle>
            <a:lvl1pPr marL="0" indent="0">
              <a:buNone/>
              <a:defRPr sz="1000"/>
            </a:lvl1pPr>
            <a:lvl2pPr marL="319960" indent="0">
              <a:buNone/>
              <a:defRPr sz="800"/>
            </a:lvl2pPr>
            <a:lvl3pPr marL="639920" indent="0">
              <a:buNone/>
              <a:defRPr sz="700"/>
            </a:lvl3pPr>
            <a:lvl4pPr marL="959880" indent="0">
              <a:buNone/>
              <a:defRPr sz="600"/>
            </a:lvl4pPr>
            <a:lvl5pPr marL="1279840" indent="0">
              <a:buNone/>
              <a:defRPr sz="600"/>
            </a:lvl5pPr>
            <a:lvl6pPr marL="1599800" indent="0">
              <a:buNone/>
              <a:defRPr sz="600"/>
            </a:lvl6pPr>
            <a:lvl7pPr marL="1919760" indent="0">
              <a:buNone/>
              <a:defRPr sz="600"/>
            </a:lvl7pPr>
            <a:lvl8pPr marL="2239720" indent="0">
              <a:buNone/>
              <a:defRPr sz="600"/>
            </a:lvl8pPr>
            <a:lvl9pPr marL="2559680"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r>
              <a:rPr lang="en-US"/>
              <a:t>11-18-2018</a:t>
            </a:r>
          </a:p>
        </p:txBody>
      </p:sp>
      <p:sp>
        <p:nvSpPr>
          <p:cNvPr id="6" name="Footer Placeholder 5"/>
          <p:cNvSpPr>
            <a:spLocks noGrp="1"/>
          </p:cNvSpPr>
          <p:nvPr>
            <p:ph type="ftr" sz="quarter" idx="11"/>
          </p:nvPr>
        </p:nvSpPr>
        <p:spPr/>
        <p:txBody>
          <a:bodyPr/>
          <a:lstStyle>
            <a:lvl1pPr>
              <a:defRPr/>
            </a:lvl1pPr>
          </a:lstStyle>
          <a:p>
            <a:r>
              <a:rPr lang="en-US"/>
              <a:t>Our Eternal Place</a:t>
            </a:r>
          </a:p>
        </p:txBody>
      </p:sp>
      <p:sp>
        <p:nvSpPr>
          <p:cNvPr id="7" name="Slide Number Placeholder 6"/>
          <p:cNvSpPr>
            <a:spLocks noGrp="1"/>
          </p:cNvSpPr>
          <p:nvPr>
            <p:ph type="sldNum" sz="quarter" idx="12"/>
          </p:nvPr>
        </p:nvSpPr>
        <p:spPr/>
        <p:txBody>
          <a:bodyPr/>
          <a:lstStyle>
            <a:lvl1pPr>
              <a:defRPr/>
            </a:lvl1pPr>
          </a:lstStyle>
          <a:p>
            <a:fld id="{33E664E1-774C-4EC7-994B-3E05AB1C82FD}" type="slidenum">
              <a:rPr lang="en-US"/>
              <a:pPr/>
              <a:t>‹#›</a:t>
            </a:fld>
            <a:endParaRPr lang="en-US"/>
          </a:p>
        </p:txBody>
      </p:sp>
    </p:spTree>
  </p:cSld>
  <p:clrMapOvr>
    <a:masterClrMapping/>
  </p:clrMapOvr>
  <p:transition spd="med">
    <p:cut thruBlk="1"/>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r>
              <a:rPr lang="en-US"/>
              <a:t>11-18-2018</a:t>
            </a:r>
          </a:p>
        </p:txBody>
      </p:sp>
      <p:sp>
        <p:nvSpPr>
          <p:cNvPr id="5" name="Footer Placeholder 4"/>
          <p:cNvSpPr>
            <a:spLocks noGrp="1"/>
          </p:cNvSpPr>
          <p:nvPr>
            <p:ph type="ftr" sz="quarter" idx="11"/>
          </p:nvPr>
        </p:nvSpPr>
        <p:spPr/>
        <p:txBody>
          <a:bodyPr/>
          <a:lstStyle>
            <a:lvl1pPr>
              <a:defRPr/>
            </a:lvl1pPr>
          </a:lstStyle>
          <a:p>
            <a:r>
              <a:rPr lang="en-US"/>
              <a:t>Our Eternal Place</a:t>
            </a:r>
          </a:p>
        </p:txBody>
      </p:sp>
      <p:sp>
        <p:nvSpPr>
          <p:cNvPr id="6" name="Slide Number Placeholder 5"/>
          <p:cNvSpPr>
            <a:spLocks noGrp="1"/>
          </p:cNvSpPr>
          <p:nvPr>
            <p:ph type="sldNum" sz="quarter" idx="12"/>
          </p:nvPr>
        </p:nvSpPr>
        <p:spPr/>
        <p:txBody>
          <a:bodyPr/>
          <a:lstStyle>
            <a:lvl1pPr>
              <a:defRPr/>
            </a:lvl1pPr>
          </a:lstStyle>
          <a:p>
            <a:fld id="{1D5E8AD9-B3DD-4692-8A92-42ED3C9DBE8D}" type="slidenum">
              <a:rPr lang="en-US"/>
              <a:pPr/>
              <a:t>‹#›</a:t>
            </a:fld>
            <a:endParaRPr lang="en-US"/>
          </a:p>
        </p:txBody>
      </p:sp>
    </p:spTree>
  </p:cSld>
  <p:clrMapOvr>
    <a:masterClrMapping/>
  </p:clrMapOvr>
  <p:transition spd="med">
    <p:cut thruBlk="1"/>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48227" y="254000"/>
            <a:ext cx="2066726"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48047" y="254000"/>
            <a:ext cx="610493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r>
              <a:rPr lang="en-US"/>
              <a:t>11-18-2018</a:t>
            </a:r>
          </a:p>
        </p:txBody>
      </p:sp>
      <p:sp>
        <p:nvSpPr>
          <p:cNvPr id="5" name="Footer Placeholder 4"/>
          <p:cNvSpPr>
            <a:spLocks noGrp="1"/>
          </p:cNvSpPr>
          <p:nvPr>
            <p:ph type="ftr" sz="quarter" idx="11"/>
          </p:nvPr>
        </p:nvSpPr>
        <p:spPr/>
        <p:txBody>
          <a:bodyPr/>
          <a:lstStyle>
            <a:lvl1pPr>
              <a:defRPr/>
            </a:lvl1pPr>
          </a:lstStyle>
          <a:p>
            <a:r>
              <a:rPr lang="en-US"/>
              <a:t>Our Eternal Place</a:t>
            </a:r>
          </a:p>
        </p:txBody>
      </p:sp>
      <p:sp>
        <p:nvSpPr>
          <p:cNvPr id="6" name="Slide Number Placeholder 5"/>
          <p:cNvSpPr>
            <a:spLocks noGrp="1"/>
          </p:cNvSpPr>
          <p:nvPr>
            <p:ph type="sldNum" sz="quarter" idx="12"/>
          </p:nvPr>
        </p:nvSpPr>
        <p:spPr/>
        <p:txBody>
          <a:bodyPr/>
          <a:lstStyle>
            <a:lvl1pPr>
              <a:defRPr/>
            </a:lvl1pPr>
          </a:lstStyle>
          <a:p>
            <a:fld id="{218A750C-ECC2-4FBC-9447-8A6640290C80}" type="slidenum">
              <a:rPr lang="en-US"/>
              <a:pPr/>
              <a:t>‹#›</a:t>
            </a:fld>
            <a:endParaRPr lang="en-US"/>
          </a:p>
        </p:txBody>
      </p:sp>
    </p:spTree>
  </p:cSld>
  <p:clrMapOvr>
    <a:masterClrMapping/>
  </p:clrMapOvr>
  <p:transition spd="med">
    <p:cut thruBlk="1"/>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8418195" y="0"/>
            <a:ext cx="731520" cy="6858000"/>
          </a:xfrm>
          <a:prstGeom prst="rect">
            <a:avLst/>
          </a:pr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946404" y="758952"/>
            <a:ext cx="7063740" cy="4041648"/>
          </a:xfrm>
        </p:spPr>
        <p:txBody>
          <a:bodyPr anchor="b">
            <a:normAutofit/>
          </a:bodyPr>
          <a:lstStyle>
            <a:lvl1pPr algn="l">
              <a:lnSpc>
                <a:spcPct val="85000"/>
              </a:lnSpc>
              <a:defRPr sz="660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946404" y="4800600"/>
            <a:ext cx="7063740" cy="1691640"/>
          </a:xfrm>
        </p:spPr>
        <p:txBody>
          <a:bodyPr>
            <a:normAutofit/>
          </a:bodyPr>
          <a:lstStyle>
            <a:lvl1pPr marL="0" indent="0" algn="l">
              <a:buNone/>
              <a:defRPr sz="2000" baseline="0">
                <a:solidFill>
                  <a:schemeClr val="tx1">
                    <a:lumMod val="65000"/>
                  </a:schemeClr>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Rectangle 6"/>
          <p:cNvSpPr/>
          <p:nvPr/>
        </p:nvSpPr>
        <p:spPr>
          <a:xfrm>
            <a:off x="0" y="0"/>
            <a:ext cx="342900" cy="6858000"/>
          </a:xfrm>
          <a:prstGeom prst="rect">
            <a:avLst/>
          </a:pr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3"/>
          <p:cNvSpPr>
            <a:spLocks noGrp="1"/>
          </p:cNvSpPr>
          <p:nvPr>
            <p:ph type="dt" sz="half" idx="10"/>
          </p:nvPr>
        </p:nvSpPr>
        <p:spPr/>
        <p:txBody>
          <a:bodyPr/>
          <a:lstStyle/>
          <a:p>
            <a:r>
              <a:rPr lang="en-US"/>
              <a:t>11-18-2018</a:t>
            </a:r>
          </a:p>
        </p:txBody>
      </p:sp>
      <p:sp>
        <p:nvSpPr>
          <p:cNvPr id="5" name="Footer Placeholder 4"/>
          <p:cNvSpPr>
            <a:spLocks noGrp="1"/>
          </p:cNvSpPr>
          <p:nvPr>
            <p:ph type="ftr" sz="quarter" idx="11"/>
          </p:nvPr>
        </p:nvSpPr>
        <p:spPr/>
        <p:txBody>
          <a:bodyPr/>
          <a:lstStyle/>
          <a:p>
            <a:r>
              <a:rPr lang="en-US"/>
              <a:t>Our Eternal Place</a:t>
            </a:r>
          </a:p>
        </p:txBody>
      </p:sp>
      <p:sp>
        <p:nvSpPr>
          <p:cNvPr id="6" name="Slide Number Placeholder 5"/>
          <p:cNvSpPr>
            <a:spLocks noGrp="1"/>
          </p:cNvSpPr>
          <p:nvPr>
            <p:ph type="sldNum" sz="quarter" idx="12"/>
          </p:nvPr>
        </p:nvSpPr>
        <p:spPr/>
        <p:txBody>
          <a:bodyPr/>
          <a:lstStyle/>
          <a:p>
            <a:fld id="{9CC91A42-840C-4B3F-9F6A-A188ECE0A04C}" type="slidenum">
              <a:rPr lang="en-US" smtClean="0"/>
              <a:pPr/>
              <a:t>‹#›</a:t>
            </a:fld>
            <a:endParaRPr lang="en-US"/>
          </a:p>
        </p:txBody>
      </p:sp>
    </p:spTree>
    <p:extLst>
      <p:ext uri="{BB962C8B-B14F-4D97-AF65-F5344CB8AC3E}">
        <p14:creationId xmlns:p14="http://schemas.microsoft.com/office/powerpoint/2010/main" val="1054826048"/>
      </p:ext>
    </p:extLst>
  </p:cSld>
  <p:clrMapOvr>
    <a:masterClrMapping/>
  </p:clrMapOvr>
  <p:transition spd="med">
    <p:cut thruBlk="1"/>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11-18-2018</a:t>
            </a:r>
          </a:p>
        </p:txBody>
      </p:sp>
      <p:sp>
        <p:nvSpPr>
          <p:cNvPr id="5" name="Footer Placeholder 4"/>
          <p:cNvSpPr>
            <a:spLocks noGrp="1"/>
          </p:cNvSpPr>
          <p:nvPr>
            <p:ph type="ftr" sz="quarter" idx="11"/>
          </p:nvPr>
        </p:nvSpPr>
        <p:spPr/>
        <p:txBody>
          <a:bodyPr/>
          <a:lstStyle/>
          <a:p>
            <a:r>
              <a:rPr lang="en-US"/>
              <a:t>Our Eternal Place</a:t>
            </a:r>
          </a:p>
        </p:txBody>
      </p:sp>
      <p:sp>
        <p:nvSpPr>
          <p:cNvPr id="6" name="Slide Number Placeholder 5"/>
          <p:cNvSpPr>
            <a:spLocks noGrp="1"/>
          </p:cNvSpPr>
          <p:nvPr>
            <p:ph type="sldNum" sz="quarter" idx="12"/>
          </p:nvPr>
        </p:nvSpPr>
        <p:spPr/>
        <p:txBody>
          <a:bodyPr/>
          <a:lstStyle/>
          <a:p>
            <a:fld id="{B65719BC-4F28-452F-95F4-D4CC2EC3E2CE}" type="slidenum">
              <a:rPr lang="en-US" smtClean="0"/>
              <a:pPr/>
              <a:t>‹#›</a:t>
            </a:fld>
            <a:endParaRPr lang="en-US"/>
          </a:p>
        </p:txBody>
      </p:sp>
    </p:spTree>
    <p:extLst>
      <p:ext uri="{BB962C8B-B14F-4D97-AF65-F5344CB8AC3E}">
        <p14:creationId xmlns:p14="http://schemas.microsoft.com/office/powerpoint/2010/main" val="983882751"/>
      </p:ext>
    </p:extLst>
  </p:cSld>
  <p:clrMapOvr>
    <a:masterClrMapping/>
  </p:clrMapOvr>
  <p:transition spd="med">
    <p:cut thruBlk="1"/>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46404" y="758952"/>
            <a:ext cx="7063740" cy="4041648"/>
          </a:xfrm>
        </p:spPr>
        <p:txBody>
          <a:bodyPr anchor="b">
            <a:normAutofit/>
          </a:bodyPr>
          <a:lstStyle>
            <a:lvl1pPr>
              <a:lnSpc>
                <a:spcPct val="85000"/>
              </a:lnSpc>
              <a:defRPr sz="6600" b="0"/>
            </a:lvl1pPr>
          </a:lstStyle>
          <a:p>
            <a:r>
              <a:rPr lang="en-US"/>
              <a:t>Click to edit Master title style</a:t>
            </a:r>
            <a:endParaRPr lang="en-US" dirty="0"/>
          </a:p>
        </p:txBody>
      </p:sp>
      <p:sp>
        <p:nvSpPr>
          <p:cNvPr id="3" name="Text Placeholder 2"/>
          <p:cNvSpPr>
            <a:spLocks noGrp="1"/>
          </p:cNvSpPr>
          <p:nvPr>
            <p:ph type="body" idx="1"/>
          </p:nvPr>
        </p:nvSpPr>
        <p:spPr>
          <a:xfrm>
            <a:off x="946404" y="4800600"/>
            <a:ext cx="7063740" cy="1691640"/>
          </a:xfrm>
        </p:spPr>
        <p:txBody>
          <a:bodyPr anchor="t">
            <a:normAutofit/>
          </a:bodyPr>
          <a:lstStyle>
            <a:lvl1pPr marL="0" indent="0">
              <a:buNone/>
              <a:defRPr sz="2000">
                <a:solidFill>
                  <a:schemeClr val="tx1">
                    <a:lumMod val="6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11-18-2018</a:t>
            </a:r>
          </a:p>
        </p:txBody>
      </p:sp>
      <p:sp>
        <p:nvSpPr>
          <p:cNvPr id="5" name="Footer Placeholder 4"/>
          <p:cNvSpPr>
            <a:spLocks noGrp="1"/>
          </p:cNvSpPr>
          <p:nvPr>
            <p:ph type="ftr" sz="quarter" idx="11"/>
          </p:nvPr>
        </p:nvSpPr>
        <p:spPr/>
        <p:txBody>
          <a:bodyPr/>
          <a:lstStyle/>
          <a:p>
            <a:r>
              <a:rPr lang="en-US"/>
              <a:t>Our Eternal Place</a:t>
            </a:r>
          </a:p>
        </p:txBody>
      </p:sp>
      <p:sp>
        <p:nvSpPr>
          <p:cNvPr id="6" name="Slide Number Placeholder 5"/>
          <p:cNvSpPr>
            <a:spLocks noGrp="1"/>
          </p:cNvSpPr>
          <p:nvPr>
            <p:ph type="sldNum" sz="quarter" idx="12"/>
          </p:nvPr>
        </p:nvSpPr>
        <p:spPr/>
        <p:txBody>
          <a:bodyPr/>
          <a:lstStyle/>
          <a:p>
            <a:fld id="{590B9F79-2F32-4EEE-A64A-4222438266BB}" type="slidenum">
              <a:rPr lang="en-US" smtClean="0"/>
              <a:pPr/>
              <a:t>‹#›</a:t>
            </a:fld>
            <a:endParaRPr lang="en-US"/>
          </a:p>
        </p:txBody>
      </p:sp>
      <p:sp>
        <p:nvSpPr>
          <p:cNvPr id="7" name="Rectangle 6"/>
          <p:cNvSpPr/>
          <p:nvPr/>
        </p:nvSpPr>
        <p:spPr>
          <a:xfrm>
            <a:off x="0" y="0"/>
            <a:ext cx="342900" cy="6858000"/>
          </a:xfrm>
          <a:prstGeom prst="rect">
            <a:avLst/>
          </a:pr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93314157"/>
      </p:ext>
    </p:extLst>
  </p:cSld>
  <p:clrMapOvr>
    <a:masterClrMapping/>
  </p:clrMapOvr>
  <p:transition spd="med">
    <p:cut thruBlk="1"/>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46404" y="1828801"/>
            <a:ext cx="336042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594860" y="1828801"/>
            <a:ext cx="336042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11-18-2018</a:t>
            </a:r>
          </a:p>
        </p:txBody>
      </p:sp>
      <p:sp>
        <p:nvSpPr>
          <p:cNvPr id="6" name="Footer Placeholder 5"/>
          <p:cNvSpPr>
            <a:spLocks noGrp="1"/>
          </p:cNvSpPr>
          <p:nvPr>
            <p:ph type="ftr" sz="quarter" idx="11"/>
          </p:nvPr>
        </p:nvSpPr>
        <p:spPr/>
        <p:txBody>
          <a:bodyPr/>
          <a:lstStyle/>
          <a:p>
            <a:r>
              <a:rPr lang="en-US"/>
              <a:t>Our Eternal Place</a:t>
            </a:r>
          </a:p>
        </p:txBody>
      </p:sp>
      <p:sp>
        <p:nvSpPr>
          <p:cNvPr id="7" name="Slide Number Placeholder 6"/>
          <p:cNvSpPr>
            <a:spLocks noGrp="1"/>
          </p:cNvSpPr>
          <p:nvPr>
            <p:ph type="sldNum" sz="quarter" idx="12"/>
          </p:nvPr>
        </p:nvSpPr>
        <p:spPr/>
        <p:txBody>
          <a:bodyPr/>
          <a:lstStyle/>
          <a:p>
            <a:fld id="{E327EC5C-146E-4CB8-841F-0ACFD836CBA2}" type="slidenum">
              <a:rPr lang="en-US" smtClean="0"/>
              <a:pPr/>
              <a:t>‹#›</a:t>
            </a:fld>
            <a:endParaRPr lang="en-US"/>
          </a:p>
        </p:txBody>
      </p:sp>
    </p:spTree>
    <p:extLst>
      <p:ext uri="{BB962C8B-B14F-4D97-AF65-F5344CB8AC3E}">
        <p14:creationId xmlns:p14="http://schemas.microsoft.com/office/powerpoint/2010/main" val="1844159279"/>
      </p:ext>
    </p:extLst>
  </p:cSld>
  <p:clrMapOvr>
    <a:masterClrMapping/>
  </p:clrMapOvr>
  <p:transition spd="med">
    <p:cut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r>
              <a:rPr lang="en-US"/>
              <a:t>11-18-2018</a:t>
            </a:r>
          </a:p>
        </p:txBody>
      </p:sp>
      <p:sp>
        <p:nvSpPr>
          <p:cNvPr id="4" name="Footer Placeholder 3"/>
          <p:cNvSpPr>
            <a:spLocks noGrp="1"/>
          </p:cNvSpPr>
          <p:nvPr>
            <p:ph type="ftr" sz="quarter" idx="11"/>
          </p:nvPr>
        </p:nvSpPr>
        <p:spPr/>
        <p:txBody>
          <a:bodyPr/>
          <a:lstStyle>
            <a:lvl1pPr>
              <a:defRPr/>
            </a:lvl1pPr>
          </a:lstStyle>
          <a:p>
            <a:r>
              <a:rPr lang="en-US"/>
              <a:t>Our Eternal Place</a:t>
            </a:r>
          </a:p>
        </p:txBody>
      </p:sp>
      <p:sp>
        <p:nvSpPr>
          <p:cNvPr id="5" name="Slide Number Placeholder 4"/>
          <p:cNvSpPr>
            <a:spLocks noGrp="1"/>
          </p:cNvSpPr>
          <p:nvPr>
            <p:ph type="sldNum" sz="quarter" idx="12"/>
          </p:nvPr>
        </p:nvSpPr>
        <p:spPr/>
        <p:txBody>
          <a:bodyPr/>
          <a:lstStyle>
            <a:lvl1pPr>
              <a:defRPr/>
            </a:lvl1pPr>
          </a:lstStyle>
          <a:p>
            <a:fld id="{4980ED68-EA19-449C-8E39-17887516848F}" type="slidenum">
              <a:rPr lang="en-US" smtClean="0"/>
              <a:pPr/>
              <a:t>‹#›</a:t>
            </a:fld>
            <a:endParaRPr lang="en-US"/>
          </a:p>
        </p:txBody>
      </p:sp>
    </p:spTree>
  </p:cSld>
  <p:clrMapOvr>
    <a:masterClrMapping/>
  </p:clrMapOvr>
  <p:transition spd="med">
    <p:cut thruBlk="1"/>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946404" y="1717185"/>
            <a:ext cx="3360420" cy="731520"/>
          </a:xfrm>
        </p:spPr>
        <p:txBody>
          <a:bodyPr anchor="b">
            <a:normAutofit/>
          </a:bodyPr>
          <a:lstStyle>
            <a:lvl1pPr marL="0" indent="0">
              <a:spcBef>
                <a:spcPts val="0"/>
              </a:spcBef>
              <a:buNone/>
              <a:defRPr sz="1800" b="0">
                <a:solidFill>
                  <a:schemeClr val="tx1">
                    <a:lumMod val="65000"/>
                  </a:schemeClr>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46404" y="2507550"/>
            <a:ext cx="336042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0"/>
          <p:cNvSpPr>
            <a:spLocks noGrp="1"/>
          </p:cNvSpPr>
          <p:nvPr>
            <p:ph type="body" sz="quarter" idx="13"/>
          </p:nvPr>
        </p:nvSpPr>
        <p:spPr>
          <a:xfrm>
            <a:off x="4599432" y="1717185"/>
            <a:ext cx="3364992" cy="731520"/>
          </a:xfrm>
        </p:spPr>
        <p:txBody>
          <a:bodyPr anchor="b">
            <a:normAutofit/>
          </a:bodyPr>
          <a:lstStyle>
            <a:lvl1pPr marL="0" indent="0">
              <a:spcBef>
                <a:spcPts val="0"/>
              </a:spcBef>
              <a:buFontTx/>
              <a:buNone/>
              <a:defRPr sz="1800">
                <a:solidFill>
                  <a:schemeClr val="tx1">
                    <a:lumMod val="65000"/>
                  </a:schemeClr>
                </a:solidFill>
              </a:defRPr>
            </a:lvl1pPr>
          </a:lstStyle>
          <a:p>
            <a:pPr lvl="0"/>
            <a:r>
              <a:rPr lang="en-US"/>
              <a:t>Click to edit Master text styles</a:t>
            </a:r>
          </a:p>
        </p:txBody>
      </p:sp>
      <p:sp>
        <p:nvSpPr>
          <p:cNvPr id="6" name="Content Placeholder 5"/>
          <p:cNvSpPr>
            <a:spLocks noGrp="1"/>
          </p:cNvSpPr>
          <p:nvPr>
            <p:ph sz="quarter" idx="4"/>
          </p:nvPr>
        </p:nvSpPr>
        <p:spPr>
          <a:xfrm>
            <a:off x="4594860" y="2507550"/>
            <a:ext cx="336042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11-18-2018</a:t>
            </a:r>
          </a:p>
        </p:txBody>
      </p:sp>
      <p:sp>
        <p:nvSpPr>
          <p:cNvPr id="8" name="Footer Placeholder 7"/>
          <p:cNvSpPr>
            <a:spLocks noGrp="1"/>
          </p:cNvSpPr>
          <p:nvPr>
            <p:ph type="ftr" sz="quarter" idx="11"/>
          </p:nvPr>
        </p:nvSpPr>
        <p:spPr/>
        <p:txBody>
          <a:bodyPr/>
          <a:lstStyle/>
          <a:p>
            <a:r>
              <a:rPr lang="en-US"/>
              <a:t>Our Eternal Place</a:t>
            </a:r>
          </a:p>
        </p:txBody>
      </p:sp>
      <p:sp>
        <p:nvSpPr>
          <p:cNvPr id="9" name="Slide Number Placeholder 8"/>
          <p:cNvSpPr>
            <a:spLocks noGrp="1"/>
          </p:cNvSpPr>
          <p:nvPr>
            <p:ph type="sldNum" sz="quarter" idx="12"/>
          </p:nvPr>
        </p:nvSpPr>
        <p:spPr/>
        <p:txBody>
          <a:bodyPr/>
          <a:lstStyle/>
          <a:p>
            <a:fld id="{E5727DEF-8011-4C90-A12A-5CC793EF112C}" type="slidenum">
              <a:rPr lang="en-US" smtClean="0"/>
              <a:pPr/>
              <a:t>‹#›</a:t>
            </a:fld>
            <a:endParaRPr lang="en-US"/>
          </a:p>
        </p:txBody>
      </p:sp>
    </p:spTree>
    <p:extLst>
      <p:ext uri="{BB962C8B-B14F-4D97-AF65-F5344CB8AC3E}">
        <p14:creationId xmlns:p14="http://schemas.microsoft.com/office/powerpoint/2010/main" val="153525002"/>
      </p:ext>
    </p:extLst>
  </p:cSld>
  <p:clrMapOvr>
    <a:masterClrMapping/>
  </p:clrMapOvr>
  <p:transition spd="med">
    <p:cut thruBlk="1"/>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a:t>11-18-2018</a:t>
            </a:r>
          </a:p>
        </p:txBody>
      </p:sp>
      <p:sp>
        <p:nvSpPr>
          <p:cNvPr id="4" name="Footer Placeholder 3"/>
          <p:cNvSpPr>
            <a:spLocks noGrp="1"/>
          </p:cNvSpPr>
          <p:nvPr>
            <p:ph type="ftr" sz="quarter" idx="11"/>
          </p:nvPr>
        </p:nvSpPr>
        <p:spPr/>
        <p:txBody>
          <a:bodyPr/>
          <a:lstStyle/>
          <a:p>
            <a:r>
              <a:rPr lang="en-US"/>
              <a:t>Our Eternal Place</a:t>
            </a:r>
          </a:p>
        </p:txBody>
      </p:sp>
      <p:sp>
        <p:nvSpPr>
          <p:cNvPr id="5" name="Slide Number Placeholder 4"/>
          <p:cNvSpPr>
            <a:spLocks noGrp="1"/>
          </p:cNvSpPr>
          <p:nvPr>
            <p:ph type="sldNum" sz="quarter" idx="12"/>
          </p:nvPr>
        </p:nvSpPr>
        <p:spPr/>
        <p:txBody>
          <a:bodyPr/>
          <a:lstStyle/>
          <a:p>
            <a:fld id="{5E16249D-BE7F-4267-B05F-96D1A6468FA2}" type="slidenum">
              <a:rPr lang="en-US" smtClean="0"/>
              <a:pPr/>
              <a:t>‹#›</a:t>
            </a:fld>
            <a:endParaRPr lang="en-US"/>
          </a:p>
        </p:txBody>
      </p:sp>
    </p:spTree>
    <p:extLst>
      <p:ext uri="{BB962C8B-B14F-4D97-AF65-F5344CB8AC3E}">
        <p14:creationId xmlns:p14="http://schemas.microsoft.com/office/powerpoint/2010/main" val="1166848567"/>
      </p:ext>
    </p:extLst>
  </p:cSld>
  <p:clrMapOvr>
    <a:masterClrMapping/>
  </p:clrMapOvr>
  <p:transition spd="med">
    <p:cut thruBlk="1"/>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11-18-2018</a:t>
            </a:r>
          </a:p>
        </p:txBody>
      </p:sp>
      <p:sp>
        <p:nvSpPr>
          <p:cNvPr id="3" name="Footer Placeholder 2"/>
          <p:cNvSpPr>
            <a:spLocks noGrp="1"/>
          </p:cNvSpPr>
          <p:nvPr>
            <p:ph type="ftr" sz="quarter" idx="11"/>
          </p:nvPr>
        </p:nvSpPr>
        <p:spPr/>
        <p:txBody>
          <a:bodyPr/>
          <a:lstStyle/>
          <a:p>
            <a:r>
              <a:rPr lang="en-US"/>
              <a:t>Our Eternal Place</a:t>
            </a:r>
          </a:p>
        </p:txBody>
      </p:sp>
      <p:sp>
        <p:nvSpPr>
          <p:cNvPr id="4" name="Slide Number Placeholder 3"/>
          <p:cNvSpPr>
            <a:spLocks noGrp="1"/>
          </p:cNvSpPr>
          <p:nvPr>
            <p:ph type="sldNum" sz="quarter" idx="12"/>
          </p:nvPr>
        </p:nvSpPr>
        <p:spPr/>
        <p:txBody>
          <a:bodyPr/>
          <a:lstStyle/>
          <a:p>
            <a:fld id="{FBADFB16-B3DB-46C7-8185-C4EDBAC3C4AC}" type="slidenum">
              <a:rPr lang="en-US" smtClean="0"/>
              <a:pPr/>
              <a:t>‹#›</a:t>
            </a:fld>
            <a:endParaRPr lang="en-US"/>
          </a:p>
        </p:txBody>
      </p:sp>
    </p:spTree>
    <p:extLst>
      <p:ext uri="{BB962C8B-B14F-4D97-AF65-F5344CB8AC3E}">
        <p14:creationId xmlns:p14="http://schemas.microsoft.com/office/powerpoint/2010/main" val="403201165"/>
      </p:ext>
    </p:extLst>
  </p:cSld>
  <p:clrMapOvr>
    <a:masterClrMapping/>
  </p:clrMapOvr>
  <p:transition spd="med">
    <p:cut thruBlk="1"/>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1"/>
            <a:ext cx="2400300" cy="1600197"/>
          </a:xfrm>
        </p:spPr>
        <p:txBody>
          <a:bodyPr anchor="b">
            <a:normAutofit/>
          </a:bodyPr>
          <a:lstStyle>
            <a:lvl1pPr>
              <a:defRPr sz="2800" b="0" baseline="0"/>
            </a:lvl1pPr>
          </a:lstStyle>
          <a:p>
            <a:r>
              <a:rPr lang="en-US"/>
              <a:t>Click to edit Master title style</a:t>
            </a:r>
            <a:endParaRPr lang="en-US" dirty="0"/>
          </a:p>
        </p:txBody>
      </p:sp>
      <p:sp>
        <p:nvSpPr>
          <p:cNvPr id="3" name="Content Placeholder 2"/>
          <p:cNvSpPr>
            <a:spLocks noGrp="1"/>
          </p:cNvSpPr>
          <p:nvPr>
            <p:ph idx="1"/>
          </p:nvPr>
        </p:nvSpPr>
        <p:spPr>
          <a:xfrm>
            <a:off x="3378200" y="685800"/>
            <a:ext cx="4559300" cy="5486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30936" y="2099735"/>
            <a:ext cx="24003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11-18-2018</a:t>
            </a:r>
          </a:p>
        </p:txBody>
      </p:sp>
      <p:sp>
        <p:nvSpPr>
          <p:cNvPr id="6" name="Footer Placeholder 5"/>
          <p:cNvSpPr>
            <a:spLocks noGrp="1"/>
          </p:cNvSpPr>
          <p:nvPr>
            <p:ph type="ftr" sz="quarter" idx="11"/>
          </p:nvPr>
        </p:nvSpPr>
        <p:spPr/>
        <p:txBody>
          <a:bodyPr/>
          <a:lstStyle/>
          <a:p>
            <a:r>
              <a:rPr lang="en-US"/>
              <a:t>Our Eternal Place</a:t>
            </a:r>
          </a:p>
        </p:txBody>
      </p:sp>
      <p:sp>
        <p:nvSpPr>
          <p:cNvPr id="7" name="Slide Number Placeholder 6"/>
          <p:cNvSpPr>
            <a:spLocks noGrp="1"/>
          </p:cNvSpPr>
          <p:nvPr>
            <p:ph type="sldNum" sz="quarter" idx="12"/>
          </p:nvPr>
        </p:nvSpPr>
        <p:spPr/>
        <p:txBody>
          <a:bodyPr/>
          <a:lstStyle/>
          <a:p>
            <a:fld id="{902B4F41-8812-4D11-B6F7-99F3BFEEAFE2}" type="slidenum">
              <a:rPr lang="en-US" smtClean="0"/>
              <a:pPr/>
              <a:t>‹#›</a:t>
            </a:fld>
            <a:endParaRPr lang="en-US"/>
          </a:p>
        </p:txBody>
      </p:sp>
    </p:spTree>
    <p:extLst>
      <p:ext uri="{BB962C8B-B14F-4D97-AF65-F5344CB8AC3E}">
        <p14:creationId xmlns:p14="http://schemas.microsoft.com/office/powerpoint/2010/main" val="1291073870"/>
      </p:ext>
    </p:extLst>
  </p:cSld>
  <p:clrMapOvr>
    <a:masterClrMapping/>
  </p:clrMapOvr>
  <p:transition spd="med">
    <p:cut thruBlk="1"/>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105400"/>
            <a:ext cx="846963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5800" y="5257800"/>
            <a:ext cx="7486650" cy="914400"/>
          </a:xfrm>
        </p:spPr>
        <p:txBody>
          <a:bodyPr anchor="b">
            <a:normAutofit/>
          </a:bodyPr>
          <a:lstStyle>
            <a:lvl1pPr>
              <a:defRPr sz="2800" b="0">
                <a:solidFill>
                  <a:schemeClr val="tx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8469630" cy="512892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85800" y="6108590"/>
            <a:ext cx="7486650" cy="597011"/>
          </a:xfrm>
        </p:spPr>
        <p:txBody>
          <a:bodyPr>
            <a:normAutofit/>
          </a:bodyPr>
          <a:lstStyle>
            <a:lvl1pPr marL="0" indent="0">
              <a:lnSpc>
                <a:spcPct val="100000"/>
              </a:lnSpc>
              <a:spcBef>
                <a:spcPts val="800"/>
              </a:spcBef>
              <a:buNone/>
              <a:defRPr sz="1300">
                <a:solidFill>
                  <a:schemeClr val="tx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11-18-2018</a:t>
            </a:r>
          </a:p>
        </p:txBody>
      </p:sp>
      <p:sp>
        <p:nvSpPr>
          <p:cNvPr id="6" name="Footer Placeholder 5"/>
          <p:cNvSpPr>
            <a:spLocks noGrp="1"/>
          </p:cNvSpPr>
          <p:nvPr>
            <p:ph type="ftr" sz="quarter" idx="11"/>
          </p:nvPr>
        </p:nvSpPr>
        <p:spPr/>
        <p:txBody>
          <a:bodyPr/>
          <a:lstStyle/>
          <a:p>
            <a:r>
              <a:rPr lang="en-US"/>
              <a:t>Our Eternal Place</a:t>
            </a:r>
          </a:p>
        </p:txBody>
      </p:sp>
      <p:sp>
        <p:nvSpPr>
          <p:cNvPr id="7" name="Slide Number Placeholder 6"/>
          <p:cNvSpPr>
            <a:spLocks noGrp="1"/>
          </p:cNvSpPr>
          <p:nvPr>
            <p:ph type="sldNum" sz="quarter" idx="12"/>
          </p:nvPr>
        </p:nvSpPr>
        <p:spPr/>
        <p:txBody>
          <a:bodyPr/>
          <a:lstStyle/>
          <a:p>
            <a:fld id="{33E664E1-774C-4EC7-994B-3E05AB1C82FD}" type="slidenum">
              <a:rPr lang="en-US" smtClean="0"/>
              <a:pPr/>
              <a:t>‹#›</a:t>
            </a:fld>
            <a:endParaRPr lang="en-US"/>
          </a:p>
        </p:txBody>
      </p:sp>
    </p:spTree>
    <p:extLst>
      <p:ext uri="{BB962C8B-B14F-4D97-AF65-F5344CB8AC3E}">
        <p14:creationId xmlns:p14="http://schemas.microsoft.com/office/powerpoint/2010/main" val="903763802"/>
      </p:ext>
    </p:extLst>
  </p:cSld>
  <p:clrMapOvr>
    <a:masterClrMapping/>
  </p:clrMapOvr>
  <p:transition spd="med">
    <p:cut thruBlk="1"/>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11-18-2018</a:t>
            </a:r>
          </a:p>
        </p:txBody>
      </p:sp>
      <p:sp>
        <p:nvSpPr>
          <p:cNvPr id="5" name="Footer Placeholder 4"/>
          <p:cNvSpPr>
            <a:spLocks noGrp="1"/>
          </p:cNvSpPr>
          <p:nvPr>
            <p:ph type="ftr" sz="quarter" idx="11"/>
          </p:nvPr>
        </p:nvSpPr>
        <p:spPr/>
        <p:txBody>
          <a:bodyPr/>
          <a:lstStyle/>
          <a:p>
            <a:r>
              <a:rPr lang="en-US"/>
              <a:t>Our Eternal Place</a:t>
            </a:r>
          </a:p>
        </p:txBody>
      </p:sp>
      <p:sp>
        <p:nvSpPr>
          <p:cNvPr id="6" name="Slide Number Placeholder 5"/>
          <p:cNvSpPr>
            <a:spLocks noGrp="1"/>
          </p:cNvSpPr>
          <p:nvPr>
            <p:ph type="sldNum" sz="quarter" idx="12"/>
          </p:nvPr>
        </p:nvSpPr>
        <p:spPr/>
        <p:txBody>
          <a:bodyPr/>
          <a:lstStyle/>
          <a:p>
            <a:fld id="{1D5E8AD9-B3DD-4692-8A92-42ED3C9DBE8D}" type="slidenum">
              <a:rPr lang="en-US" smtClean="0"/>
              <a:pPr/>
              <a:t>‹#›</a:t>
            </a:fld>
            <a:endParaRPr lang="en-US"/>
          </a:p>
        </p:txBody>
      </p:sp>
    </p:spTree>
    <p:extLst>
      <p:ext uri="{BB962C8B-B14F-4D97-AF65-F5344CB8AC3E}">
        <p14:creationId xmlns:p14="http://schemas.microsoft.com/office/powerpoint/2010/main" val="406384983"/>
      </p:ext>
    </p:extLst>
  </p:cSld>
  <p:clrMapOvr>
    <a:masterClrMapping/>
  </p:clrMapOvr>
  <p:transition spd="med">
    <p:cut thruBlk="1"/>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86525" y="381000"/>
            <a:ext cx="1857375"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71500" y="381000"/>
            <a:ext cx="5800725"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11-18-2018</a:t>
            </a:r>
          </a:p>
        </p:txBody>
      </p:sp>
      <p:sp>
        <p:nvSpPr>
          <p:cNvPr id="5" name="Footer Placeholder 4"/>
          <p:cNvSpPr>
            <a:spLocks noGrp="1"/>
          </p:cNvSpPr>
          <p:nvPr>
            <p:ph type="ftr" sz="quarter" idx="11"/>
          </p:nvPr>
        </p:nvSpPr>
        <p:spPr/>
        <p:txBody>
          <a:bodyPr/>
          <a:lstStyle/>
          <a:p>
            <a:r>
              <a:rPr lang="en-US"/>
              <a:t>Our Eternal Place</a:t>
            </a:r>
          </a:p>
        </p:txBody>
      </p:sp>
      <p:sp>
        <p:nvSpPr>
          <p:cNvPr id="6" name="Slide Number Placeholder 5"/>
          <p:cNvSpPr>
            <a:spLocks noGrp="1"/>
          </p:cNvSpPr>
          <p:nvPr>
            <p:ph type="sldNum" sz="quarter" idx="12"/>
          </p:nvPr>
        </p:nvSpPr>
        <p:spPr/>
        <p:txBody>
          <a:bodyPr/>
          <a:lstStyle/>
          <a:p>
            <a:fld id="{218A750C-ECC2-4FBC-9447-8A6640290C80}" type="slidenum">
              <a:rPr lang="en-US" smtClean="0"/>
              <a:pPr/>
              <a:t>‹#›</a:t>
            </a:fld>
            <a:endParaRPr lang="en-US"/>
          </a:p>
        </p:txBody>
      </p:sp>
    </p:spTree>
    <p:extLst>
      <p:ext uri="{BB962C8B-B14F-4D97-AF65-F5344CB8AC3E}">
        <p14:creationId xmlns:p14="http://schemas.microsoft.com/office/powerpoint/2010/main" val="1114411821"/>
      </p:ext>
    </p:extLst>
  </p:cSld>
  <p:clrMapOvr>
    <a:masterClrMapping/>
  </p:clrMapOvr>
  <p:transition spd="med">
    <p:cut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a:t>11-18-2018</a:t>
            </a:r>
          </a:p>
        </p:txBody>
      </p:sp>
      <p:sp>
        <p:nvSpPr>
          <p:cNvPr id="3" name="Footer Placeholder 2"/>
          <p:cNvSpPr>
            <a:spLocks noGrp="1"/>
          </p:cNvSpPr>
          <p:nvPr>
            <p:ph type="ftr" sz="quarter" idx="11"/>
          </p:nvPr>
        </p:nvSpPr>
        <p:spPr/>
        <p:txBody>
          <a:bodyPr/>
          <a:lstStyle>
            <a:lvl1pPr>
              <a:defRPr/>
            </a:lvl1pPr>
          </a:lstStyle>
          <a:p>
            <a:r>
              <a:rPr lang="en-US"/>
              <a:t>Our Eternal Place</a:t>
            </a:r>
          </a:p>
        </p:txBody>
      </p:sp>
      <p:sp>
        <p:nvSpPr>
          <p:cNvPr id="4" name="Slide Number Placeholder 3"/>
          <p:cNvSpPr>
            <a:spLocks noGrp="1"/>
          </p:cNvSpPr>
          <p:nvPr>
            <p:ph type="sldNum" sz="quarter" idx="12"/>
          </p:nvPr>
        </p:nvSpPr>
        <p:spPr/>
        <p:txBody>
          <a:bodyPr/>
          <a:lstStyle>
            <a:lvl1pPr>
              <a:defRPr/>
            </a:lvl1pPr>
          </a:lstStyle>
          <a:p>
            <a:fld id="{400D186F-2A38-40D9-A410-F86CB2F0EA20}" type="slidenum">
              <a:rPr lang="en-US" smtClean="0"/>
              <a:pPr/>
              <a:t>‹#›</a:t>
            </a:fld>
            <a:endParaRPr lang="en-US"/>
          </a:p>
        </p:txBody>
      </p:sp>
    </p:spTree>
  </p:cSld>
  <p:clrMapOvr>
    <a:masterClrMapping/>
  </p:clrMapOvr>
  <p:transition spd="med">
    <p:cut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399" y="272521"/>
            <a:ext cx="3008313" cy="1162844"/>
          </a:xfrm>
        </p:spPr>
        <p:txBody>
          <a:bodyPr anchor="b"/>
          <a:lstStyle>
            <a:lvl1pPr algn="l">
              <a:defRPr sz="1400" b="1"/>
            </a:lvl1pPr>
          </a:lstStyle>
          <a:p>
            <a:r>
              <a:rPr lang="en-US"/>
              <a:t>Click to edit Master title style</a:t>
            </a:r>
          </a:p>
        </p:txBody>
      </p:sp>
      <p:sp>
        <p:nvSpPr>
          <p:cNvPr id="3" name="Content Placeholder 2"/>
          <p:cNvSpPr>
            <a:spLocks noGrp="1"/>
          </p:cNvSpPr>
          <p:nvPr>
            <p:ph idx="1"/>
          </p:nvPr>
        </p:nvSpPr>
        <p:spPr>
          <a:xfrm>
            <a:off x="3574852" y="272521"/>
            <a:ext cx="5111750" cy="5853907"/>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399" y="1435365"/>
            <a:ext cx="3008313" cy="4691063"/>
          </a:xfrm>
        </p:spPr>
        <p:txBody>
          <a:bodyPr/>
          <a:lstStyle>
            <a:lvl1pPr marL="0" indent="0">
              <a:buNone/>
              <a:defRPr sz="1000"/>
            </a:lvl1pPr>
            <a:lvl2pPr marL="320040" indent="0">
              <a:buNone/>
              <a:defRPr sz="800"/>
            </a:lvl2pPr>
            <a:lvl3pPr marL="640080" indent="0">
              <a:buNone/>
              <a:defRPr sz="700"/>
            </a:lvl3pPr>
            <a:lvl4pPr marL="960120" indent="0">
              <a:buNone/>
              <a:defRPr sz="600"/>
            </a:lvl4pPr>
            <a:lvl5pPr marL="1280160" indent="0">
              <a:buNone/>
              <a:defRPr sz="600"/>
            </a:lvl5pPr>
            <a:lvl6pPr marL="1600200" indent="0">
              <a:buNone/>
              <a:defRPr sz="600"/>
            </a:lvl6pPr>
            <a:lvl7pPr marL="1920240" indent="0">
              <a:buNone/>
              <a:defRPr sz="600"/>
            </a:lvl7pPr>
            <a:lvl8pPr marL="2240280" indent="0">
              <a:buNone/>
              <a:defRPr sz="600"/>
            </a:lvl8pPr>
            <a:lvl9pPr marL="2560320"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r>
              <a:rPr lang="en-US"/>
              <a:t>11-18-2018</a:t>
            </a:r>
          </a:p>
        </p:txBody>
      </p:sp>
      <p:sp>
        <p:nvSpPr>
          <p:cNvPr id="6" name="Footer Placeholder 5"/>
          <p:cNvSpPr>
            <a:spLocks noGrp="1"/>
          </p:cNvSpPr>
          <p:nvPr>
            <p:ph type="ftr" sz="quarter" idx="11"/>
          </p:nvPr>
        </p:nvSpPr>
        <p:spPr/>
        <p:txBody>
          <a:bodyPr/>
          <a:lstStyle>
            <a:lvl1pPr>
              <a:defRPr/>
            </a:lvl1pPr>
          </a:lstStyle>
          <a:p>
            <a:r>
              <a:rPr lang="en-US"/>
              <a:t>Our Eternal Place</a:t>
            </a:r>
          </a:p>
        </p:txBody>
      </p:sp>
      <p:sp>
        <p:nvSpPr>
          <p:cNvPr id="7" name="Slide Number Placeholder 6"/>
          <p:cNvSpPr>
            <a:spLocks noGrp="1"/>
          </p:cNvSpPr>
          <p:nvPr>
            <p:ph type="sldNum" sz="quarter" idx="12"/>
          </p:nvPr>
        </p:nvSpPr>
        <p:spPr/>
        <p:txBody>
          <a:bodyPr/>
          <a:lstStyle>
            <a:lvl1pPr>
              <a:defRPr/>
            </a:lvl1pPr>
          </a:lstStyle>
          <a:p>
            <a:fld id="{1BFF4E8D-2792-4C06-B691-FD7438C0C756}" type="slidenum">
              <a:rPr lang="en-US" smtClean="0"/>
              <a:pPr/>
              <a:t>‹#›</a:t>
            </a:fld>
            <a:endParaRPr lang="en-US"/>
          </a:p>
        </p:txBody>
      </p:sp>
    </p:spTree>
  </p:cSld>
  <p:clrMapOvr>
    <a:masterClrMapping/>
  </p:clrMapOvr>
  <p:transition spd="med">
    <p:cut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1891" y="4800865"/>
            <a:ext cx="5486797" cy="566208"/>
          </a:xfrm>
        </p:spPr>
        <p:txBody>
          <a:bodyPr anchor="b"/>
          <a:lstStyle>
            <a:lvl1pPr algn="l">
              <a:defRPr sz="1400" b="1"/>
            </a:lvl1pPr>
          </a:lstStyle>
          <a:p>
            <a:r>
              <a:rPr lang="en-US"/>
              <a:t>Click to edit Master title style</a:t>
            </a:r>
          </a:p>
        </p:txBody>
      </p:sp>
      <p:sp>
        <p:nvSpPr>
          <p:cNvPr id="3" name="Picture Placeholder 2"/>
          <p:cNvSpPr>
            <a:spLocks noGrp="1"/>
          </p:cNvSpPr>
          <p:nvPr>
            <p:ph type="pic" idx="1"/>
          </p:nvPr>
        </p:nvSpPr>
        <p:spPr>
          <a:xfrm>
            <a:off x="1791891" y="612511"/>
            <a:ext cx="5486797" cy="4115593"/>
          </a:xfrm>
        </p:spPr>
        <p:txBody>
          <a:bodyPr/>
          <a:lstStyle>
            <a:lvl1pPr marL="0" indent="0">
              <a:buNone/>
              <a:defRPr sz="2200"/>
            </a:lvl1pPr>
            <a:lvl2pPr marL="320040" indent="0">
              <a:buNone/>
              <a:defRPr sz="2000"/>
            </a:lvl2pPr>
            <a:lvl3pPr marL="640080" indent="0">
              <a:buNone/>
              <a:defRPr sz="1700"/>
            </a:lvl3pPr>
            <a:lvl4pPr marL="960120" indent="0">
              <a:buNone/>
              <a:defRPr sz="1400"/>
            </a:lvl4pPr>
            <a:lvl5pPr marL="1280160" indent="0">
              <a:buNone/>
              <a:defRPr sz="1400"/>
            </a:lvl5pPr>
            <a:lvl6pPr marL="1600200" indent="0">
              <a:buNone/>
              <a:defRPr sz="1400"/>
            </a:lvl6pPr>
            <a:lvl7pPr marL="1920240" indent="0">
              <a:buNone/>
              <a:defRPr sz="1400"/>
            </a:lvl7pPr>
            <a:lvl8pPr marL="2240280" indent="0">
              <a:buNone/>
              <a:defRPr sz="1400"/>
            </a:lvl8pPr>
            <a:lvl9pPr marL="2560320" indent="0">
              <a:buNone/>
              <a:defRPr sz="1400"/>
            </a:lvl9pPr>
          </a:lstStyle>
          <a:p>
            <a:r>
              <a:rPr lang="en-US"/>
              <a:t>Click icon to add picture</a:t>
            </a:r>
          </a:p>
        </p:txBody>
      </p:sp>
      <p:sp>
        <p:nvSpPr>
          <p:cNvPr id="4" name="Text Placeholder 3"/>
          <p:cNvSpPr>
            <a:spLocks noGrp="1"/>
          </p:cNvSpPr>
          <p:nvPr>
            <p:ph type="body" sz="half" idx="2"/>
          </p:nvPr>
        </p:nvSpPr>
        <p:spPr>
          <a:xfrm>
            <a:off x="1791891" y="5367074"/>
            <a:ext cx="5486797" cy="805656"/>
          </a:xfrm>
        </p:spPr>
        <p:txBody>
          <a:bodyPr/>
          <a:lstStyle>
            <a:lvl1pPr marL="0" indent="0">
              <a:buNone/>
              <a:defRPr sz="1000"/>
            </a:lvl1pPr>
            <a:lvl2pPr marL="320040" indent="0">
              <a:buNone/>
              <a:defRPr sz="800"/>
            </a:lvl2pPr>
            <a:lvl3pPr marL="640080" indent="0">
              <a:buNone/>
              <a:defRPr sz="700"/>
            </a:lvl3pPr>
            <a:lvl4pPr marL="960120" indent="0">
              <a:buNone/>
              <a:defRPr sz="600"/>
            </a:lvl4pPr>
            <a:lvl5pPr marL="1280160" indent="0">
              <a:buNone/>
              <a:defRPr sz="600"/>
            </a:lvl5pPr>
            <a:lvl6pPr marL="1600200" indent="0">
              <a:buNone/>
              <a:defRPr sz="600"/>
            </a:lvl6pPr>
            <a:lvl7pPr marL="1920240" indent="0">
              <a:buNone/>
              <a:defRPr sz="600"/>
            </a:lvl7pPr>
            <a:lvl8pPr marL="2240280" indent="0">
              <a:buNone/>
              <a:defRPr sz="600"/>
            </a:lvl8pPr>
            <a:lvl9pPr marL="2560320"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r>
              <a:rPr lang="en-US"/>
              <a:t>11-18-2018</a:t>
            </a:r>
          </a:p>
        </p:txBody>
      </p:sp>
      <p:sp>
        <p:nvSpPr>
          <p:cNvPr id="6" name="Footer Placeholder 5"/>
          <p:cNvSpPr>
            <a:spLocks noGrp="1"/>
          </p:cNvSpPr>
          <p:nvPr>
            <p:ph type="ftr" sz="quarter" idx="11"/>
          </p:nvPr>
        </p:nvSpPr>
        <p:spPr/>
        <p:txBody>
          <a:bodyPr/>
          <a:lstStyle>
            <a:lvl1pPr>
              <a:defRPr/>
            </a:lvl1pPr>
          </a:lstStyle>
          <a:p>
            <a:r>
              <a:rPr lang="en-US"/>
              <a:t>Our Eternal Place</a:t>
            </a:r>
          </a:p>
        </p:txBody>
      </p:sp>
      <p:sp>
        <p:nvSpPr>
          <p:cNvPr id="7" name="Slide Number Placeholder 6"/>
          <p:cNvSpPr>
            <a:spLocks noGrp="1"/>
          </p:cNvSpPr>
          <p:nvPr>
            <p:ph type="sldNum" sz="quarter" idx="12"/>
          </p:nvPr>
        </p:nvSpPr>
        <p:spPr/>
        <p:txBody>
          <a:bodyPr/>
          <a:lstStyle>
            <a:lvl1pPr>
              <a:defRPr/>
            </a:lvl1pPr>
          </a:lstStyle>
          <a:p>
            <a:fld id="{9BFAE669-C828-4754-9844-207F4D7AAEC4}" type="slidenum">
              <a:rPr lang="en-US" smtClean="0"/>
              <a:pPr/>
              <a:t>‹#›</a:t>
            </a:fld>
            <a:endParaRPr lang="en-US"/>
          </a:p>
        </p:txBody>
      </p:sp>
    </p:spTree>
  </p:cSld>
  <p:clrMapOvr>
    <a:masterClrMapping/>
  </p:clrMapOvr>
  <p:transition spd="med">
    <p:cut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4.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5.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6.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922" y="973667"/>
            <a:ext cx="8229203" cy="677333"/>
          </a:xfrm>
          <a:prstGeom prst="rect">
            <a:avLst/>
          </a:prstGeom>
          <a:noFill/>
          <a:ln w="9525">
            <a:noFill/>
            <a:miter lim="800000"/>
            <a:headEnd/>
            <a:tailEnd/>
          </a:ln>
          <a:effectLst/>
        </p:spPr>
        <p:txBody>
          <a:bodyPr vert="horz" wrap="square" lIns="91435" tIns="45718" rIns="91435" bIns="45718"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7625" y="1600730"/>
            <a:ext cx="8229203" cy="4749271"/>
          </a:xfrm>
          <a:prstGeom prst="rect">
            <a:avLst/>
          </a:prstGeom>
          <a:noFill/>
          <a:ln w="9525">
            <a:noFill/>
            <a:miter lim="800000"/>
            <a:headEnd/>
            <a:tailEnd/>
          </a:ln>
          <a:effectLst/>
        </p:spPr>
        <p:txBody>
          <a:bodyPr vert="horz" wrap="square" lIns="91435" tIns="45718" rIns="91435" bIns="4571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399" y="6508750"/>
            <a:ext cx="2133203" cy="476250"/>
          </a:xfrm>
          <a:prstGeom prst="rect">
            <a:avLst/>
          </a:prstGeom>
          <a:noFill/>
          <a:ln w="9525">
            <a:noFill/>
            <a:miter lim="800000"/>
            <a:headEnd/>
            <a:tailEnd/>
          </a:ln>
          <a:effectLst/>
        </p:spPr>
        <p:txBody>
          <a:bodyPr vert="horz" wrap="square" lIns="91435" tIns="45718" rIns="91435" bIns="45718" numCol="1" anchor="t" anchorCtr="0" compatLnSpc="1">
            <a:prstTxWarp prst="textNoShape">
              <a:avLst/>
            </a:prstTxWarp>
          </a:bodyPr>
          <a:lstStyle>
            <a:lvl1pPr defTabSz="914559">
              <a:defRPr sz="1400"/>
            </a:lvl1pPr>
          </a:lstStyle>
          <a:p>
            <a:r>
              <a:rPr lang="en-US"/>
              <a:t>11-18-2018</a:t>
            </a:r>
          </a:p>
        </p:txBody>
      </p:sp>
      <p:sp>
        <p:nvSpPr>
          <p:cNvPr id="1029" name="Rectangle 5"/>
          <p:cNvSpPr>
            <a:spLocks noGrp="1" noChangeArrowheads="1"/>
          </p:cNvSpPr>
          <p:nvPr>
            <p:ph type="ftr" sz="quarter" idx="3"/>
          </p:nvPr>
        </p:nvSpPr>
        <p:spPr bwMode="auto">
          <a:xfrm>
            <a:off x="3124399" y="6508750"/>
            <a:ext cx="2895203" cy="476250"/>
          </a:xfrm>
          <a:prstGeom prst="rect">
            <a:avLst/>
          </a:prstGeom>
          <a:noFill/>
          <a:ln w="9525">
            <a:noFill/>
            <a:miter lim="800000"/>
            <a:headEnd/>
            <a:tailEnd/>
          </a:ln>
          <a:effectLst/>
        </p:spPr>
        <p:txBody>
          <a:bodyPr vert="horz" wrap="square" lIns="91435" tIns="45718" rIns="91435" bIns="45718" numCol="1" anchor="t" anchorCtr="0" compatLnSpc="1">
            <a:prstTxWarp prst="textNoShape">
              <a:avLst/>
            </a:prstTxWarp>
          </a:bodyPr>
          <a:lstStyle>
            <a:lvl1pPr algn="ctr" defTabSz="914559">
              <a:defRPr sz="1400"/>
            </a:lvl1pPr>
          </a:lstStyle>
          <a:p>
            <a:r>
              <a:rPr lang="en-US"/>
              <a:t>Our Eternal Place</a:t>
            </a:r>
          </a:p>
        </p:txBody>
      </p:sp>
      <p:sp>
        <p:nvSpPr>
          <p:cNvPr id="1030" name="Rectangle 6"/>
          <p:cNvSpPr>
            <a:spLocks noGrp="1" noChangeArrowheads="1"/>
          </p:cNvSpPr>
          <p:nvPr>
            <p:ph type="sldNum" sz="quarter" idx="4"/>
          </p:nvPr>
        </p:nvSpPr>
        <p:spPr bwMode="auto">
          <a:xfrm>
            <a:off x="6553399" y="6508750"/>
            <a:ext cx="2133203" cy="476250"/>
          </a:xfrm>
          <a:prstGeom prst="rect">
            <a:avLst/>
          </a:prstGeom>
          <a:noFill/>
          <a:ln w="9525">
            <a:noFill/>
            <a:miter lim="800000"/>
            <a:headEnd/>
            <a:tailEnd/>
          </a:ln>
          <a:effectLst/>
        </p:spPr>
        <p:txBody>
          <a:bodyPr vert="horz" wrap="square" lIns="91435" tIns="45718" rIns="91435" bIns="45718" numCol="1" anchor="t" anchorCtr="0" compatLnSpc="1">
            <a:prstTxWarp prst="textNoShape">
              <a:avLst/>
            </a:prstTxWarp>
          </a:bodyPr>
          <a:lstStyle>
            <a:lvl1pPr algn="r" defTabSz="914559">
              <a:defRPr sz="1400"/>
            </a:lvl1pPr>
          </a:lstStyle>
          <a:p>
            <a:fld id="{03F9CDE7-146A-4B17-9C4E-A9483A6F788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cut thruBlk="1"/>
  </p:transition>
  <p:hf hdr="0"/>
  <p:txStyles>
    <p:titleStyle>
      <a:lvl1pPr algn="l" defTabSz="914559" rtl="0" eaLnBrk="1" fontAlgn="base" hangingPunct="1">
        <a:spcBef>
          <a:spcPct val="0"/>
        </a:spcBef>
        <a:spcAft>
          <a:spcPct val="0"/>
        </a:spcAft>
        <a:defRPr sz="3600">
          <a:solidFill>
            <a:schemeClr val="tx1"/>
          </a:solidFill>
          <a:latin typeface="+mj-lt"/>
          <a:ea typeface="+mj-ea"/>
          <a:cs typeface="+mj-cs"/>
        </a:defRPr>
      </a:lvl1pPr>
      <a:lvl2pPr algn="l" defTabSz="914559" rtl="0" eaLnBrk="1" fontAlgn="base" hangingPunct="1">
        <a:spcBef>
          <a:spcPct val="0"/>
        </a:spcBef>
        <a:spcAft>
          <a:spcPct val="0"/>
        </a:spcAft>
        <a:defRPr sz="3600">
          <a:solidFill>
            <a:schemeClr val="tx1"/>
          </a:solidFill>
          <a:latin typeface="Arial" pitchFamily="34" charset="0"/>
        </a:defRPr>
      </a:lvl2pPr>
      <a:lvl3pPr algn="l" defTabSz="914559" rtl="0" eaLnBrk="1" fontAlgn="base" hangingPunct="1">
        <a:spcBef>
          <a:spcPct val="0"/>
        </a:spcBef>
        <a:spcAft>
          <a:spcPct val="0"/>
        </a:spcAft>
        <a:defRPr sz="3600">
          <a:solidFill>
            <a:schemeClr val="tx1"/>
          </a:solidFill>
          <a:latin typeface="Arial" pitchFamily="34" charset="0"/>
        </a:defRPr>
      </a:lvl3pPr>
      <a:lvl4pPr algn="l" defTabSz="914559" rtl="0" eaLnBrk="1" fontAlgn="base" hangingPunct="1">
        <a:spcBef>
          <a:spcPct val="0"/>
        </a:spcBef>
        <a:spcAft>
          <a:spcPct val="0"/>
        </a:spcAft>
        <a:defRPr sz="3600">
          <a:solidFill>
            <a:schemeClr val="tx1"/>
          </a:solidFill>
          <a:latin typeface="Arial" pitchFamily="34" charset="0"/>
        </a:defRPr>
      </a:lvl4pPr>
      <a:lvl5pPr algn="l" defTabSz="914559" rtl="0" eaLnBrk="1" fontAlgn="base" hangingPunct="1">
        <a:spcBef>
          <a:spcPct val="0"/>
        </a:spcBef>
        <a:spcAft>
          <a:spcPct val="0"/>
        </a:spcAft>
        <a:defRPr sz="3600">
          <a:solidFill>
            <a:schemeClr val="tx1"/>
          </a:solidFill>
          <a:latin typeface="Arial" pitchFamily="34" charset="0"/>
        </a:defRPr>
      </a:lvl5pPr>
      <a:lvl6pPr marL="320040" algn="l" defTabSz="914559" rtl="0" eaLnBrk="1" fontAlgn="base" hangingPunct="1">
        <a:spcBef>
          <a:spcPct val="0"/>
        </a:spcBef>
        <a:spcAft>
          <a:spcPct val="0"/>
        </a:spcAft>
        <a:defRPr sz="3600">
          <a:solidFill>
            <a:schemeClr val="tx1"/>
          </a:solidFill>
          <a:latin typeface="Arial" pitchFamily="34" charset="0"/>
        </a:defRPr>
      </a:lvl6pPr>
      <a:lvl7pPr marL="640080" algn="l" defTabSz="914559" rtl="0" eaLnBrk="1" fontAlgn="base" hangingPunct="1">
        <a:spcBef>
          <a:spcPct val="0"/>
        </a:spcBef>
        <a:spcAft>
          <a:spcPct val="0"/>
        </a:spcAft>
        <a:defRPr sz="3600">
          <a:solidFill>
            <a:schemeClr val="tx1"/>
          </a:solidFill>
          <a:latin typeface="Arial" pitchFamily="34" charset="0"/>
        </a:defRPr>
      </a:lvl7pPr>
      <a:lvl8pPr marL="960120" algn="l" defTabSz="914559" rtl="0" eaLnBrk="1" fontAlgn="base" hangingPunct="1">
        <a:spcBef>
          <a:spcPct val="0"/>
        </a:spcBef>
        <a:spcAft>
          <a:spcPct val="0"/>
        </a:spcAft>
        <a:defRPr sz="3600">
          <a:solidFill>
            <a:schemeClr val="tx1"/>
          </a:solidFill>
          <a:latin typeface="Arial" pitchFamily="34" charset="0"/>
        </a:defRPr>
      </a:lvl8pPr>
      <a:lvl9pPr marL="1280160" algn="l" defTabSz="914559" rtl="0" eaLnBrk="1" fontAlgn="base" hangingPunct="1">
        <a:spcBef>
          <a:spcPct val="0"/>
        </a:spcBef>
        <a:spcAft>
          <a:spcPct val="0"/>
        </a:spcAft>
        <a:defRPr sz="3600">
          <a:solidFill>
            <a:schemeClr val="tx1"/>
          </a:solidFill>
          <a:latin typeface="Arial" pitchFamily="34" charset="0"/>
        </a:defRPr>
      </a:lvl9pPr>
    </p:titleStyle>
    <p:bodyStyle>
      <a:lvl1pPr marL="343377" indent="-343377" algn="l" defTabSz="914559" rtl="0" eaLnBrk="1" fontAlgn="base" hangingPunct="1">
        <a:spcBef>
          <a:spcPct val="20000"/>
        </a:spcBef>
        <a:spcAft>
          <a:spcPct val="0"/>
        </a:spcAft>
        <a:buChar char="•"/>
        <a:defRPr sz="3200">
          <a:solidFill>
            <a:schemeClr val="tx1"/>
          </a:solidFill>
          <a:latin typeface="+mn-lt"/>
          <a:ea typeface="+mn-ea"/>
          <a:cs typeface="+mn-cs"/>
        </a:defRPr>
      </a:lvl1pPr>
      <a:lvl2pPr marL="743427" indent="-286703" algn="l" defTabSz="914559" rtl="0" eaLnBrk="1" fontAlgn="base" hangingPunct="1">
        <a:spcBef>
          <a:spcPct val="20000"/>
        </a:spcBef>
        <a:spcAft>
          <a:spcPct val="0"/>
        </a:spcAft>
        <a:buChar char="–"/>
        <a:defRPr sz="2800">
          <a:solidFill>
            <a:schemeClr val="tx1"/>
          </a:solidFill>
          <a:latin typeface="+mn-lt"/>
        </a:defRPr>
      </a:lvl2pPr>
      <a:lvl3pPr marL="1143477" indent="-228918" algn="l" defTabSz="914559" rtl="0" eaLnBrk="1" fontAlgn="base" hangingPunct="1">
        <a:spcBef>
          <a:spcPct val="20000"/>
        </a:spcBef>
        <a:spcAft>
          <a:spcPct val="0"/>
        </a:spcAft>
        <a:buChar char="•"/>
        <a:defRPr sz="2400">
          <a:solidFill>
            <a:schemeClr val="tx1"/>
          </a:solidFill>
          <a:latin typeface="+mn-lt"/>
        </a:defRPr>
      </a:lvl3pPr>
      <a:lvl4pPr marL="1600200" indent="-228918" algn="l" defTabSz="914559" rtl="0" eaLnBrk="1" fontAlgn="base" hangingPunct="1">
        <a:spcBef>
          <a:spcPct val="20000"/>
        </a:spcBef>
        <a:spcAft>
          <a:spcPct val="0"/>
        </a:spcAft>
        <a:buChar char="–"/>
        <a:defRPr sz="2000">
          <a:solidFill>
            <a:schemeClr val="tx1"/>
          </a:solidFill>
          <a:latin typeface="+mn-lt"/>
        </a:defRPr>
      </a:lvl4pPr>
      <a:lvl5pPr marL="2056924" indent="-227807" algn="l" defTabSz="914559" rtl="0" eaLnBrk="1" fontAlgn="base" hangingPunct="1">
        <a:spcBef>
          <a:spcPct val="20000"/>
        </a:spcBef>
        <a:spcAft>
          <a:spcPct val="0"/>
        </a:spcAft>
        <a:buChar char="»"/>
        <a:defRPr sz="2000">
          <a:solidFill>
            <a:schemeClr val="tx1"/>
          </a:solidFill>
          <a:latin typeface="+mn-lt"/>
        </a:defRPr>
      </a:lvl5pPr>
      <a:lvl6pPr marL="2376964" indent="-227807" algn="l" defTabSz="914559" rtl="0" eaLnBrk="1" fontAlgn="base" hangingPunct="1">
        <a:spcBef>
          <a:spcPct val="20000"/>
        </a:spcBef>
        <a:spcAft>
          <a:spcPct val="0"/>
        </a:spcAft>
        <a:buChar char="»"/>
        <a:defRPr sz="2000">
          <a:solidFill>
            <a:schemeClr val="tx1"/>
          </a:solidFill>
          <a:latin typeface="+mn-lt"/>
        </a:defRPr>
      </a:lvl6pPr>
      <a:lvl7pPr marL="2697004" indent="-227807" algn="l" defTabSz="914559" rtl="0" eaLnBrk="1" fontAlgn="base" hangingPunct="1">
        <a:spcBef>
          <a:spcPct val="20000"/>
        </a:spcBef>
        <a:spcAft>
          <a:spcPct val="0"/>
        </a:spcAft>
        <a:buChar char="»"/>
        <a:defRPr sz="2000">
          <a:solidFill>
            <a:schemeClr val="tx1"/>
          </a:solidFill>
          <a:latin typeface="+mn-lt"/>
        </a:defRPr>
      </a:lvl7pPr>
      <a:lvl8pPr marL="3017044" indent="-227807" algn="l" defTabSz="914559" rtl="0" eaLnBrk="1" fontAlgn="base" hangingPunct="1">
        <a:spcBef>
          <a:spcPct val="20000"/>
        </a:spcBef>
        <a:spcAft>
          <a:spcPct val="0"/>
        </a:spcAft>
        <a:buChar char="»"/>
        <a:defRPr sz="2000">
          <a:solidFill>
            <a:schemeClr val="tx1"/>
          </a:solidFill>
          <a:latin typeface="+mn-lt"/>
        </a:defRPr>
      </a:lvl8pPr>
      <a:lvl9pPr marL="3337084" indent="-227807" algn="l" defTabSz="914559"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640080" rtl="0" eaLnBrk="1" latinLnBrk="0" hangingPunct="1">
        <a:defRPr sz="1300" kern="1200">
          <a:solidFill>
            <a:schemeClr val="tx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457400" y="994833"/>
            <a:ext cx="7829351" cy="592667"/>
          </a:xfrm>
          <a:prstGeom prst="rect">
            <a:avLst/>
          </a:prstGeom>
          <a:noFill/>
          <a:ln w="9525">
            <a:noFill/>
            <a:miter lim="800000"/>
            <a:headEnd/>
            <a:tailEnd/>
          </a:ln>
          <a:effectLst/>
        </p:spPr>
        <p:txBody>
          <a:bodyPr vert="horz" wrap="square" lIns="64005" tIns="32003" rIns="64005" bIns="32003" numCol="1" anchor="ctr" anchorCtr="0" compatLnSpc="1">
            <a:prstTxWarp prst="textNoShape">
              <a:avLst/>
            </a:prstTxWarp>
          </a:bodyPr>
          <a:lstStyle/>
          <a:p>
            <a:pPr lvl="0"/>
            <a:r>
              <a:rPr lang="en-US"/>
              <a:t>Click to edit Master title style</a:t>
            </a:r>
          </a:p>
        </p:txBody>
      </p:sp>
      <p:sp>
        <p:nvSpPr>
          <p:cNvPr id="11267" name="Rectangle 3"/>
          <p:cNvSpPr>
            <a:spLocks noGrp="1" noChangeArrowheads="1"/>
          </p:cNvSpPr>
          <p:nvPr>
            <p:ph type="body" idx="1"/>
          </p:nvPr>
        </p:nvSpPr>
        <p:spPr bwMode="auto">
          <a:xfrm>
            <a:off x="457399" y="1968500"/>
            <a:ext cx="7781726" cy="4157928"/>
          </a:xfrm>
          <a:prstGeom prst="rect">
            <a:avLst/>
          </a:prstGeom>
          <a:noFill/>
          <a:ln w="9525">
            <a:noFill/>
            <a:miter lim="800000"/>
            <a:headEnd/>
            <a:tailEnd/>
          </a:ln>
          <a:effectLst/>
        </p:spPr>
        <p:txBody>
          <a:bodyPr vert="horz" wrap="square" lIns="64005" tIns="32003" rIns="64005" bIns="3200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268" name="Rectangle 4"/>
          <p:cNvSpPr>
            <a:spLocks noGrp="1" noChangeArrowheads="1"/>
          </p:cNvSpPr>
          <p:nvPr>
            <p:ph type="dt" sz="half" idx="2"/>
          </p:nvPr>
        </p:nvSpPr>
        <p:spPr bwMode="auto">
          <a:xfrm>
            <a:off x="457400" y="6318250"/>
            <a:ext cx="2133203" cy="476250"/>
          </a:xfrm>
          <a:prstGeom prst="rect">
            <a:avLst/>
          </a:prstGeom>
          <a:noFill/>
          <a:ln w="9525">
            <a:noFill/>
            <a:miter lim="800000"/>
            <a:headEnd/>
            <a:tailEnd/>
          </a:ln>
          <a:effectLst/>
        </p:spPr>
        <p:txBody>
          <a:bodyPr vert="horz" wrap="square" lIns="64005" tIns="32003" rIns="64005" bIns="32003" numCol="1" anchor="t" anchorCtr="0" compatLnSpc="1">
            <a:prstTxWarp prst="textNoShape">
              <a:avLst/>
            </a:prstTxWarp>
          </a:bodyPr>
          <a:lstStyle>
            <a:lvl1pPr>
              <a:defRPr sz="1000"/>
            </a:lvl1pPr>
          </a:lstStyle>
          <a:p>
            <a:r>
              <a:rPr lang="en-US"/>
              <a:t>11-18-2018</a:t>
            </a:r>
          </a:p>
        </p:txBody>
      </p:sp>
      <p:sp>
        <p:nvSpPr>
          <p:cNvPr id="11269" name="Rectangle 5"/>
          <p:cNvSpPr>
            <a:spLocks noGrp="1" noChangeArrowheads="1"/>
          </p:cNvSpPr>
          <p:nvPr>
            <p:ph type="ftr" sz="quarter" idx="3"/>
          </p:nvPr>
        </p:nvSpPr>
        <p:spPr bwMode="auto">
          <a:xfrm>
            <a:off x="2871392" y="6318250"/>
            <a:ext cx="2895203" cy="476250"/>
          </a:xfrm>
          <a:prstGeom prst="rect">
            <a:avLst/>
          </a:prstGeom>
          <a:noFill/>
          <a:ln w="9525">
            <a:noFill/>
            <a:miter lim="800000"/>
            <a:headEnd/>
            <a:tailEnd/>
          </a:ln>
          <a:effectLst/>
        </p:spPr>
        <p:txBody>
          <a:bodyPr vert="horz" wrap="square" lIns="64005" tIns="32003" rIns="64005" bIns="32003" numCol="1" anchor="t" anchorCtr="0" compatLnSpc="1">
            <a:prstTxWarp prst="textNoShape">
              <a:avLst/>
            </a:prstTxWarp>
          </a:bodyPr>
          <a:lstStyle>
            <a:lvl1pPr algn="ctr">
              <a:defRPr sz="1000"/>
            </a:lvl1pPr>
          </a:lstStyle>
          <a:p>
            <a:r>
              <a:rPr lang="en-US"/>
              <a:t>Our Eternal Place</a:t>
            </a:r>
          </a:p>
        </p:txBody>
      </p:sp>
      <p:sp>
        <p:nvSpPr>
          <p:cNvPr id="11270" name="Rectangle 6"/>
          <p:cNvSpPr>
            <a:spLocks noGrp="1" noChangeArrowheads="1"/>
          </p:cNvSpPr>
          <p:nvPr>
            <p:ph type="sldNum" sz="quarter" idx="4"/>
          </p:nvPr>
        </p:nvSpPr>
        <p:spPr bwMode="auto">
          <a:xfrm>
            <a:off x="6048376" y="6318250"/>
            <a:ext cx="2133203" cy="476250"/>
          </a:xfrm>
          <a:prstGeom prst="rect">
            <a:avLst/>
          </a:prstGeom>
          <a:noFill/>
          <a:ln w="9525">
            <a:noFill/>
            <a:miter lim="800000"/>
            <a:headEnd/>
            <a:tailEnd/>
          </a:ln>
          <a:effectLst/>
        </p:spPr>
        <p:txBody>
          <a:bodyPr vert="horz" wrap="square" lIns="64005" tIns="32003" rIns="64005" bIns="32003" numCol="1" anchor="t" anchorCtr="0" compatLnSpc="1">
            <a:prstTxWarp prst="textNoShape">
              <a:avLst/>
            </a:prstTxWarp>
          </a:bodyPr>
          <a:lstStyle>
            <a:lvl1pPr algn="r">
              <a:defRPr sz="1000"/>
            </a:lvl1pPr>
          </a:lstStyle>
          <a:p>
            <a:fld id="{2B79646D-5093-49C8-8234-F41FFA3633E4}"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med">
    <p:cut thruBlk="1"/>
  </p:transition>
  <p:hf hdr="0"/>
  <p:txStyles>
    <p:titleStyle>
      <a:lvl1pPr algn="l" rtl="0" eaLnBrk="1" fontAlgn="base" hangingPunct="1">
        <a:spcBef>
          <a:spcPct val="0"/>
        </a:spcBef>
        <a:spcAft>
          <a:spcPct val="0"/>
        </a:spcAft>
        <a:defRPr sz="3100" b="1">
          <a:solidFill>
            <a:schemeClr val="tx2"/>
          </a:solidFill>
          <a:latin typeface="+mj-lt"/>
          <a:ea typeface="+mj-ea"/>
          <a:cs typeface="+mj-cs"/>
        </a:defRPr>
      </a:lvl1pPr>
      <a:lvl2pPr algn="l" rtl="0" eaLnBrk="1" fontAlgn="base" hangingPunct="1">
        <a:spcBef>
          <a:spcPct val="0"/>
        </a:spcBef>
        <a:spcAft>
          <a:spcPct val="0"/>
        </a:spcAft>
        <a:defRPr sz="3100" b="1">
          <a:solidFill>
            <a:schemeClr val="tx2"/>
          </a:solidFill>
          <a:latin typeface="Arial" pitchFamily="34" charset="0"/>
        </a:defRPr>
      </a:lvl2pPr>
      <a:lvl3pPr algn="l" rtl="0" eaLnBrk="1" fontAlgn="base" hangingPunct="1">
        <a:spcBef>
          <a:spcPct val="0"/>
        </a:spcBef>
        <a:spcAft>
          <a:spcPct val="0"/>
        </a:spcAft>
        <a:defRPr sz="3100" b="1">
          <a:solidFill>
            <a:schemeClr val="tx2"/>
          </a:solidFill>
          <a:latin typeface="Arial" pitchFamily="34" charset="0"/>
        </a:defRPr>
      </a:lvl3pPr>
      <a:lvl4pPr algn="l" rtl="0" eaLnBrk="1" fontAlgn="base" hangingPunct="1">
        <a:spcBef>
          <a:spcPct val="0"/>
        </a:spcBef>
        <a:spcAft>
          <a:spcPct val="0"/>
        </a:spcAft>
        <a:defRPr sz="3100" b="1">
          <a:solidFill>
            <a:schemeClr val="tx2"/>
          </a:solidFill>
          <a:latin typeface="Arial" pitchFamily="34" charset="0"/>
        </a:defRPr>
      </a:lvl4pPr>
      <a:lvl5pPr algn="l" rtl="0" eaLnBrk="1" fontAlgn="base" hangingPunct="1">
        <a:spcBef>
          <a:spcPct val="0"/>
        </a:spcBef>
        <a:spcAft>
          <a:spcPct val="0"/>
        </a:spcAft>
        <a:defRPr sz="3100" b="1">
          <a:solidFill>
            <a:schemeClr val="tx2"/>
          </a:solidFill>
          <a:latin typeface="Arial" pitchFamily="34" charset="0"/>
        </a:defRPr>
      </a:lvl5pPr>
      <a:lvl6pPr marL="320024" algn="l" rtl="0" eaLnBrk="1" fontAlgn="base" hangingPunct="1">
        <a:spcBef>
          <a:spcPct val="0"/>
        </a:spcBef>
        <a:spcAft>
          <a:spcPct val="0"/>
        </a:spcAft>
        <a:defRPr sz="3100" b="1">
          <a:solidFill>
            <a:schemeClr val="tx2"/>
          </a:solidFill>
          <a:latin typeface="Arial" pitchFamily="34" charset="0"/>
        </a:defRPr>
      </a:lvl6pPr>
      <a:lvl7pPr marL="640048" algn="l" rtl="0" eaLnBrk="1" fontAlgn="base" hangingPunct="1">
        <a:spcBef>
          <a:spcPct val="0"/>
        </a:spcBef>
        <a:spcAft>
          <a:spcPct val="0"/>
        </a:spcAft>
        <a:defRPr sz="3100" b="1">
          <a:solidFill>
            <a:schemeClr val="tx2"/>
          </a:solidFill>
          <a:latin typeface="Arial" pitchFamily="34" charset="0"/>
        </a:defRPr>
      </a:lvl7pPr>
      <a:lvl8pPr marL="960072" algn="l" rtl="0" eaLnBrk="1" fontAlgn="base" hangingPunct="1">
        <a:spcBef>
          <a:spcPct val="0"/>
        </a:spcBef>
        <a:spcAft>
          <a:spcPct val="0"/>
        </a:spcAft>
        <a:defRPr sz="3100" b="1">
          <a:solidFill>
            <a:schemeClr val="tx2"/>
          </a:solidFill>
          <a:latin typeface="Arial" pitchFamily="34" charset="0"/>
        </a:defRPr>
      </a:lvl8pPr>
      <a:lvl9pPr marL="1280096" algn="l" rtl="0" eaLnBrk="1" fontAlgn="base" hangingPunct="1">
        <a:spcBef>
          <a:spcPct val="0"/>
        </a:spcBef>
        <a:spcAft>
          <a:spcPct val="0"/>
        </a:spcAft>
        <a:defRPr sz="3100" b="1">
          <a:solidFill>
            <a:schemeClr val="tx2"/>
          </a:solidFill>
          <a:latin typeface="Arial" pitchFamily="34" charset="0"/>
        </a:defRPr>
      </a:lvl9pPr>
    </p:titleStyle>
    <p:bodyStyle>
      <a:lvl1pPr marL="240018" indent="-240018" algn="l" rtl="0" eaLnBrk="1" fontAlgn="base" hangingPunct="1">
        <a:spcBef>
          <a:spcPct val="20000"/>
        </a:spcBef>
        <a:spcAft>
          <a:spcPct val="0"/>
        </a:spcAft>
        <a:buChar char="•"/>
        <a:defRPr sz="2200">
          <a:solidFill>
            <a:schemeClr val="tx1"/>
          </a:solidFill>
          <a:latin typeface="+mn-lt"/>
          <a:ea typeface="+mn-ea"/>
          <a:cs typeface="+mn-cs"/>
        </a:defRPr>
      </a:lvl1pPr>
      <a:lvl2pPr marL="520039" indent="-200015" algn="l" rtl="0" eaLnBrk="1" fontAlgn="base" hangingPunct="1">
        <a:spcBef>
          <a:spcPct val="20000"/>
        </a:spcBef>
        <a:spcAft>
          <a:spcPct val="0"/>
        </a:spcAft>
        <a:buChar char="–"/>
        <a:defRPr sz="2000">
          <a:solidFill>
            <a:schemeClr val="tx1"/>
          </a:solidFill>
          <a:latin typeface="+mn-lt"/>
        </a:defRPr>
      </a:lvl2pPr>
      <a:lvl3pPr marL="800060" indent="-160012" algn="l" rtl="0" eaLnBrk="1" fontAlgn="base" hangingPunct="1">
        <a:spcBef>
          <a:spcPct val="20000"/>
        </a:spcBef>
        <a:spcAft>
          <a:spcPct val="0"/>
        </a:spcAft>
        <a:buChar char="•"/>
        <a:defRPr sz="1700">
          <a:solidFill>
            <a:schemeClr val="tx1"/>
          </a:solidFill>
          <a:latin typeface="+mn-lt"/>
        </a:defRPr>
      </a:lvl3pPr>
      <a:lvl4pPr marL="1120084" indent="-160012" algn="l" rtl="0" eaLnBrk="1" fontAlgn="base" hangingPunct="1">
        <a:spcBef>
          <a:spcPct val="20000"/>
        </a:spcBef>
        <a:spcAft>
          <a:spcPct val="0"/>
        </a:spcAft>
        <a:buChar char="–"/>
        <a:defRPr sz="1400">
          <a:solidFill>
            <a:schemeClr val="tx1"/>
          </a:solidFill>
          <a:latin typeface="+mn-lt"/>
        </a:defRPr>
      </a:lvl4pPr>
      <a:lvl5pPr marL="1440108" indent="-160012" algn="l" rtl="0" eaLnBrk="1" fontAlgn="base" hangingPunct="1">
        <a:spcBef>
          <a:spcPct val="20000"/>
        </a:spcBef>
        <a:spcAft>
          <a:spcPct val="0"/>
        </a:spcAft>
        <a:buChar char="»"/>
        <a:defRPr sz="1400">
          <a:solidFill>
            <a:schemeClr val="tx1"/>
          </a:solidFill>
          <a:latin typeface="+mn-lt"/>
        </a:defRPr>
      </a:lvl5pPr>
      <a:lvl6pPr marL="1760132" indent="-160012" algn="l" rtl="0" eaLnBrk="1" fontAlgn="base" hangingPunct="1">
        <a:spcBef>
          <a:spcPct val="20000"/>
        </a:spcBef>
        <a:spcAft>
          <a:spcPct val="0"/>
        </a:spcAft>
        <a:buChar char="»"/>
        <a:defRPr sz="1400">
          <a:solidFill>
            <a:schemeClr val="tx1"/>
          </a:solidFill>
          <a:latin typeface="+mn-lt"/>
        </a:defRPr>
      </a:lvl6pPr>
      <a:lvl7pPr marL="2080156" indent="-160012" algn="l" rtl="0" eaLnBrk="1" fontAlgn="base" hangingPunct="1">
        <a:spcBef>
          <a:spcPct val="20000"/>
        </a:spcBef>
        <a:spcAft>
          <a:spcPct val="0"/>
        </a:spcAft>
        <a:buChar char="»"/>
        <a:defRPr sz="1400">
          <a:solidFill>
            <a:schemeClr val="tx1"/>
          </a:solidFill>
          <a:latin typeface="+mn-lt"/>
        </a:defRPr>
      </a:lvl7pPr>
      <a:lvl8pPr marL="2400180" indent="-160012" algn="l" rtl="0" eaLnBrk="1" fontAlgn="base" hangingPunct="1">
        <a:spcBef>
          <a:spcPct val="20000"/>
        </a:spcBef>
        <a:spcAft>
          <a:spcPct val="0"/>
        </a:spcAft>
        <a:buChar char="»"/>
        <a:defRPr sz="1400">
          <a:solidFill>
            <a:schemeClr val="tx1"/>
          </a:solidFill>
          <a:latin typeface="+mn-lt"/>
        </a:defRPr>
      </a:lvl8pPr>
      <a:lvl9pPr marL="2720204" indent="-160012" algn="l" rtl="0" eaLnBrk="1" fontAlgn="base" hangingPunct="1">
        <a:spcBef>
          <a:spcPct val="20000"/>
        </a:spcBef>
        <a:spcAft>
          <a:spcPct val="0"/>
        </a:spcAft>
        <a:buChar char="»"/>
        <a:defRPr sz="1400">
          <a:solidFill>
            <a:schemeClr val="tx1"/>
          </a:solidFill>
          <a:latin typeface="+mn-lt"/>
        </a:defRPr>
      </a:lvl9pPr>
    </p:bodyStyle>
    <p:otherStyle>
      <a:defPPr>
        <a:defRPr lang="en-US"/>
      </a:defPPr>
      <a:lvl1pPr marL="0" algn="l" defTabSz="640048" rtl="0" eaLnBrk="1" latinLnBrk="0" hangingPunct="1">
        <a:defRPr sz="1300" kern="1200">
          <a:solidFill>
            <a:schemeClr val="tx1"/>
          </a:solidFill>
          <a:latin typeface="+mn-lt"/>
          <a:ea typeface="+mn-ea"/>
          <a:cs typeface="+mn-cs"/>
        </a:defRPr>
      </a:lvl1pPr>
      <a:lvl2pPr marL="320024" algn="l" defTabSz="640048" rtl="0" eaLnBrk="1" latinLnBrk="0" hangingPunct="1">
        <a:defRPr sz="1300" kern="1200">
          <a:solidFill>
            <a:schemeClr val="tx1"/>
          </a:solidFill>
          <a:latin typeface="+mn-lt"/>
          <a:ea typeface="+mn-ea"/>
          <a:cs typeface="+mn-cs"/>
        </a:defRPr>
      </a:lvl2pPr>
      <a:lvl3pPr marL="640048" algn="l" defTabSz="640048" rtl="0" eaLnBrk="1" latinLnBrk="0" hangingPunct="1">
        <a:defRPr sz="1300" kern="1200">
          <a:solidFill>
            <a:schemeClr val="tx1"/>
          </a:solidFill>
          <a:latin typeface="+mn-lt"/>
          <a:ea typeface="+mn-ea"/>
          <a:cs typeface="+mn-cs"/>
        </a:defRPr>
      </a:lvl3pPr>
      <a:lvl4pPr marL="960072" algn="l" defTabSz="640048" rtl="0" eaLnBrk="1" latinLnBrk="0" hangingPunct="1">
        <a:defRPr sz="1300" kern="1200">
          <a:solidFill>
            <a:schemeClr val="tx1"/>
          </a:solidFill>
          <a:latin typeface="+mn-lt"/>
          <a:ea typeface="+mn-ea"/>
          <a:cs typeface="+mn-cs"/>
        </a:defRPr>
      </a:lvl4pPr>
      <a:lvl5pPr marL="1280096" algn="l" defTabSz="640048" rtl="0" eaLnBrk="1" latinLnBrk="0" hangingPunct="1">
        <a:defRPr sz="1300" kern="1200">
          <a:solidFill>
            <a:schemeClr val="tx1"/>
          </a:solidFill>
          <a:latin typeface="+mn-lt"/>
          <a:ea typeface="+mn-ea"/>
          <a:cs typeface="+mn-cs"/>
        </a:defRPr>
      </a:lvl5pPr>
      <a:lvl6pPr marL="1600120" algn="l" defTabSz="640048" rtl="0" eaLnBrk="1" latinLnBrk="0" hangingPunct="1">
        <a:defRPr sz="1300" kern="1200">
          <a:solidFill>
            <a:schemeClr val="tx1"/>
          </a:solidFill>
          <a:latin typeface="+mn-lt"/>
          <a:ea typeface="+mn-ea"/>
          <a:cs typeface="+mn-cs"/>
        </a:defRPr>
      </a:lvl6pPr>
      <a:lvl7pPr marL="1920144" algn="l" defTabSz="640048" rtl="0" eaLnBrk="1" latinLnBrk="0" hangingPunct="1">
        <a:defRPr sz="1300" kern="1200">
          <a:solidFill>
            <a:schemeClr val="tx1"/>
          </a:solidFill>
          <a:latin typeface="+mn-lt"/>
          <a:ea typeface="+mn-ea"/>
          <a:cs typeface="+mn-cs"/>
        </a:defRPr>
      </a:lvl7pPr>
      <a:lvl8pPr marL="2240168" algn="l" defTabSz="640048" rtl="0" eaLnBrk="1" latinLnBrk="0" hangingPunct="1">
        <a:defRPr sz="1300" kern="1200">
          <a:solidFill>
            <a:schemeClr val="tx1"/>
          </a:solidFill>
          <a:latin typeface="+mn-lt"/>
          <a:ea typeface="+mn-ea"/>
          <a:cs typeface="+mn-cs"/>
        </a:defRPr>
      </a:lvl8pPr>
      <a:lvl9pPr marL="2560192" algn="l" defTabSz="640048" rtl="0" eaLnBrk="1" latinLnBrk="0" hangingPunct="1">
        <a:defRPr sz="13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bwMode="auto">
          <a:xfrm>
            <a:off x="238127" y="254000"/>
            <a:ext cx="7686477" cy="698500"/>
          </a:xfrm>
          <a:prstGeom prst="rect">
            <a:avLst/>
          </a:prstGeom>
          <a:noFill/>
          <a:ln w="9525">
            <a:noFill/>
            <a:miter lim="800000"/>
            <a:headEnd/>
            <a:tailEnd/>
          </a:ln>
          <a:effectLst/>
        </p:spPr>
        <p:txBody>
          <a:bodyPr vert="horz" wrap="square" lIns="64002" tIns="32001" rIns="64002" bIns="32001" numCol="1" anchor="ctr" anchorCtr="0" compatLnSpc="1">
            <a:prstTxWarp prst="textNoShape">
              <a:avLst/>
            </a:prstTxWarp>
          </a:bodyPr>
          <a:lstStyle/>
          <a:p>
            <a:pPr lvl="0"/>
            <a:r>
              <a:rPr lang="en-US"/>
              <a:t>Click to edit Master title style</a:t>
            </a:r>
          </a:p>
        </p:txBody>
      </p:sp>
      <p:sp>
        <p:nvSpPr>
          <p:cNvPr id="12291" name="Rectangle 3"/>
          <p:cNvSpPr>
            <a:spLocks noGrp="1" noChangeArrowheads="1"/>
          </p:cNvSpPr>
          <p:nvPr>
            <p:ph type="body" idx="1"/>
          </p:nvPr>
        </p:nvSpPr>
        <p:spPr bwMode="auto">
          <a:xfrm>
            <a:off x="238126" y="1079500"/>
            <a:ext cx="8143875" cy="5143500"/>
          </a:xfrm>
          <a:prstGeom prst="rect">
            <a:avLst/>
          </a:prstGeom>
          <a:noFill/>
          <a:ln w="9525">
            <a:noFill/>
            <a:miter lim="800000"/>
            <a:headEnd/>
            <a:tailEnd/>
          </a:ln>
          <a:effectLst/>
        </p:spPr>
        <p:txBody>
          <a:bodyPr vert="horz" wrap="square" lIns="64002" tIns="32001" rIns="64002" bIns="32001"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292" name="Rectangle 4"/>
          <p:cNvSpPr>
            <a:spLocks noGrp="1" noChangeArrowheads="1"/>
          </p:cNvSpPr>
          <p:nvPr>
            <p:ph type="dt" sz="half" idx="2"/>
          </p:nvPr>
        </p:nvSpPr>
        <p:spPr bwMode="auto">
          <a:xfrm>
            <a:off x="285752" y="6572250"/>
            <a:ext cx="2133203" cy="476250"/>
          </a:xfrm>
          <a:prstGeom prst="rect">
            <a:avLst/>
          </a:prstGeom>
          <a:noFill/>
          <a:ln w="9525">
            <a:noFill/>
            <a:miter lim="800000"/>
            <a:headEnd/>
            <a:tailEnd/>
          </a:ln>
          <a:effectLst/>
        </p:spPr>
        <p:txBody>
          <a:bodyPr vert="horz" wrap="square" lIns="64002" tIns="32001" rIns="64002" bIns="32001" numCol="1" anchor="t" anchorCtr="0" compatLnSpc="1">
            <a:prstTxWarp prst="textNoShape">
              <a:avLst/>
            </a:prstTxWarp>
          </a:bodyPr>
          <a:lstStyle>
            <a:lvl1pPr>
              <a:defRPr sz="1000"/>
            </a:lvl1pPr>
          </a:lstStyle>
          <a:p>
            <a:r>
              <a:rPr lang="en-US"/>
              <a:t>11-18-2018</a:t>
            </a:r>
          </a:p>
        </p:txBody>
      </p:sp>
      <p:sp>
        <p:nvSpPr>
          <p:cNvPr id="12293" name="Rectangle 5"/>
          <p:cNvSpPr>
            <a:spLocks noGrp="1" noChangeArrowheads="1"/>
          </p:cNvSpPr>
          <p:nvPr>
            <p:ph type="ftr" sz="quarter" idx="3"/>
          </p:nvPr>
        </p:nvSpPr>
        <p:spPr bwMode="auto">
          <a:xfrm>
            <a:off x="3262315" y="6572250"/>
            <a:ext cx="2895203" cy="476250"/>
          </a:xfrm>
          <a:prstGeom prst="rect">
            <a:avLst/>
          </a:prstGeom>
          <a:noFill/>
          <a:ln w="9525">
            <a:noFill/>
            <a:miter lim="800000"/>
            <a:headEnd/>
            <a:tailEnd/>
          </a:ln>
          <a:effectLst/>
        </p:spPr>
        <p:txBody>
          <a:bodyPr vert="horz" wrap="square" lIns="64002" tIns="32001" rIns="64002" bIns="32001" numCol="1" anchor="t" anchorCtr="0" compatLnSpc="1">
            <a:prstTxWarp prst="textNoShape">
              <a:avLst/>
            </a:prstTxWarp>
          </a:bodyPr>
          <a:lstStyle>
            <a:lvl1pPr algn="ctr">
              <a:defRPr sz="1000"/>
            </a:lvl1pPr>
          </a:lstStyle>
          <a:p>
            <a:r>
              <a:rPr lang="en-US"/>
              <a:t>Our Eternal Place</a:t>
            </a:r>
          </a:p>
        </p:txBody>
      </p:sp>
      <p:sp>
        <p:nvSpPr>
          <p:cNvPr id="12294" name="Rectangle 6"/>
          <p:cNvSpPr>
            <a:spLocks noGrp="1" noChangeArrowheads="1"/>
          </p:cNvSpPr>
          <p:nvPr>
            <p:ph type="sldNum" sz="quarter" idx="4"/>
          </p:nvPr>
        </p:nvSpPr>
        <p:spPr bwMode="auto">
          <a:xfrm>
            <a:off x="7000877" y="6572250"/>
            <a:ext cx="2133203" cy="476250"/>
          </a:xfrm>
          <a:prstGeom prst="rect">
            <a:avLst/>
          </a:prstGeom>
          <a:noFill/>
          <a:ln w="9525">
            <a:noFill/>
            <a:miter lim="800000"/>
            <a:headEnd/>
            <a:tailEnd/>
          </a:ln>
          <a:effectLst/>
        </p:spPr>
        <p:txBody>
          <a:bodyPr vert="horz" wrap="square" lIns="64002" tIns="32001" rIns="64002" bIns="32001" numCol="1" anchor="t" anchorCtr="0" compatLnSpc="1">
            <a:prstTxWarp prst="textNoShape">
              <a:avLst/>
            </a:prstTxWarp>
          </a:bodyPr>
          <a:lstStyle>
            <a:lvl1pPr algn="r">
              <a:defRPr sz="1000"/>
            </a:lvl1pPr>
          </a:lstStyle>
          <a:p>
            <a:fld id="{C6A3FDE7-B746-4B36-B66C-D5C87D4AC255}"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med">
    <p:cut thruBlk="1"/>
  </p:transition>
  <p:hf hdr="0"/>
  <p:txStyles>
    <p:titleStyle>
      <a:lvl1pPr algn="l" rtl="0" eaLnBrk="1" fontAlgn="base" hangingPunct="1">
        <a:spcBef>
          <a:spcPct val="0"/>
        </a:spcBef>
        <a:spcAft>
          <a:spcPct val="0"/>
        </a:spcAft>
        <a:defRPr sz="3100" b="1">
          <a:solidFill>
            <a:schemeClr val="tx1"/>
          </a:solidFill>
          <a:latin typeface="+mj-lt"/>
          <a:ea typeface="+mj-ea"/>
          <a:cs typeface="+mj-cs"/>
        </a:defRPr>
      </a:lvl1pPr>
      <a:lvl2pPr algn="l" rtl="0" eaLnBrk="1" fontAlgn="base" hangingPunct="1">
        <a:spcBef>
          <a:spcPct val="0"/>
        </a:spcBef>
        <a:spcAft>
          <a:spcPct val="0"/>
        </a:spcAft>
        <a:defRPr sz="3100" b="1">
          <a:solidFill>
            <a:schemeClr val="tx1"/>
          </a:solidFill>
          <a:latin typeface="Arial" pitchFamily="34" charset="0"/>
        </a:defRPr>
      </a:lvl2pPr>
      <a:lvl3pPr algn="l" rtl="0" eaLnBrk="1" fontAlgn="base" hangingPunct="1">
        <a:spcBef>
          <a:spcPct val="0"/>
        </a:spcBef>
        <a:spcAft>
          <a:spcPct val="0"/>
        </a:spcAft>
        <a:defRPr sz="3100" b="1">
          <a:solidFill>
            <a:schemeClr val="tx1"/>
          </a:solidFill>
          <a:latin typeface="Arial" pitchFamily="34" charset="0"/>
        </a:defRPr>
      </a:lvl3pPr>
      <a:lvl4pPr algn="l" rtl="0" eaLnBrk="1" fontAlgn="base" hangingPunct="1">
        <a:spcBef>
          <a:spcPct val="0"/>
        </a:spcBef>
        <a:spcAft>
          <a:spcPct val="0"/>
        </a:spcAft>
        <a:defRPr sz="3100" b="1">
          <a:solidFill>
            <a:schemeClr val="tx1"/>
          </a:solidFill>
          <a:latin typeface="Arial" pitchFamily="34" charset="0"/>
        </a:defRPr>
      </a:lvl4pPr>
      <a:lvl5pPr algn="l" rtl="0" eaLnBrk="1" fontAlgn="base" hangingPunct="1">
        <a:spcBef>
          <a:spcPct val="0"/>
        </a:spcBef>
        <a:spcAft>
          <a:spcPct val="0"/>
        </a:spcAft>
        <a:defRPr sz="3100" b="1">
          <a:solidFill>
            <a:schemeClr val="tx1"/>
          </a:solidFill>
          <a:latin typeface="Arial" pitchFamily="34" charset="0"/>
        </a:defRPr>
      </a:lvl5pPr>
      <a:lvl6pPr marL="320008" algn="l" rtl="0" eaLnBrk="1" fontAlgn="base" hangingPunct="1">
        <a:spcBef>
          <a:spcPct val="0"/>
        </a:spcBef>
        <a:spcAft>
          <a:spcPct val="0"/>
        </a:spcAft>
        <a:defRPr sz="3100" b="1">
          <a:solidFill>
            <a:schemeClr val="tx1"/>
          </a:solidFill>
          <a:latin typeface="Arial" pitchFamily="34" charset="0"/>
        </a:defRPr>
      </a:lvl6pPr>
      <a:lvl7pPr marL="640016" algn="l" rtl="0" eaLnBrk="1" fontAlgn="base" hangingPunct="1">
        <a:spcBef>
          <a:spcPct val="0"/>
        </a:spcBef>
        <a:spcAft>
          <a:spcPct val="0"/>
        </a:spcAft>
        <a:defRPr sz="3100" b="1">
          <a:solidFill>
            <a:schemeClr val="tx1"/>
          </a:solidFill>
          <a:latin typeface="Arial" pitchFamily="34" charset="0"/>
        </a:defRPr>
      </a:lvl7pPr>
      <a:lvl8pPr marL="960024" algn="l" rtl="0" eaLnBrk="1" fontAlgn="base" hangingPunct="1">
        <a:spcBef>
          <a:spcPct val="0"/>
        </a:spcBef>
        <a:spcAft>
          <a:spcPct val="0"/>
        </a:spcAft>
        <a:defRPr sz="3100" b="1">
          <a:solidFill>
            <a:schemeClr val="tx1"/>
          </a:solidFill>
          <a:latin typeface="Arial" pitchFamily="34" charset="0"/>
        </a:defRPr>
      </a:lvl8pPr>
      <a:lvl9pPr marL="1280032" algn="l" rtl="0" eaLnBrk="1" fontAlgn="base" hangingPunct="1">
        <a:spcBef>
          <a:spcPct val="0"/>
        </a:spcBef>
        <a:spcAft>
          <a:spcPct val="0"/>
        </a:spcAft>
        <a:defRPr sz="3100" b="1">
          <a:solidFill>
            <a:schemeClr val="tx1"/>
          </a:solidFill>
          <a:latin typeface="Arial" pitchFamily="34" charset="0"/>
        </a:defRPr>
      </a:lvl9pPr>
    </p:titleStyle>
    <p:bodyStyle>
      <a:lvl1pPr marL="240006" indent="-240006" algn="l" rtl="0" eaLnBrk="1" fontAlgn="base" hangingPunct="1">
        <a:spcBef>
          <a:spcPct val="20000"/>
        </a:spcBef>
        <a:spcAft>
          <a:spcPct val="0"/>
        </a:spcAft>
        <a:buChar char="•"/>
        <a:defRPr sz="2200">
          <a:solidFill>
            <a:schemeClr val="tx1"/>
          </a:solidFill>
          <a:latin typeface="+mn-lt"/>
          <a:ea typeface="+mn-ea"/>
          <a:cs typeface="+mn-cs"/>
        </a:defRPr>
      </a:lvl1pPr>
      <a:lvl2pPr marL="520013" indent="-200005" algn="l" rtl="0" eaLnBrk="1" fontAlgn="base" hangingPunct="1">
        <a:spcBef>
          <a:spcPct val="20000"/>
        </a:spcBef>
        <a:spcAft>
          <a:spcPct val="0"/>
        </a:spcAft>
        <a:buChar char="–"/>
        <a:defRPr sz="2000">
          <a:solidFill>
            <a:schemeClr val="tx1"/>
          </a:solidFill>
          <a:latin typeface="+mn-lt"/>
        </a:defRPr>
      </a:lvl2pPr>
      <a:lvl3pPr marL="800020" indent="-160004" algn="l" rtl="0" eaLnBrk="1" fontAlgn="base" hangingPunct="1">
        <a:spcBef>
          <a:spcPct val="20000"/>
        </a:spcBef>
        <a:spcAft>
          <a:spcPct val="0"/>
        </a:spcAft>
        <a:buChar char="•"/>
        <a:defRPr sz="1700">
          <a:solidFill>
            <a:schemeClr val="tx1"/>
          </a:solidFill>
          <a:latin typeface="+mn-lt"/>
        </a:defRPr>
      </a:lvl3pPr>
      <a:lvl4pPr marL="1120028" indent="-160004" algn="l" rtl="0" eaLnBrk="1" fontAlgn="base" hangingPunct="1">
        <a:spcBef>
          <a:spcPct val="20000"/>
        </a:spcBef>
        <a:spcAft>
          <a:spcPct val="0"/>
        </a:spcAft>
        <a:buChar char="–"/>
        <a:defRPr sz="1400">
          <a:solidFill>
            <a:schemeClr val="tx1"/>
          </a:solidFill>
          <a:latin typeface="+mn-lt"/>
        </a:defRPr>
      </a:lvl4pPr>
      <a:lvl5pPr marL="1440036" indent="-160004" algn="l" rtl="0" eaLnBrk="1" fontAlgn="base" hangingPunct="1">
        <a:spcBef>
          <a:spcPct val="20000"/>
        </a:spcBef>
        <a:spcAft>
          <a:spcPct val="0"/>
        </a:spcAft>
        <a:buChar char="»"/>
        <a:defRPr sz="1400">
          <a:solidFill>
            <a:schemeClr val="tx1"/>
          </a:solidFill>
          <a:latin typeface="+mn-lt"/>
        </a:defRPr>
      </a:lvl5pPr>
      <a:lvl6pPr marL="1760044" indent="-160004" algn="l" rtl="0" eaLnBrk="1" fontAlgn="base" hangingPunct="1">
        <a:spcBef>
          <a:spcPct val="20000"/>
        </a:spcBef>
        <a:spcAft>
          <a:spcPct val="0"/>
        </a:spcAft>
        <a:buChar char="»"/>
        <a:defRPr sz="1400">
          <a:solidFill>
            <a:schemeClr val="tx1"/>
          </a:solidFill>
          <a:latin typeface="+mn-lt"/>
        </a:defRPr>
      </a:lvl6pPr>
      <a:lvl7pPr marL="2080052" indent="-160004" algn="l" rtl="0" eaLnBrk="1" fontAlgn="base" hangingPunct="1">
        <a:spcBef>
          <a:spcPct val="20000"/>
        </a:spcBef>
        <a:spcAft>
          <a:spcPct val="0"/>
        </a:spcAft>
        <a:buChar char="»"/>
        <a:defRPr sz="1400">
          <a:solidFill>
            <a:schemeClr val="tx1"/>
          </a:solidFill>
          <a:latin typeface="+mn-lt"/>
        </a:defRPr>
      </a:lvl7pPr>
      <a:lvl8pPr marL="2400060" indent="-160004" algn="l" rtl="0" eaLnBrk="1" fontAlgn="base" hangingPunct="1">
        <a:spcBef>
          <a:spcPct val="20000"/>
        </a:spcBef>
        <a:spcAft>
          <a:spcPct val="0"/>
        </a:spcAft>
        <a:buChar char="»"/>
        <a:defRPr sz="1400">
          <a:solidFill>
            <a:schemeClr val="tx1"/>
          </a:solidFill>
          <a:latin typeface="+mn-lt"/>
        </a:defRPr>
      </a:lvl8pPr>
      <a:lvl9pPr marL="2720068" indent="-160004" algn="l" rtl="0" eaLnBrk="1" fontAlgn="base" hangingPunct="1">
        <a:spcBef>
          <a:spcPct val="20000"/>
        </a:spcBef>
        <a:spcAft>
          <a:spcPct val="0"/>
        </a:spcAft>
        <a:buChar char="»"/>
        <a:defRPr sz="1400">
          <a:solidFill>
            <a:schemeClr val="tx1"/>
          </a:solidFill>
          <a:latin typeface="+mn-lt"/>
        </a:defRPr>
      </a:lvl9pPr>
    </p:bodyStyle>
    <p:otherStyle>
      <a:defPPr>
        <a:defRPr lang="en-US"/>
      </a:defPPr>
      <a:lvl1pPr marL="0" algn="l" defTabSz="640016" rtl="0" eaLnBrk="1" latinLnBrk="0" hangingPunct="1">
        <a:defRPr sz="1300" kern="1200">
          <a:solidFill>
            <a:schemeClr val="tx1"/>
          </a:solidFill>
          <a:latin typeface="+mn-lt"/>
          <a:ea typeface="+mn-ea"/>
          <a:cs typeface="+mn-cs"/>
        </a:defRPr>
      </a:lvl1pPr>
      <a:lvl2pPr marL="320008" algn="l" defTabSz="640016" rtl="0" eaLnBrk="1" latinLnBrk="0" hangingPunct="1">
        <a:defRPr sz="1300" kern="1200">
          <a:solidFill>
            <a:schemeClr val="tx1"/>
          </a:solidFill>
          <a:latin typeface="+mn-lt"/>
          <a:ea typeface="+mn-ea"/>
          <a:cs typeface="+mn-cs"/>
        </a:defRPr>
      </a:lvl2pPr>
      <a:lvl3pPr marL="640016" algn="l" defTabSz="640016" rtl="0" eaLnBrk="1" latinLnBrk="0" hangingPunct="1">
        <a:defRPr sz="1300" kern="1200">
          <a:solidFill>
            <a:schemeClr val="tx1"/>
          </a:solidFill>
          <a:latin typeface="+mn-lt"/>
          <a:ea typeface="+mn-ea"/>
          <a:cs typeface="+mn-cs"/>
        </a:defRPr>
      </a:lvl3pPr>
      <a:lvl4pPr marL="960024" algn="l" defTabSz="640016" rtl="0" eaLnBrk="1" latinLnBrk="0" hangingPunct="1">
        <a:defRPr sz="1300" kern="1200">
          <a:solidFill>
            <a:schemeClr val="tx1"/>
          </a:solidFill>
          <a:latin typeface="+mn-lt"/>
          <a:ea typeface="+mn-ea"/>
          <a:cs typeface="+mn-cs"/>
        </a:defRPr>
      </a:lvl4pPr>
      <a:lvl5pPr marL="1280032" algn="l" defTabSz="640016" rtl="0" eaLnBrk="1" latinLnBrk="0" hangingPunct="1">
        <a:defRPr sz="1300" kern="1200">
          <a:solidFill>
            <a:schemeClr val="tx1"/>
          </a:solidFill>
          <a:latin typeface="+mn-lt"/>
          <a:ea typeface="+mn-ea"/>
          <a:cs typeface="+mn-cs"/>
        </a:defRPr>
      </a:lvl5pPr>
      <a:lvl6pPr marL="1600040" algn="l" defTabSz="640016" rtl="0" eaLnBrk="1" latinLnBrk="0" hangingPunct="1">
        <a:defRPr sz="1300" kern="1200">
          <a:solidFill>
            <a:schemeClr val="tx1"/>
          </a:solidFill>
          <a:latin typeface="+mn-lt"/>
          <a:ea typeface="+mn-ea"/>
          <a:cs typeface="+mn-cs"/>
        </a:defRPr>
      </a:lvl6pPr>
      <a:lvl7pPr marL="1920048" algn="l" defTabSz="640016" rtl="0" eaLnBrk="1" latinLnBrk="0" hangingPunct="1">
        <a:defRPr sz="1300" kern="1200">
          <a:solidFill>
            <a:schemeClr val="tx1"/>
          </a:solidFill>
          <a:latin typeface="+mn-lt"/>
          <a:ea typeface="+mn-ea"/>
          <a:cs typeface="+mn-cs"/>
        </a:defRPr>
      </a:lvl7pPr>
      <a:lvl8pPr marL="2240056" algn="l" defTabSz="640016" rtl="0" eaLnBrk="1" latinLnBrk="0" hangingPunct="1">
        <a:defRPr sz="1300" kern="1200">
          <a:solidFill>
            <a:schemeClr val="tx1"/>
          </a:solidFill>
          <a:latin typeface="+mn-lt"/>
          <a:ea typeface="+mn-ea"/>
          <a:cs typeface="+mn-cs"/>
        </a:defRPr>
      </a:lvl8pPr>
      <a:lvl9pPr marL="2560064" algn="l" defTabSz="640016" rtl="0" eaLnBrk="1" latinLnBrk="0" hangingPunct="1">
        <a:defRPr sz="13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867175" y="63500"/>
            <a:ext cx="8229203" cy="740833"/>
          </a:xfrm>
          <a:prstGeom prst="rect">
            <a:avLst/>
          </a:prstGeom>
          <a:noFill/>
          <a:ln w="9525">
            <a:noFill/>
            <a:miter lim="800000"/>
            <a:headEnd/>
            <a:tailEnd/>
          </a:ln>
          <a:effectLst/>
        </p:spPr>
        <p:txBody>
          <a:bodyPr vert="horz" wrap="square" lIns="63999" tIns="31999" rIns="63999" bIns="31999" numCol="1" anchor="ctr" anchorCtr="0" compatLnSpc="1">
            <a:prstTxWarp prst="textNoShape">
              <a:avLst/>
            </a:prstTxWarp>
          </a:bodyPr>
          <a:lstStyle/>
          <a:p>
            <a:pPr lvl="0"/>
            <a:r>
              <a:rPr lang="en-US"/>
              <a:t>Click to edit Master title style</a:t>
            </a:r>
          </a:p>
        </p:txBody>
      </p:sp>
      <p:sp>
        <p:nvSpPr>
          <p:cNvPr id="13315" name="Rectangle 3"/>
          <p:cNvSpPr>
            <a:spLocks noGrp="1" noChangeArrowheads="1"/>
          </p:cNvSpPr>
          <p:nvPr>
            <p:ph type="body" idx="1"/>
          </p:nvPr>
        </p:nvSpPr>
        <p:spPr bwMode="auto">
          <a:xfrm>
            <a:off x="857253" y="889000"/>
            <a:ext cx="8229203" cy="5397500"/>
          </a:xfrm>
          <a:prstGeom prst="rect">
            <a:avLst/>
          </a:prstGeom>
          <a:noFill/>
          <a:ln w="9525">
            <a:noFill/>
            <a:miter lim="800000"/>
            <a:headEnd/>
            <a:tailEnd/>
          </a:ln>
          <a:effectLst/>
        </p:spPr>
        <p:txBody>
          <a:bodyPr vert="horz" wrap="square" lIns="63999" tIns="31999" rIns="63999" bIns="31999"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316" name="Rectangle 4"/>
          <p:cNvSpPr>
            <a:spLocks noGrp="1" noChangeArrowheads="1"/>
          </p:cNvSpPr>
          <p:nvPr>
            <p:ph type="dt" sz="half" idx="2"/>
          </p:nvPr>
        </p:nvSpPr>
        <p:spPr bwMode="auto">
          <a:xfrm>
            <a:off x="867175" y="6635750"/>
            <a:ext cx="2133203" cy="476250"/>
          </a:xfrm>
          <a:prstGeom prst="rect">
            <a:avLst/>
          </a:prstGeom>
          <a:noFill/>
          <a:ln w="9525">
            <a:noFill/>
            <a:miter lim="800000"/>
            <a:headEnd/>
            <a:tailEnd/>
          </a:ln>
          <a:effectLst/>
        </p:spPr>
        <p:txBody>
          <a:bodyPr vert="horz" wrap="square" lIns="63999" tIns="31999" rIns="63999" bIns="31999" numCol="1" anchor="t" anchorCtr="0" compatLnSpc="1">
            <a:prstTxWarp prst="textNoShape">
              <a:avLst/>
            </a:prstTxWarp>
          </a:bodyPr>
          <a:lstStyle>
            <a:lvl1pPr>
              <a:defRPr sz="1000"/>
            </a:lvl1pPr>
          </a:lstStyle>
          <a:p>
            <a:r>
              <a:rPr lang="en-US"/>
              <a:t>11-18-2018</a:t>
            </a:r>
          </a:p>
        </p:txBody>
      </p:sp>
      <p:sp>
        <p:nvSpPr>
          <p:cNvPr id="13317" name="Rectangle 5"/>
          <p:cNvSpPr>
            <a:spLocks noGrp="1" noChangeArrowheads="1"/>
          </p:cNvSpPr>
          <p:nvPr>
            <p:ph type="ftr" sz="quarter" idx="3"/>
          </p:nvPr>
        </p:nvSpPr>
        <p:spPr bwMode="auto">
          <a:xfrm>
            <a:off x="3534175" y="6635750"/>
            <a:ext cx="2895203" cy="476250"/>
          </a:xfrm>
          <a:prstGeom prst="rect">
            <a:avLst/>
          </a:prstGeom>
          <a:noFill/>
          <a:ln w="9525">
            <a:noFill/>
            <a:miter lim="800000"/>
            <a:headEnd/>
            <a:tailEnd/>
          </a:ln>
          <a:effectLst/>
        </p:spPr>
        <p:txBody>
          <a:bodyPr vert="horz" wrap="square" lIns="63999" tIns="31999" rIns="63999" bIns="31999" numCol="1" anchor="t" anchorCtr="0" compatLnSpc="1">
            <a:prstTxWarp prst="textNoShape">
              <a:avLst/>
            </a:prstTxWarp>
          </a:bodyPr>
          <a:lstStyle>
            <a:lvl1pPr algn="ctr">
              <a:defRPr sz="1000"/>
            </a:lvl1pPr>
          </a:lstStyle>
          <a:p>
            <a:r>
              <a:rPr lang="en-US"/>
              <a:t>Our Eternal Place</a:t>
            </a:r>
          </a:p>
        </p:txBody>
      </p:sp>
      <p:sp>
        <p:nvSpPr>
          <p:cNvPr id="13318" name="Rectangle 6"/>
          <p:cNvSpPr>
            <a:spLocks noGrp="1" noChangeArrowheads="1"/>
          </p:cNvSpPr>
          <p:nvPr>
            <p:ph type="sldNum" sz="quarter" idx="4"/>
          </p:nvPr>
        </p:nvSpPr>
        <p:spPr bwMode="auto">
          <a:xfrm>
            <a:off x="6963175" y="6635750"/>
            <a:ext cx="2133203" cy="476250"/>
          </a:xfrm>
          <a:prstGeom prst="rect">
            <a:avLst/>
          </a:prstGeom>
          <a:noFill/>
          <a:ln w="9525">
            <a:noFill/>
            <a:miter lim="800000"/>
            <a:headEnd/>
            <a:tailEnd/>
          </a:ln>
          <a:effectLst/>
        </p:spPr>
        <p:txBody>
          <a:bodyPr vert="horz" wrap="square" lIns="63999" tIns="31999" rIns="63999" bIns="31999" numCol="1" anchor="t" anchorCtr="0" compatLnSpc="1">
            <a:prstTxWarp prst="textNoShape">
              <a:avLst/>
            </a:prstTxWarp>
          </a:bodyPr>
          <a:lstStyle>
            <a:lvl1pPr algn="r">
              <a:defRPr sz="1000"/>
            </a:lvl1pPr>
          </a:lstStyle>
          <a:p>
            <a:fld id="{0EE05704-9FD5-41A0-B0C9-23B191E4B665}"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spd="med">
    <p:cut thruBlk="1"/>
  </p:transition>
  <p:hf hdr="0"/>
  <p:txStyles>
    <p:titleStyle>
      <a:lvl1pPr algn="l" rtl="0" eaLnBrk="1" fontAlgn="base" hangingPunct="1">
        <a:spcBef>
          <a:spcPct val="0"/>
        </a:spcBef>
        <a:spcAft>
          <a:spcPct val="0"/>
        </a:spcAft>
        <a:defRPr sz="3400" b="1">
          <a:solidFill>
            <a:schemeClr val="tx1"/>
          </a:solidFill>
          <a:latin typeface="+mj-lt"/>
          <a:ea typeface="+mj-ea"/>
          <a:cs typeface="+mj-cs"/>
        </a:defRPr>
      </a:lvl1pPr>
      <a:lvl2pPr algn="l" rtl="0" eaLnBrk="1" fontAlgn="base" hangingPunct="1">
        <a:spcBef>
          <a:spcPct val="0"/>
        </a:spcBef>
        <a:spcAft>
          <a:spcPct val="0"/>
        </a:spcAft>
        <a:defRPr sz="3400" b="1">
          <a:solidFill>
            <a:schemeClr val="tx1"/>
          </a:solidFill>
          <a:latin typeface="Arial" pitchFamily="34" charset="0"/>
        </a:defRPr>
      </a:lvl2pPr>
      <a:lvl3pPr algn="l" rtl="0" eaLnBrk="1" fontAlgn="base" hangingPunct="1">
        <a:spcBef>
          <a:spcPct val="0"/>
        </a:spcBef>
        <a:spcAft>
          <a:spcPct val="0"/>
        </a:spcAft>
        <a:defRPr sz="3400" b="1">
          <a:solidFill>
            <a:schemeClr val="tx1"/>
          </a:solidFill>
          <a:latin typeface="Arial" pitchFamily="34" charset="0"/>
        </a:defRPr>
      </a:lvl3pPr>
      <a:lvl4pPr algn="l" rtl="0" eaLnBrk="1" fontAlgn="base" hangingPunct="1">
        <a:spcBef>
          <a:spcPct val="0"/>
        </a:spcBef>
        <a:spcAft>
          <a:spcPct val="0"/>
        </a:spcAft>
        <a:defRPr sz="3400" b="1">
          <a:solidFill>
            <a:schemeClr val="tx1"/>
          </a:solidFill>
          <a:latin typeface="Arial" pitchFamily="34" charset="0"/>
        </a:defRPr>
      </a:lvl4pPr>
      <a:lvl5pPr algn="l" rtl="0" eaLnBrk="1" fontAlgn="base" hangingPunct="1">
        <a:spcBef>
          <a:spcPct val="0"/>
        </a:spcBef>
        <a:spcAft>
          <a:spcPct val="0"/>
        </a:spcAft>
        <a:defRPr sz="3400" b="1">
          <a:solidFill>
            <a:schemeClr val="tx1"/>
          </a:solidFill>
          <a:latin typeface="Arial" pitchFamily="34" charset="0"/>
        </a:defRPr>
      </a:lvl5pPr>
      <a:lvl6pPr marL="319992" algn="l" rtl="0" eaLnBrk="1" fontAlgn="base" hangingPunct="1">
        <a:spcBef>
          <a:spcPct val="0"/>
        </a:spcBef>
        <a:spcAft>
          <a:spcPct val="0"/>
        </a:spcAft>
        <a:defRPr sz="3400" b="1">
          <a:solidFill>
            <a:schemeClr val="tx1"/>
          </a:solidFill>
          <a:latin typeface="Arial" pitchFamily="34" charset="0"/>
        </a:defRPr>
      </a:lvl6pPr>
      <a:lvl7pPr marL="639984" algn="l" rtl="0" eaLnBrk="1" fontAlgn="base" hangingPunct="1">
        <a:spcBef>
          <a:spcPct val="0"/>
        </a:spcBef>
        <a:spcAft>
          <a:spcPct val="0"/>
        </a:spcAft>
        <a:defRPr sz="3400" b="1">
          <a:solidFill>
            <a:schemeClr val="tx1"/>
          </a:solidFill>
          <a:latin typeface="Arial" pitchFamily="34" charset="0"/>
        </a:defRPr>
      </a:lvl7pPr>
      <a:lvl8pPr marL="959976" algn="l" rtl="0" eaLnBrk="1" fontAlgn="base" hangingPunct="1">
        <a:spcBef>
          <a:spcPct val="0"/>
        </a:spcBef>
        <a:spcAft>
          <a:spcPct val="0"/>
        </a:spcAft>
        <a:defRPr sz="3400" b="1">
          <a:solidFill>
            <a:schemeClr val="tx1"/>
          </a:solidFill>
          <a:latin typeface="Arial" pitchFamily="34" charset="0"/>
        </a:defRPr>
      </a:lvl8pPr>
      <a:lvl9pPr marL="1279968" algn="l" rtl="0" eaLnBrk="1" fontAlgn="base" hangingPunct="1">
        <a:spcBef>
          <a:spcPct val="0"/>
        </a:spcBef>
        <a:spcAft>
          <a:spcPct val="0"/>
        </a:spcAft>
        <a:defRPr sz="3400" b="1">
          <a:solidFill>
            <a:schemeClr val="tx1"/>
          </a:solidFill>
          <a:latin typeface="Arial" pitchFamily="34" charset="0"/>
        </a:defRPr>
      </a:lvl9pPr>
    </p:titleStyle>
    <p:bodyStyle>
      <a:lvl1pPr marL="239994" indent="-239994" algn="l" rtl="0" eaLnBrk="1" fontAlgn="base" hangingPunct="1">
        <a:spcBef>
          <a:spcPct val="20000"/>
        </a:spcBef>
        <a:spcAft>
          <a:spcPct val="0"/>
        </a:spcAft>
        <a:buChar char="•"/>
        <a:defRPr sz="2200">
          <a:solidFill>
            <a:schemeClr val="tx1"/>
          </a:solidFill>
          <a:latin typeface="+mn-lt"/>
          <a:ea typeface="+mn-ea"/>
          <a:cs typeface="+mn-cs"/>
        </a:defRPr>
      </a:lvl1pPr>
      <a:lvl2pPr marL="519987" indent="-199995" algn="l" rtl="0" eaLnBrk="1" fontAlgn="base" hangingPunct="1">
        <a:spcBef>
          <a:spcPct val="20000"/>
        </a:spcBef>
        <a:spcAft>
          <a:spcPct val="0"/>
        </a:spcAft>
        <a:buChar char="–"/>
        <a:defRPr sz="2000">
          <a:solidFill>
            <a:schemeClr val="tx1"/>
          </a:solidFill>
          <a:latin typeface="+mn-lt"/>
        </a:defRPr>
      </a:lvl2pPr>
      <a:lvl3pPr marL="799980" indent="-159996" algn="l" rtl="0" eaLnBrk="1" fontAlgn="base" hangingPunct="1">
        <a:spcBef>
          <a:spcPct val="20000"/>
        </a:spcBef>
        <a:spcAft>
          <a:spcPct val="0"/>
        </a:spcAft>
        <a:buChar char="•"/>
        <a:defRPr sz="1700">
          <a:solidFill>
            <a:schemeClr val="tx1"/>
          </a:solidFill>
          <a:latin typeface="+mn-lt"/>
        </a:defRPr>
      </a:lvl3pPr>
      <a:lvl4pPr marL="1119972" indent="-159996" algn="l" rtl="0" eaLnBrk="1" fontAlgn="base" hangingPunct="1">
        <a:spcBef>
          <a:spcPct val="20000"/>
        </a:spcBef>
        <a:spcAft>
          <a:spcPct val="0"/>
        </a:spcAft>
        <a:buChar char="–"/>
        <a:defRPr sz="1400">
          <a:solidFill>
            <a:schemeClr val="tx1"/>
          </a:solidFill>
          <a:latin typeface="+mn-lt"/>
        </a:defRPr>
      </a:lvl4pPr>
      <a:lvl5pPr marL="1439964" indent="-159996" algn="l" rtl="0" eaLnBrk="1" fontAlgn="base" hangingPunct="1">
        <a:spcBef>
          <a:spcPct val="20000"/>
        </a:spcBef>
        <a:spcAft>
          <a:spcPct val="0"/>
        </a:spcAft>
        <a:buChar char="»"/>
        <a:defRPr sz="1400">
          <a:solidFill>
            <a:schemeClr val="tx1"/>
          </a:solidFill>
          <a:latin typeface="+mn-lt"/>
        </a:defRPr>
      </a:lvl5pPr>
      <a:lvl6pPr marL="1759956" indent="-159996" algn="l" rtl="0" eaLnBrk="1" fontAlgn="base" hangingPunct="1">
        <a:spcBef>
          <a:spcPct val="20000"/>
        </a:spcBef>
        <a:spcAft>
          <a:spcPct val="0"/>
        </a:spcAft>
        <a:buChar char="»"/>
        <a:defRPr sz="1400">
          <a:solidFill>
            <a:schemeClr val="tx1"/>
          </a:solidFill>
          <a:latin typeface="+mn-lt"/>
        </a:defRPr>
      </a:lvl6pPr>
      <a:lvl7pPr marL="2079948" indent="-159996" algn="l" rtl="0" eaLnBrk="1" fontAlgn="base" hangingPunct="1">
        <a:spcBef>
          <a:spcPct val="20000"/>
        </a:spcBef>
        <a:spcAft>
          <a:spcPct val="0"/>
        </a:spcAft>
        <a:buChar char="»"/>
        <a:defRPr sz="1400">
          <a:solidFill>
            <a:schemeClr val="tx1"/>
          </a:solidFill>
          <a:latin typeface="+mn-lt"/>
        </a:defRPr>
      </a:lvl7pPr>
      <a:lvl8pPr marL="2399940" indent="-159996" algn="l" rtl="0" eaLnBrk="1" fontAlgn="base" hangingPunct="1">
        <a:spcBef>
          <a:spcPct val="20000"/>
        </a:spcBef>
        <a:spcAft>
          <a:spcPct val="0"/>
        </a:spcAft>
        <a:buChar char="»"/>
        <a:defRPr sz="1400">
          <a:solidFill>
            <a:schemeClr val="tx1"/>
          </a:solidFill>
          <a:latin typeface="+mn-lt"/>
        </a:defRPr>
      </a:lvl8pPr>
      <a:lvl9pPr marL="2719932" indent="-159996" algn="l" rtl="0" eaLnBrk="1" fontAlgn="base" hangingPunct="1">
        <a:spcBef>
          <a:spcPct val="20000"/>
        </a:spcBef>
        <a:spcAft>
          <a:spcPct val="0"/>
        </a:spcAft>
        <a:buChar char="»"/>
        <a:defRPr sz="1400">
          <a:solidFill>
            <a:schemeClr val="tx1"/>
          </a:solidFill>
          <a:latin typeface="+mn-lt"/>
        </a:defRPr>
      </a:lvl9pPr>
    </p:bodyStyle>
    <p:otherStyle>
      <a:defPPr>
        <a:defRPr lang="en-US"/>
      </a:defPPr>
      <a:lvl1pPr marL="0" algn="l" defTabSz="639984" rtl="0" eaLnBrk="1" latinLnBrk="0" hangingPunct="1">
        <a:defRPr sz="1300" kern="1200">
          <a:solidFill>
            <a:schemeClr val="tx1"/>
          </a:solidFill>
          <a:latin typeface="+mn-lt"/>
          <a:ea typeface="+mn-ea"/>
          <a:cs typeface="+mn-cs"/>
        </a:defRPr>
      </a:lvl1pPr>
      <a:lvl2pPr marL="319992" algn="l" defTabSz="639984" rtl="0" eaLnBrk="1" latinLnBrk="0" hangingPunct="1">
        <a:defRPr sz="1300" kern="1200">
          <a:solidFill>
            <a:schemeClr val="tx1"/>
          </a:solidFill>
          <a:latin typeface="+mn-lt"/>
          <a:ea typeface="+mn-ea"/>
          <a:cs typeface="+mn-cs"/>
        </a:defRPr>
      </a:lvl2pPr>
      <a:lvl3pPr marL="639984" algn="l" defTabSz="639984" rtl="0" eaLnBrk="1" latinLnBrk="0" hangingPunct="1">
        <a:defRPr sz="1300" kern="1200">
          <a:solidFill>
            <a:schemeClr val="tx1"/>
          </a:solidFill>
          <a:latin typeface="+mn-lt"/>
          <a:ea typeface="+mn-ea"/>
          <a:cs typeface="+mn-cs"/>
        </a:defRPr>
      </a:lvl3pPr>
      <a:lvl4pPr marL="959976" algn="l" defTabSz="639984" rtl="0" eaLnBrk="1" latinLnBrk="0" hangingPunct="1">
        <a:defRPr sz="1300" kern="1200">
          <a:solidFill>
            <a:schemeClr val="tx1"/>
          </a:solidFill>
          <a:latin typeface="+mn-lt"/>
          <a:ea typeface="+mn-ea"/>
          <a:cs typeface="+mn-cs"/>
        </a:defRPr>
      </a:lvl4pPr>
      <a:lvl5pPr marL="1279968" algn="l" defTabSz="639984" rtl="0" eaLnBrk="1" latinLnBrk="0" hangingPunct="1">
        <a:defRPr sz="1300" kern="1200">
          <a:solidFill>
            <a:schemeClr val="tx1"/>
          </a:solidFill>
          <a:latin typeface="+mn-lt"/>
          <a:ea typeface="+mn-ea"/>
          <a:cs typeface="+mn-cs"/>
        </a:defRPr>
      </a:lvl5pPr>
      <a:lvl6pPr marL="1599960" algn="l" defTabSz="639984" rtl="0" eaLnBrk="1" latinLnBrk="0" hangingPunct="1">
        <a:defRPr sz="1300" kern="1200">
          <a:solidFill>
            <a:schemeClr val="tx1"/>
          </a:solidFill>
          <a:latin typeface="+mn-lt"/>
          <a:ea typeface="+mn-ea"/>
          <a:cs typeface="+mn-cs"/>
        </a:defRPr>
      </a:lvl6pPr>
      <a:lvl7pPr marL="1919952" algn="l" defTabSz="639984" rtl="0" eaLnBrk="1" latinLnBrk="0" hangingPunct="1">
        <a:defRPr sz="1300" kern="1200">
          <a:solidFill>
            <a:schemeClr val="tx1"/>
          </a:solidFill>
          <a:latin typeface="+mn-lt"/>
          <a:ea typeface="+mn-ea"/>
          <a:cs typeface="+mn-cs"/>
        </a:defRPr>
      </a:lvl7pPr>
      <a:lvl8pPr marL="2239944" algn="l" defTabSz="639984" rtl="0" eaLnBrk="1" latinLnBrk="0" hangingPunct="1">
        <a:defRPr sz="1300" kern="1200">
          <a:solidFill>
            <a:schemeClr val="tx1"/>
          </a:solidFill>
          <a:latin typeface="+mn-lt"/>
          <a:ea typeface="+mn-ea"/>
          <a:cs typeface="+mn-cs"/>
        </a:defRPr>
      </a:lvl8pPr>
      <a:lvl9pPr marL="2559936" algn="l" defTabSz="639984" rtl="0" eaLnBrk="1" latinLnBrk="0" hangingPunct="1">
        <a:defRPr sz="13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248051" y="254000"/>
            <a:ext cx="8229203" cy="677333"/>
          </a:xfrm>
          <a:prstGeom prst="rect">
            <a:avLst/>
          </a:prstGeom>
          <a:noFill/>
          <a:ln w="9525">
            <a:noFill/>
            <a:miter lim="800000"/>
            <a:headEnd/>
            <a:tailEnd/>
          </a:ln>
          <a:effectLst/>
        </p:spPr>
        <p:txBody>
          <a:bodyPr vert="horz" wrap="square" lIns="63996" tIns="31998" rIns="63996" bIns="31998" numCol="1" anchor="ctr" anchorCtr="0" compatLnSpc="1">
            <a:prstTxWarp prst="textNoShape">
              <a:avLst/>
            </a:prstTxWarp>
          </a:bodyPr>
          <a:lstStyle/>
          <a:p>
            <a:pPr lvl="0"/>
            <a:r>
              <a:rPr lang="en-US"/>
              <a:t>Click to edit Master title style</a:t>
            </a:r>
          </a:p>
        </p:txBody>
      </p:sp>
      <p:sp>
        <p:nvSpPr>
          <p:cNvPr id="14339" name="Rectangle 3"/>
          <p:cNvSpPr>
            <a:spLocks noGrp="1" noChangeArrowheads="1"/>
          </p:cNvSpPr>
          <p:nvPr>
            <p:ph type="body" idx="1"/>
          </p:nvPr>
        </p:nvSpPr>
        <p:spPr bwMode="auto">
          <a:xfrm>
            <a:off x="285754" y="1079500"/>
            <a:ext cx="8229203" cy="5270500"/>
          </a:xfrm>
          <a:prstGeom prst="rect">
            <a:avLst/>
          </a:prstGeom>
          <a:noFill/>
          <a:ln w="9525">
            <a:noFill/>
            <a:miter lim="800000"/>
            <a:headEnd/>
            <a:tailEnd/>
          </a:ln>
          <a:effectLst/>
        </p:spPr>
        <p:txBody>
          <a:bodyPr vert="horz" wrap="square" lIns="63996" tIns="31998" rIns="63996" bIns="3199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340" name="Rectangle 4"/>
          <p:cNvSpPr>
            <a:spLocks noGrp="1" noChangeArrowheads="1"/>
          </p:cNvSpPr>
          <p:nvPr>
            <p:ph type="dt" sz="half" idx="2"/>
          </p:nvPr>
        </p:nvSpPr>
        <p:spPr bwMode="auto">
          <a:xfrm>
            <a:off x="333379" y="6699250"/>
            <a:ext cx="2133203" cy="476250"/>
          </a:xfrm>
          <a:prstGeom prst="rect">
            <a:avLst/>
          </a:prstGeom>
          <a:noFill/>
          <a:ln w="9525">
            <a:noFill/>
            <a:miter lim="800000"/>
            <a:headEnd/>
            <a:tailEnd/>
          </a:ln>
          <a:effectLst/>
        </p:spPr>
        <p:txBody>
          <a:bodyPr vert="horz" wrap="square" lIns="63996" tIns="31998" rIns="63996" bIns="31998" numCol="1" anchor="t" anchorCtr="0" compatLnSpc="1">
            <a:prstTxWarp prst="textNoShape">
              <a:avLst/>
            </a:prstTxWarp>
          </a:bodyPr>
          <a:lstStyle>
            <a:lvl1pPr>
              <a:defRPr sz="1000">
                <a:solidFill>
                  <a:schemeClr val="bg1"/>
                </a:solidFill>
              </a:defRPr>
            </a:lvl1pPr>
          </a:lstStyle>
          <a:p>
            <a:r>
              <a:rPr lang="en-US"/>
              <a:t>11-18-2018</a:t>
            </a:r>
          </a:p>
        </p:txBody>
      </p:sp>
      <p:sp>
        <p:nvSpPr>
          <p:cNvPr id="14341" name="Rectangle 5"/>
          <p:cNvSpPr>
            <a:spLocks noGrp="1" noChangeArrowheads="1"/>
          </p:cNvSpPr>
          <p:nvPr>
            <p:ph type="ftr" sz="quarter" idx="3"/>
          </p:nvPr>
        </p:nvSpPr>
        <p:spPr bwMode="auto">
          <a:xfrm>
            <a:off x="3438926" y="6699250"/>
            <a:ext cx="2895203" cy="476250"/>
          </a:xfrm>
          <a:prstGeom prst="rect">
            <a:avLst/>
          </a:prstGeom>
          <a:noFill/>
          <a:ln w="9525">
            <a:noFill/>
            <a:miter lim="800000"/>
            <a:headEnd/>
            <a:tailEnd/>
          </a:ln>
          <a:effectLst/>
        </p:spPr>
        <p:txBody>
          <a:bodyPr vert="horz" wrap="square" lIns="63996" tIns="31998" rIns="63996" bIns="31998" numCol="1" anchor="t" anchorCtr="0" compatLnSpc="1">
            <a:prstTxWarp prst="textNoShape">
              <a:avLst/>
            </a:prstTxWarp>
          </a:bodyPr>
          <a:lstStyle>
            <a:lvl1pPr algn="ctr">
              <a:defRPr sz="1000">
                <a:solidFill>
                  <a:schemeClr val="bg1"/>
                </a:solidFill>
              </a:defRPr>
            </a:lvl1pPr>
          </a:lstStyle>
          <a:p>
            <a:r>
              <a:rPr lang="en-US"/>
              <a:t>Our Eternal Place</a:t>
            </a:r>
          </a:p>
        </p:txBody>
      </p:sp>
      <p:sp>
        <p:nvSpPr>
          <p:cNvPr id="14342" name="Rectangle 6"/>
          <p:cNvSpPr>
            <a:spLocks noGrp="1" noChangeArrowheads="1"/>
          </p:cNvSpPr>
          <p:nvPr>
            <p:ph type="sldNum" sz="quarter" idx="4"/>
          </p:nvPr>
        </p:nvSpPr>
        <p:spPr bwMode="auto">
          <a:xfrm>
            <a:off x="6867926" y="6699250"/>
            <a:ext cx="2133203" cy="476250"/>
          </a:xfrm>
          <a:prstGeom prst="rect">
            <a:avLst/>
          </a:prstGeom>
          <a:noFill/>
          <a:ln w="9525">
            <a:noFill/>
            <a:miter lim="800000"/>
            <a:headEnd/>
            <a:tailEnd/>
          </a:ln>
          <a:effectLst/>
        </p:spPr>
        <p:txBody>
          <a:bodyPr vert="horz" wrap="square" lIns="63996" tIns="31998" rIns="63996" bIns="31998" numCol="1" anchor="t" anchorCtr="0" compatLnSpc="1">
            <a:prstTxWarp prst="textNoShape">
              <a:avLst/>
            </a:prstTxWarp>
          </a:bodyPr>
          <a:lstStyle>
            <a:lvl1pPr algn="r">
              <a:defRPr sz="1000">
                <a:solidFill>
                  <a:schemeClr val="bg1"/>
                </a:solidFill>
              </a:defRPr>
            </a:lvl1pPr>
          </a:lstStyle>
          <a:p>
            <a:fld id="{1974520D-1236-4A80-BA17-7F169C277D97}"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spd="med">
    <p:cut thruBlk="1"/>
  </p:transition>
  <p:hf hdr="0"/>
  <p:txStyles>
    <p:titleStyle>
      <a:lvl1pPr algn="l" rtl="0" eaLnBrk="1" fontAlgn="base" hangingPunct="1">
        <a:spcBef>
          <a:spcPct val="0"/>
        </a:spcBef>
        <a:spcAft>
          <a:spcPct val="0"/>
        </a:spcAft>
        <a:defRPr sz="3100" b="1">
          <a:solidFill>
            <a:schemeClr val="tx1"/>
          </a:solidFill>
          <a:latin typeface="+mj-lt"/>
          <a:ea typeface="+mj-ea"/>
          <a:cs typeface="+mj-cs"/>
        </a:defRPr>
      </a:lvl1pPr>
      <a:lvl2pPr algn="l" rtl="0" eaLnBrk="1" fontAlgn="base" hangingPunct="1">
        <a:spcBef>
          <a:spcPct val="0"/>
        </a:spcBef>
        <a:spcAft>
          <a:spcPct val="0"/>
        </a:spcAft>
        <a:defRPr sz="3100" b="1">
          <a:solidFill>
            <a:schemeClr val="tx1"/>
          </a:solidFill>
          <a:latin typeface="Arial" pitchFamily="34" charset="0"/>
        </a:defRPr>
      </a:lvl2pPr>
      <a:lvl3pPr algn="l" rtl="0" eaLnBrk="1" fontAlgn="base" hangingPunct="1">
        <a:spcBef>
          <a:spcPct val="0"/>
        </a:spcBef>
        <a:spcAft>
          <a:spcPct val="0"/>
        </a:spcAft>
        <a:defRPr sz="3100" b="1">
          <a:solidFill>
            <a:schemeClr val="tx1"/>
          </a:solidFill>
          <a:latin typeface="Arial" pitchFamily="34" charset="0"/>
        </a:defRPr>
      </a:lvl3pPr>
      <a:lvl4pPr algn="l" rtl="0" eaLnBrk="1" fontAlgn="base" hangingPunct="1">
        <a:spcBef>
          <a:spcPct val="0"/>
        </a:spcBef>
        <a:spcAft>
          <a:spcPct val="0"/>
        </a:spcAft>
        <a:defRPr sz="3100" b="1">
          <a:solidFill>
            <a:schemeClr val="tx1"/>
          </a:solidFill>
          <a:latin typeface="Arial" pitchFamily="34" charset="0"/>
        </a:defRPr>
      </a:lvl4pPr>
      <a:lvl5pPr algn="l" rtl="0" eaLnBrk="1" fontAlgn="base" hangingPunct="1">
        <a:spcBef>
          <a:spcPct val="0"/>
        </a:spcBef>
        <a:spcAft>
          <a:spcPct val="0"/>
        </a:spcAft>
        <a:defRPr sz="3100" b="1">
          <a:solidFill>
            <a:schemeClr val="tx1"/>
          </a:solidFill>
          <a:latin typeface="Arial" pitchFamily="34" charset="0"/>
        </a:defRPr>
      </a:lvl5pPr>
      <a:lvl6pPr marL="319976" algn="l" rtl="0" eaLnBrk="1" fontAlgn="base" hangingPunct="1">
        <a:spcBef>
          <a:spcPct val="0"/>
        </a:spcBef>
        <a:spcAft>
          <a:spcPct val="0"/>
        </a:spcAft>
        <a:defRPr sz="3100" b="1">
          <a:solidFill>
            <a:schemeClr val="tx1"/>
          </a:solidFill>
          <a:latin typeface="Arial" pitchFamily="34" charset="0"/>
        </a:defRPr>
      </a:lvl6pPr>
      <a:lvl7pPr marL="639952" algn="l" rtl="0" eaLnBrk="1" fontAlgn="base" hangingPunct="1">
        <a:spcBef>
          <a:spcPct val="0"/>
        </a:spcBef>
        <a:spcAft>
          <a:spcPct val="0"/>
        </a:spcAft>
        <a:defRPr sz="3100" b="1">
          <a:solidFill>
            <a:schemeClr val="tx1"/>
          </a:solidFill>
          <a:latin typeface="Arial" pitchFamily="34" charset="0"/>
        </a:defRPr>
      </a:lvl7pPr>
      <a:lvl8pPr marL="959928" algn="l" rtl="0" eaLnBrk="1" fontAlgn="base" hangingPunct="1">
        <a:spcBef>
          <a:spcPct val="0"/>
        </a:spcBef>
        <a:spcAft>
          <a:spcPct val="0"/>
        </a:spcAft>
        <a:defRPr sz="3100" b="1">
          <a:solidFill>
            <a:schemeClr val="tx1"/>
          </a:solidFill>
          <a:latin typeface="Arial" pitchFamily="34" charset="0"/>
        </a:defRPr>
      </a:lvl8pPr>
      <a:lvl9pPr marL="1279904" algn="l" rtl="0" eaLnBrk="1" fontAlgn="base" hangingPunct="1">
        <a:spcBef>
          <a:spcPct val="0"/>
        </a:spcBef>
        <a:spcAft>
          <a:spcPct val="0"/>
        </a:spcAft>
        <a:defRPr sz="3100" b="1">
          <a:solidFill>
            <a:schemeClr val="tx1"/>
          </a:solidFill>
          <a:latin typeface="Arial" pitchFamily="34" charset="0"/>
        </a:defRPr>
      </a:lvl9pPr>
    </p:titleStyle>
    <p:bodyStyle>
      <a:lvl1pPr marL="239982" indent="-239982" algn="l" rtl="0" eaLnBrk="1" fontAlgn="base" hangingPunct="1">
        <a:spcBef>
          <a:spcPct val="20000"/>
        </a:spcBef>
        <a:spcAft>
          <a:spcPct val="0"/>
        </a:spcAft>
        <a:buChar char="•"/>
        <a:defRPr sz="2200">
          <a:solidFill>
            <a:schemeClr val="bg1"/>
          </a:solidFill>
          <a:latin typeface="+mn-lt"/>
          <a:ea typeface="+mn-ea"/>
          <a:cs typeface="+mn-cs"/>
        </a:defRPr>
      </a:lvl1pPr>
      <a:lvl2pPr marL="519961" indent="-199985" algn="l" rtl="0" eaLnBrk="1" fontAlgn="base" hangingPunct="1">
        <a:spcBef>
          <a:spcPct val="20000"/>
        </a:spcBef>
        <a:spcAft>
          <a:spcPct val="0"/>
        </a:spcAft>
        <a:buChar char="–"/>
        <a:defRPr sz="2000">
          <a:solidFill>
            <a:schemeClr val="bg1"/>
          </a:solidFill>
          <a:latin typeface="+mn-lt"/>
        </a:defRPr>
      </a:lvl2pPr>
      <a:lvl3pPr marL="799940" indent="-159988" algn="l" rtl="0" eaLnBrk="1" fontAlgn="base" hangingPunct="1">
        <a:spcBef>
          <a:spcPct val="20000"/>
        </a:spcBef>
        <a:spcAft>
          <a:spcPct val="0"/>
        </a:spcAft>
        <a:buChar char="•"/>
        <a:defRPr sz="1700">
          <a:solidFill>
            <a:schemeClr val="bg1"/>
          </a:solidFill>
          <a:latin typeface="+mn-lt"/>
        </a:defRPr>
      </a:lvl3pPr>
      <a:lvl4pPr marL="1119916" indent="-159988" algn="l" rtl="0" eaLnBrk="1" fontAlgn="base" hangingPunct="1">
        <a:spcBef>
          <a:spcPct val="20000"/>
        </a:spcBef>
        <a:spcAft>
          <a:spcPct val="0"/>
        </a:spcAft>
        <a:buChar char="–"/>
        <a:defRPr sz="1400">
          <a:solidFill>
            <a:schemeClr val="bg1"/>
          </a:solidFill>
          <a:latin typeface="+mn-lt"/>
        </a:defRPr>
      </a:lvl4pPr>
      <a:lvl5pPr marL="1439892" indent="-159988" algn="l" rtl="0" eaLnBrk="1" fontAlgn="base" hangingPunct="1">
        <a:spcBef>
          <a:spcPct val="20000"/>
        </a:spcBef>
        <a:spcAft>
          <a:spcPct val="0"/>
        </a:spcAft>
        <a:buChar char="»"/>
        <a:defRPr sz="1400">
          <a:solidFill>
            <a:schemeClr val="bg1"/>
          </a:solidFill>
          <a:latin typeface="+mn-lt"/>
        </a:defRPr>
      </a:lvl5pPr>
      <a:lvl6pPr marL="1759868" indent="-159988" algn="l" rtl="0" eaLnBrk="1" fontAlgn="base" hangingPunct="1">
        <a:spcBef>
          <a:spcPct val="20000"/>
        </a:spcBef>
        <a:spcAft>
          <a:spcPct val="0"/>
        </a:spcAft>
        <a:buChar char="»"/>
        <a:defRPr sz="1400">
          <a:solidFill>
            <a:schemeClr val="bg1"/>
          </a:solidFill>
          <a:latin typeface="+mn-lt"/>
        </a:defRPr>
      </a:lvl6pPr>
      <a:lvl7pPr marL="2079844" indent="-159988" algn="l" rtl="0" eaLnBrk="1" fontAlgn="base" hangingPunct="1">
        <a:spcBef>
          <a:spcPct val="20000"/>
        </a:spcBef>
        <a:spcAft>
          <a:spcPct val="0"/>
        </a:spcAft>
        <a:buChar char="»"/>
        <a:defRPr sz="1400">
          <a:solidFill>
            <a:schemeClr val="bg1"/>
          </a:solidFill>
          <a:latin typeface="+mn-lt"/>
        </a:defRPr>
      </a:lvl7pPr>
      <a:lvl8pPr marL="2399820" indent="-159988" algn="l" rtl="0" eaLnBrk="1" fontAlgn="base" hangingPunct="1">
        <a:spcBef>
          <a:spcPct val="20000"/>
        </a:spcBef>
        <a:spcAft>
          <a:spcPct val="0"/>
        </a:spcAft>
        <a:buChar char="»"/>
        <a:defRPr sz="1400">
          <a:solidFill>
            <a:schemeClr val="bg1"/>
          </a:solidFill>
          <a:latin typeface="+mn-lt"/>
        </a:defRPr>
      </a:lvl8pPr>
      <a:lvl9pPr marL="2719796" indent="-159988" algn="l" rtl="0" eaLnBrk="1" fontAlgn="base" hangingPunct="1">
        <a:spcBef>
          <a:spcPct val="20000"/>
        </a:spcBef>
        <a:spcAft>
          <a:spcPct val="0"/>
        </a:spcAft>
        <a:buChar char="»"/>
        <a:defRPr sz="1400">
          <a:solidFill>
            <a:schemeClr val="bg1"/>
          </a:solidFill>
          <a:latin typeface="+mn-lt"/>
        </a:defRPr>
      </a:lvl9pPr>
    </p:bodyStyle>
    <p:otherStyle>
      <a:defPPr>
        <a:defRPr lang="en-US"/>
      </a:defPPr>
      <a:lvl1pPr marL="0" algn="l" defTabSz="639952" rtl="0" eaLnBrk="1" latinLnBrk="0" hangingPunct="1">
        <a:defRPr sz="1300" kern="1200">
          <a:solidFill>
            <a:schemeClr val="tx1"/>
          </a:solidFill>
          <a:latin typeface="+mn-lt"/>
          <a:ea typeface="+mn-ea"/>
          <a:cs typeface="+mn-cs"/>
        </a:defRPr>
      </a:lvl1pPr>
      <a:lvl2pPr marL="319976" algn="l" defTabSz="639952" rtl="0" eaLnBrk="1" latinLnBrk="0" hangingPunct="1">
        <a:defRPr sz="1300" kern="1200">
          <a:solidFill>
            <a:schemeClr val="tx1"/>
          </a:solidFill>
          <a:latin typeface="+mn-lt"/>
          <a:ea typeface="+mn-ea"/>
          <a:cs typeface="+mn-cs"/>
        </a:defRPr>
      </a:lvl2pPr>
      <a:lvl3pPr marL="639952" algn="l" defTabSz="639952" rtl="0" eaLnBrk="1" latinLnBrk="0" hangingPunct="1">
        <a:defRPr sz="1300" kern="1200">
          <a:solidFill>
            <a:schemeClr val="tx1"/>
          </a:solidFill>
          <a:latin typeface="+mn-lt"/>
          <a:ea typeface="+mn-ea"/>
          <a:cs typeface="+mn-cs"/>
        </a:defRPr>
      </a:lvl3pPr>
      <a:lvl4pPr marL="959928" algn="l" defTabSz="639952" rtl="0" eaLnBrk="1" latinLnBrk="0" hangingPunct="1">
        <a:defRPr sz="1300" kern="1200">
          <a:solidFill>
            <a:schemeClr val="tx1"/>
          </a:solidFill>
          <a:latin typeface="+mn-lt"/>
          <a:ea typeface="+mn-ea"/>
          <a:cs typeface="+mn-cs"/>
        </a:defRPr>
      </a:lvl4pPr>
      <a:lvl5pPr marL="1279904" algn="l" defTabSz="639952" rtl="0" eaLnBrk="1" latinLnBrk="0" hangingPunct="1">
        <a:defRPr sz="1300" kern="1200">
          <a:solidFill>
            <a:schemeClr val="tx1"/>
          </a:solidFill>
          <a:latin typeface="+mn-lt"/>
          <a:ea typeface="+mn-ea"/>
          <a:cs typeface="+mn-cs"/>
        </a:defRPr>
      </a:lvl5pPr>
      <a:lvl6pPr marL="1599880" algn="l" defTabSz="639952" rtl="0" eaLnBrk="1" latinLnBrk="0" hangingPunct="1">
        <a:defRPr sz="1300" kern="1200">
          <a:solidFill>
            <a:schemeClr val="tx1"/>
          </a:solidFill>
          <a:latin typeface="+mn-lt"/>
          <a:ea typeface="+mn-ea"/>
          <a:cs typeface="+mn-cs"/>
        </a:defRPr>
      </a:lvl6pPr>
      <a:lvl7pPr marL="1919856" algn="l" defTabSz="639952" rtl="0" eaLnBrk="1" latinLnBrk="0" hangingPunct="1">
        <a:defRPr sz="1300" kern="1200">
          <a:solidFill>
            <a:schemeClr val="tx1"/>
          </a:solidFill>
          <a:latin typeface="+mn-lt"/>
          <a:ea typeface="+mn-ea"/>
          <a:cs typeface="+mn-cs"/>
        </a:defRPr>
      </a:lvl7pPr>
      <a:lvl8pPr marL="2239832" algn="l" defTabSz="639952" rtl="0" eaLnBrk="1" latinLnBrk="0" hangingPunct="1">
        <a:defRPr sz="1300" kern="1200">
          <a:solidFill>
            <a:schemeClr val="tx1"/>
          </a:solidFill>
          <a:latin typeface="+mn-lt"/>
          <a:ea typeface="+mn-ea"/>
          <a:cs typeface="+mn-cs"/>
        </a:defRPr>
      </a:lvl8pPr>
      <a:lvl9pPr marL="2559808" algn="l" defTabSz="639952" rtl="0" eaLnBrk="1" latinLnBrk="0" hangingPunct="1">
        <a:defRPr sz="13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8418195" y="0"/>
            <a:ext cx="731520" cy="6858000"/>
          </a:xfrm>
          <a:prstGeom prst="rect">
            <a:avLst/>
          </a:pr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946404" y="365760"/>
            <a:ext cx="7269480" cy="1325562"/>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946404" y="1828801"/>
            <a:ext cx="6446520" cy="43513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16200000">
            <a:off x="7831456" y="1044178"/>
            <a:ext cx="1904999" cy="273844"/>
          </a:xfrm>
          <a:prstGeom prst="rect">
            <a:avLst/>
          </a:prstGeom>
        </p:spPr>
        <p:txBody>
          <a:bodyPr vert="horz" lIns="91440" tIns="45720" rIns="91440" bIns="45720" rtlCol="0" anchor="ctr"/>
          <a:lstStyle>
            <a:lvl1pPr algn="r">
              <a:defRPr sz="1050" b="0">
                <a:solidFill>
                  <a:srgbClr val="969696"/>
                </a:solidFill>
              </a:defRPr>
            </a:lvl1pPr>
          </a:lstStyle>
          <a:p>
            <a:r>
              <a:rPr lang="en-US"/>
              <a:t>11-18-2018</a:t>
            </a:r>
          </a:p>
        </p:txBody>
      </p:sp>
      <p:sp>
        <p:nvSpPr>
          <p:cNvPr id="5" name="Footer Placeholder 4"/>
          <p:cNvSpPr>
            <a:spLocks noGrp="1"/>
          </p:cNvSpPr>
          <p:nvPr>
            <p:ph type="ftr" sz="quarter" idx="3"/>
          </p:nvPr>
        </p:nvSpPr>
        <p:spPr>
          <a:xfrm rot="16200000">
            <a:off x="6993255" y="4092178"/>
            <a:ext cx="3581400" cy="273844"/>
          </a:xfrm>
          <a:prstGeom prst="rect">
            <a:avLst/>
          </a:prstGeom>
        </p:spPr>
        <p:txBody>
          <a:bodyPr vert="horz" lIns="91440" tIns="45720" rIns="91440" bIns="45720" rtlCol="0" anchor="ctr"/>
          <a:lstStyle>
            <a:lvl1pPr algn="l">
              <a:defRPr sz="1050">
                <a:solidFill>
                  <a:schemeClr val="tx1">
                    <a:lumMod val="65000"/>
                  </a:schemeClr>
                </a:solidFill>
              </a:defRPr>
            </a:lvl1pPr>
          </a:lstStyle>
          <a:p>
            <a:r>
              <a:rPr lang="en-US"/>
              <a:t>Our Eternal Place</a:t>
            </a:r>
          </a:p>
        </p:txBody>
      </p:sp>
      <p:sp>
        <p:nvSpPr>
          <p:cNvPr id="6" name="Slide Number Placeholder 5"/>
          <p:cNvSpPr>
            <a:spLocks noGrp="1"/>
          </p:cNvSpPr>
          <p:nvPr>
            <p:ph type="sldNum" sz="quarter" idx="4"/>
          </p:nvPr>
        </p:nvSpPr>
        <p:spPr>
          <a:xfrm>
            <a:off x="8441055" y="6172201"/>
            <a:ext cx="685800" cy="593725"/>
          </a:xfrm>
          <a:prstGeom prst="rect">
            <a:avLst/>
          </a:prstGeom>
        </p:spPr>
        <p:txBody>
          <a:bodyPr vert="horz" lIns="27432" tIns="45720" rIns="27432" bIns="45720" rtlCol="0" anchor="ctr">
            <a:normAutofit/>
          </a:bodyPr>
          <a:lstStyle>
            <a:lvl1pPr algn="ctr">
              <a:defRPr sz="3200">
                <a:solidFill>
                  <a:srgbClr val="777777"/>
                </a:solidFill>
              </a:defRPr>
            </a:lvl1pPr>
          </a:lstStyle>
          <a:p>
            <a:fld id="{03F9CDE7-146A-4B17-9C4E-A9483A6F788D}" type="slidenum">
              <a:rPr lang="en-US" smtClean="0"/>
              <a:pPr/>
              <a:t>‹#›</a:t>
            </a:fld>
            <a:endParaRPr lang="en-US"/>
          </a:p>
        </p:txBody>
      </p:sp>
    </p:spTree>
    <p:extLst>
      <p:ext uri="{BB962C8B-B14F-4D97-AF65-F5344CB8AC3E}">
        <p14:creationId xmlns:p14="http://schemas.microsoft.com/office/powerpoint/2010/main" val="465668188"/>
      </p:ext>
    </p:extLst>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ransition spd="med">
    <p:cut thruBlk="1"/>
  </p:transition>
  <p:hf hdr="0"/>
  <p:txStyles>
    <p:titleStyle>
      <a:lvl1pPr algn="l" defTabSz="914400" rtl="0" eaLnBrk="1" latinLnBrk="0" hangingPunct="1">
        <a:lnSpc>
          <a:spcPct val="90000"/>
        </a:lnSpc>
        <a:spcBef>
          <a:spcPct val="0"/>
        </a:spcBef>
        <a:buNone/>
        <a:defRPr sz="40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2.xml"/></Relationships>
</file>

<file path=ppt/slides/_rels/slide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26.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6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3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5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3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6144EA85-D1EB-41B0-93E5-0E8BE8BBCCFC}"/>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7830800" y="-115410"/>
            <a:ext cx="0" cy="7190913"/>
          </a:xfrm>
          <a:prstGeom prst="line">
            <a:avLst/>
          </a:prstGeom>
        </p:spPr>
        <p:style>
          <a:lnRef idx="1">
            <a:schemeClr val="accent1"/>
          </a:lnRef>
          <a:fillRef idx="0">
            <a:schemeClr val="accent1"/>
          </a:fillRef>
          <a:effectRef idx="0">
            <a:schemeClr val="accent1"/>
          </a:effectRef>
          <a:fontRef idx="minor">
            <a:schemeClr val="tx1"/>
          </a:fontRef>
        </p:style>
      </p:cxnSp>
      <p:pic>
        <p:nvPicPr>
          <p:cNvPr id="1026" name="Picture 2" descr="Related image">
            <a:extLst>
              <a:ext uri="{FF2B5EF4-FFF2-40B4-BE49-F238E27FC236}">
                <a16:creationId xmlns:a16="http://schemas.microsoft.com/office/drawing/2014/main" id="{7A5CA787-AFFA-442A-B1C1-B5A22AD56065}"/>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0" y="40727"/>
            <a:ext cx="6635880" cy="677654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5029204" y="533400"/>
            <a:ext cx="3352785" cy="2667000"/>
          </a:xfrm>
        </p:spPr>
        <p:txBody>
          <a:bodyPr>
            <a:normAutofit/>
          </a:bodyPr>
          <a:lstStyle/>
          <a:p>
            <a:r>
              <a:rPr lang="en-US" spc="-150" dirty="0">
                <a:latin typeface="Cambria" charset="0"/>
                <a:ea typeface="Cambria" charset="0"/>
                <a:cs typeface="Cambria" charset="0"/>
              </a:rPr>
              <a:t>Our Eternal Place II</a:t>
            </a:r>
          </a:p>
        </p:txBody>
      </p:sp>
      <p:sp>
        <p:nvSpPr>
          <p:cNvPr id="3" name="Subtitle 2"/>
          <p:cNvSpPr>
            <a:spLocks noGrp="1"/>
          </p:cNvSpPr>
          <p:nvPr>
            <p:ph type="subTitle" idx="1"/>
          </p:nvPr>
        </p:nvSpPr>
        <p:spPr>
          <a:xfrm>
            <a:off x="5029204" y="4800600"/>
            <a:ext cx="3245879" cy="1691640"/>
          </a:xfrm>
        </p:spPr>
        <p:txBody>
          <a:bodyPr>
            <a:normAutofit/>
          </a:bodyPr>
          <a:lstStyle/>
          <a:p>
            <a:r>
              <a:rPr lang="en-US" sz="1700" b="1" dirty="0">
                <a:solidFill>
                  <a:schemeClr val="tx1">
                    <a:lumMod val="85000"/>
                  </a:schemeClr>
                </a:solidFill>
                <a:latin typeface="Cambria" panose="02040503050406030204" pitchFamily="18" charset="0"/>
                <a:ea typeface="Cambria" panose="02040503050406030204" pitchFamily="18" charset="0"/>
              </a:rPr>
              <a:t>HEBREWS 13:14</a:t>
            </a:r>
          </a:p>
          <a:p>
            <a:r>
              <a:rPr lang="en-US" i="1" dirty="0">
                <a:solidFill>
                  <a:schemeClr val="tx1">
                    <a:lumMod val="85000"/>
                  </a:schemeClr>
                </a:solidFill>
                <a:latin typeface="Cambria" panose="02040503050406030204" pitchFamily="18" charset="0"/>
                <a:ea typeface="Cambria" panose="02040503050406030204" pitchFamily="18" charset="0"/>
              </a:rPr>
              <a:t>For here have we no continuing city, but we seek one to come. </a:t>
            </a:r>
          </a:p>
        </p:txBody>
      </p:sp>
    </p:spTree>
    <p:extLst>
      <p:ext uri="{BB962C8B-B14F-4D97-AF65-F5344CB8AC3E}">
        <p14:creationId xmlns:p14="http://schemas.microsoft.com/office/powerpoint/2010/main" val="2467834911"/>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71C854C-7D79-4DBE-97E8-42B81771F79B}"/>
              </a:ext>
            </a:extLst>
          </p:cNvPr>
          <p:cNvSpPr>
            <a:spLocks noGrp="1"/>
          </p:cNvSpPr>
          <p:nvPr>
            <p:ph type="dt" sz="half" idx="10"/>
          </p:nvPr>
        </p:nvSpPr>
        <p:spPr/>
        <p:txBody>
          <a:bodyPr/>
          <a:lstStyle/>
          <a:p>
            <a:r>
              <a:rPr lang="en-US"/>
              <a:t>11-18-2018</a:t>
            </a:r>
          </a:p>
        </p:txBody>
      </p:sp>
      <p:sp>
        <p:nvSpPr>
          <p:cNvPr id="3" name="Footer Placeholder 2">
            <a:extLst>
              <a:ext uri="{FF2B5EF4-FFF2-40B4-BE49-F238E27FC236}">
                <a16:creationId xmlns:a16="http://schemas.microsoft.com/office/drawing/2014/main" id="{245D6551-3E8C-4094-9CBE-4B693F94EFC1}"/>
              </a:ext>
            </a:extLst>
          </p:cNvPr>
          <p:cNvSpPr>
            <a:spLocks noGrp="1"/>
          </p:cNvSpPr>
          <p:nvPr>
            <p:ph type="ftr" sz="quarter" idx="11"/>
          </p:nvPr>
        </p:nvSpPr>
        <p:spPr/>
        <p:txBody>
          <a:bodyPr/>
          <a:lstStyle/>
          <a:p>
            <a:r>
              <a:rPr lang="en-US"/>
              <a:t>Our Eternal Place</a:t>
            </a:r>
          </a:p>
        </p:txBody>
      </p:sp>
      <p:sp>
        <p:nvSpPr>
          <p:cNvPr id="4" name="Slide Number Placeholder 3">
            <a:extLst>
              <a:ext uri="{FF2B5EF4-FFF2-40B4-BE49-F238E27FC236}">
                <a16:creationId xmlns:a16="http://schemas.microsoft.com/office/drawing/2014/main" id="{E5617293-A52F-4568-8680-023D3D06B82B}"/>
              </a:ext>
            </a:extLst>
          </p:cNvPr>
          <p:cNvSpPr>
            <a:spLocks noGrp="1"/>
          </p:cNvSpPr>
          <p:nvPr>
            <p:ph type="sldNum" sz="quarter" idx="12"/>
          </p:nvPr>
        </p:nvSpPr>
        <p:spPr/>
        <p:txBody>
          <a:bodyPr/>
          <a:lstStyle/>
          <a:p>
            <a:fld id="{FBADFB16-B3DB-46C7-8185-C4EDBAC3C4AC}" type="slidenum">
              <a:rPr lang="en-US" smtClean="0"/>
              <a:pPr/>
              <a:t>10</a:t>
            </a:fld>
            <a:endParaRPr lang="en-US"/>
          </a:p>
        </p:txBody>
      </p:sp>
      <p:sp>
        <p:nvSpPr>
          <p:cNvPr id="5" name="Rectangle 4">
            <a:extLst>
              <a:ext uri="{FF2B5EF4-FFF2-40B4-BE49-F238E27FC236}">
                <a16:creationId xmlns:a16="http://schemas.microsoft.com/office/drawing/2014/main" id="{9E1CC886-A726-4FEE-9FAB-AF49041AFC38}"/>
              </a:ext>
            </a:extLst>
          </p:cNvPr>
          <p:cNvSpPr/>
          <p:nvPr/>
        </p:nvSpPr>
        <p:spPr>
          <a:xfrm>
            <a:off x="207882" y="76200"/>
            <a:ext cx="8217933" cy="6186309"/>
          </a:xfrm>
          <a:prstGeom prst="rect">
            <a:avLst/>
          </a:prstGeom>
        </p:spPr>
        <p:txBody>
          <a:bodyPr wrap="square">
            <a:spAutoFit/>
          </a:bodyPr>
          <a:lstStyle/>
          <a:p>
            <a:r>
              <a:rPr lang="en-US" sz="4400" b="1" dirty="0">
                <a:latin typeface="Cambria" panose="02040503050406030204" pitchFamily="18" charset="0"/>
                <a:ea typeface="Cambria" panose="02040503050406030204" pitchFamily="18" charset="0"/>
              </a:rPr>
              <a:t>II CORINTHIANS 5:1</a:t>
            </a:r>
          </a:p>
          <a:p>
            <a:r>
              <a:rPr lang="en-US" sz="3200" i="1" dirty="0">
                <a:latin typeface="Cambria" panose="02040503050406030204" pitchFamily="18" charset="0"/>
                <a:ea typeface="Cambria" panose="02040503050406030204" pitchFamily="18" charset="0"/>
              </a:rPr>
              <a:t>	For we know that if our earthly house of this tabernacle were dissolved, we have a building of God, an house not made with hands, eternal in the heavens. 2 For in this we groan, earnestly desiring to be clothed upon with our house which is from heaven: 3 If so be that being clothed we shall not be found naked. </a:t>
            </a:r>
          </a:p>
          <a:p>
            <a:r>
              <a:rPr lang="en-US" sz="3200" i="1" dirty="0">
                <a:latin typeface="Cambria" panose="02040503050406030204" pitchFamily="18" charset="0"/>
                <a:ea typeface="Cambria" panose="02040503050406030204" pitchFamily="18" charset="0"/>
              </a:rPr>
              <a:t>	4 For we that are in this tabernacle do groan, being burdened: not for that we would be unclothed, but clothed upon, that mortality might be swallowed up of life. </a:t>
            </a:r>
          </a:p>
        </p:txBody>
      </p:sp>
    </p:spTree>
    <p:extLst>
      <p:ext uri="{BB962C8B-B14F-4D97-AF65-F5344CB8AC3E}">
        <p14:creationId xmlns:p14="http://schemas.microsoft.com/office/powerpoint/2010/main" val="2836472787"/>
      </p:ext>
    </p:extLst>
  </p:cSld>
  <p:clrMapOvr>
    <a:masterClrMapping/>
  </p:clrMapOvr>
  <p:transition spd="med">
    <p:cut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DE4F2EF-5C26-42C3-86B2-0F43E18467E4}"/>
              </a:ext>
            </a:extLst>
          </p:cNvPr>
          <p:cNvSpPr>
            <a:spLocks noGrp="1"/>
          </p:cNvSpPr>
          <p:nvPr>
            <p:ph type="dt" sz="half" idx="10"/>
          </p:nvPr>
        </p:nvSpPr>
        <p:spPr/>
        <p:txBody>
          <a:bodyPr/>
          <a:lstStyle/>
          <a:p>
            <a:r>
              <a:rPr lang="en-US"/>
              <a:t>11-18-2018</a:t>
            </a:r>
          </a:p>
        </p:txBody>
      </p:sp>
      <p:sp>
        <p:nvSpPr>
          <p:cNvPr id="3" name="Footer Placeholder 2">
            <a:extLst>
              <a:ext uri="{FF2B5EF4-FFF2-40B4-BE49-F238E27FC236}">
                <a16:creationId xmlns:a16="http://schemas.microsoft.com/office/drawing/2014/main" id="{619007FA-1CC3-42D2-97DF-E0E04180EE1B}"/>
              </a:ext>
            </a:extLst>
          </p:cNvPr>
          <p:cNvSpPr>
            <a:spLocks noGrp="1"/>
          </p:cNvSpPr>
          <p:nvPr>
            <p:ph type="ftr" sz="quarter" idx="11"/>
          </p:nvPr>
        </p:nvSpPr>
        <p:spPr/>
        <p:txBody>
          <a:bodyPr/>
          <a:lstStyle/>
          <a:p>
            <a:r>
              <a:rPr lang="en-US"/>
              <a:t>Our Eternal Place</a:t>
            </a:r>
          </a:p>
        </p:txBody>
      </p:sp>
      <p:sp>
        <p:nvSpPr>
          <p:cNvPr id="4" name="Slide Number Placeholder 3">
            <a:extLst>
              <a:ext uri="{FF2B5EF4-FFF2-40B4-BE49-F238E27FC236}">
                <a16:creationId xmlns:a16="http://schemas.microsoft.com/office/drawing/2014/main" id="{98110C01-4F9A-4B63-A8F4-830D4016256A}"/>
              </a:ext>
            </a:extLst>
          </p:cNvPr>
          <p:cNvSpPr>
            <a:spLocks noGrp="1"/>
          </p:cNvSpPr>
          <p:nvPr>
            <p:ph type="sldNum" sz="quarter" idx="12"/>
          </p:nvPr>
        </p:nvSpPr>
        <p:spPr/>
        <p:txBody>
          <a:bodyPr/>
          <a:lstStyle/>
          <a:p>
            <a:fld id="{FBADFB16-B3DB-46C7-8185-C4EDBAC3C4AC}" type="slidenum">
              <a:rPr lang="en-US" smtClean="0"/>
              <a:pPr/>
              <a:t>11</a:t>
            </a:fld>
            <a:endParaRPr lang="en-US"/>
          </a:p>
        </p:txBody>
      </p:sp>
      <p:sp>
        <p:nvSpPr>
          <p:cNvPr id="5" name="Rectangle 4">
            <a:extLst>
              <a:ext uri="{FF2B5EF4-FFF2-40B4-BE49-F238E27FC236}">
                <a16:creationId xmlns:a16="http://schemas.microsoft.com/office/drawing/2014/main" id="{D463EB69-3FAE-4615-B52A-B8EBB6591FE3}"/>
              </a:ext>
            </a:extLst>
          </p:cNvPr>
          <p:cNvSpPr/>
          <p:nvPr/>
        </p:nvSpPr>
        <p:spPr>
          <a:xfrm>
            <a:off x="223121" y="152400"/>
            <a:ext cx="8217933" cy="6309420"/>
          </a:xfrm>
          <a:prstGeom prst="rect">
            <a:avLst/>
          </a:prstGeom>
        </p:spPr>
        <p:txBody>
          <a:bodyPr wrap="square">
            <a:spAutoFit/>
          </a:bodyPr>
          <a:lstStyle/>
          <a:p>
            <a:r>
              <a:rPr lang="en-US" sz="4400" b="1" dirty="0">
                <a:latin typeface="Cambria" panose="02040503050406030204" pitchFamily="18" charset="0"/>
                <a:ea typeface="Cambria" panose="02040503050406030204" pitchFamily="18" charset="0"/>
              </a:rPr>
              <a:t>WHO.IS.THIS.MELCHISEDEC</a:t>
            </a:r>
          </a:p>
          <a:p>
            <a:r>
              <a:rPr lang="en-US" sz="3600" dirty="0">
                <a:latin typeface="Cambria" panose="02040503050406030204" pitchFamily="18" charset="0"/>
                <a:ea typeface="Cambria" panose="02040503050406030204" pitchFamily="18" charset="0"/>
              </a:rPr>
              <a:t>	92 After [Samuel] had been dead, buried, rotted in the grave, here he was standing there in that cave, his prophet's robes on; still a prophet, for he said,</a:t>
            </a:r>
            <a:r>
              <a:rPr lang="en-US" sz="3600" i="1" dirty="0">
                <a:latin typeface="Cambria" panose="02040503050406030204" pitchFamily="18" charset="0"/>
                <a:ea typeface="Cambria" panose="02040503050406030204" pitchFamily="18" charset="0"/>
              </a:rPr>
              <a:t> "Why did you call me out of my rest, seeing you become a enemy to God?" </a:t>
            </a:r>
            <a:r>
              <a:rPr lang="en-US" sz="3600" dirty="0">
                <a:latin typeface="Cambria" panose="02040503050406030204" pitchFamily="18" charset="0"/>
                <a:ea typeface="Cambria" panose="02040503050406030204" pitchFamily="18" charset="0"/>
              </a:rPr>
              <a:t>Watch him prophesy.</a:t>
            </a:r>
            <a:r>
              <a:rPr lang="en-US" sz="3600" i="1" dirty="0">
                <a:latin typeface="Cambria" panose="02040503050406030204" pitchFamily="18" charset="0"/>
                <a:ea typeface="Cambria" panose="02040503050406030204" pitchFamily="18" charset="0"/>
              </a:rPr>
              <a:t> "Tomorrow night, by this time, you will be with me.</a:t>
            </a:r>
            <a:r>
              <a:rPr lang="en-US" sz="3600" dirty="0">
                <a:latin typeface="Cambria" panose="02040503050406030204" pitchFamily="18" charset="0"/>
                <a:ea typeface="Cambria" panose="02040503050406030204" pitchFamily="18" charset="0"/>
              </a:rPr>
              <a:t>" He was still a prophet, though he was gone from this body.</a:t>
            </a:r>
          </a:p>
        </p:txBody>
      </p:sp>
    </p:spTree>
    <p:extLst>
      <p:ext uri="{BB962C8B-B14F-4D97-AF65-F5344CB8AC3E}">
        <p14:creationId xmlns:p14="http://schemas.microsoft.com/office/powerpoint/2010/main" val="1639758633"/>
      </p:ext>
    </p:extLst>
  </p:cSld>
  <p:clrMapOvr>
    <a:masterClrMapping/>
  </p:clrMapOvr>
  <p:transition spd="med">
    <p:cut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CA73AC7-5787-49B3-98F5-4483F794AD33}"/>
              </a:ext>
            </a:extLst>
          </p:cNvPr>
          <p:cNvSpPr>
            <a:spLocks noGrp="1"/>
          </p:cNvSpPr>
          <p:nvPr>
            <p:ph type="dt" sz="half" idx="10"/>
          </p:nvPr>
        </p:nvSpPr>
        <p:spPr/>
        <p:txBody>
          <a:bodyPr/>
          <a:lstStyle/>
          <a:p>
            <a:r>
              <a:rPr lang="en-US"/>
              <a:t>11-18-2018</a:t>
            </a:r>
          </a:p>
        </p:txBody>
      </p:sp>
      <p:sp>
        <p:nvSpPr>
          <p:cNvPr id="3" name="Footer Placeholder 2">
            <a:extLst>
              <a:ext uri="{FF2B5EF4-FFF2-40B4-BE49-F238E27FC236}">
                <a16:creationId xmlns:a16="http://schemas.microsoft.com/office/drawing/2014/main" id="{D16F8E38-ABF2-4D3F-8556-F8E7C509C577}"/>
              </a:ext>
            </a:extLst>
          </p:cNvPr>
          <p:cNvSpPr>
            <a:spLocks noGrp="1"/>
          </p:cNvSpPr>
          <p:nvPr>
            <p:ph type="ftr" sz="quarter" idx="11"/>
          </p:nvPr>
        </p:nvSpPr>
        <p:spPr/>
        <p:txBody>
          <a:bodyPr/>
          <a:lstStyle/>
          <a:p>
            <a:r>
              <a:rPr lang="en-US"/>
              <a:t>Our Eternal Place</a:t>
            </a:r>
          </a:p>
        </p:txBody>
      </p:sp>
      <p:sp>
        <p:nvSpPr>
          <p:cNvPr id="4" name="Slide Number Placeholder 3">
            <a:extLst>
              <a:ext uri="{FF2B5EF4-FFF2-40B4-BE49-F238E27FC236}">
                <a16:creationId xmlns:a16="http://schemas.microsoft.com/office/drawing/2014/main" id="{E94A32ED-0AFD-4E9B-9BE1-1CE3D9C8D53B}"/>
              </a:ext>
            </a:extLst>
          </p:cNvPr>
          <p:cNvSpPr>
            <a:spLocks noGrp="1"/>
          </p:cNvSpPr>
          <p:nvPr>
            <p:ph type="sldNum" sz="quarter" idx="12"/>
          </p:nvPr>
        </p:nvSpPr>
        <p:spPr/>
        <p:txBody>
          <a:bodyPr/>
          <a:lstStyle/>
          <a:p>
            <a:fld id="{FBADFB16-B3DB-46C7-8185-C4EDBAC3C4AC}" type="slidenum">
              <a:rPr lang="en-US" smtClean="0"/>
              <a:pPr/>
              <a:t>12</a:t>
            </a:fld>
            <a:endParaRPr lang="en-US"/>
          </a:p>
        </p:txBody>
      </p:sp>
      <p:sp>
        <p:nvSpPr>
          <p:cNvPr id="5" name="Rectangle 4">
            <a:extLst>
              <a:ext uri="{FF2B5EF4-FFF2-40B4-BE49-F238E27FC236}">
                <a16:creationId xmlns:a16="http://schemas.microsoft.com/office/drawing/2014/main" id="{2CEE65CB-F1FB-456F-B547-E2E15E75D074}"/>
              </a:ext>
            </a:extLst>
          </p:cNvPr>
          <p:cNvSpPr/>
          <p:nvPr/>
        </p:nvSpPr>
        <p:spPr>
          <a:xfrm>
            <a:off x="152400" y="30480"/>
            <a:ext cx="8077200" cy="6740307"/>
          </a:xfrm>
          <a:prstGeom prst="rect">
            <a:avLst/>
          </a:prstGeom>
        </p:spPr>
        <p:txBody>
          <a:bodyPr wrap="square">
            <a:spAutoFit/>
          </a:bodyPr>
          <a:lstStyle/>
          <a:p>
            <a:r>
              <a:rPr lang="en-US" sz="3600" dirty="0">
                <a:latin typeface="Cambria" panose="02040503050406030204" pitchFamily="18" charset="0"/>
                <a:ea typeface="Cambria" panose="02040503050406030204" pitchFamily="18" charset="0"/>
              </a:rPr>
              <a:t>	See, he had become here and was part of that Word, entered from the flesh life back into the body that had been prepared for him before the foundation of the world. He entered into the theophany, which was the Word. You get it? </a:t>
            </a:r>
            <a:r>
              <a:rPr lang="en-US" sz="3600" dirty="0">
                <a:solidFill>
                  <a:srgbClr val="FFFF00"/>
                </a:solidFill>
                <a:latin typeface="Cambria" panose="02040503050406030204" pitchFamily="18" charset="0"/>
                <a:ea typeface="Cambria" panose="02040503050406030204" pitchFamily="18" charset="0"/>
              </a:rPr>
              <a:t>That's where all believers go when we turn from here.</a:t>
            </a:r>
          </a:p>
          <a:p>
            <a:r>
              <a:rPr lang="en-US" sz="3600" dirty="0">
                <a:latin typeface="Cambria" panose="02040503050406030204" pitchFamily="18" charset="0"/>
                <a:ea typeface="Cambria" panose="02040503050406030204" pitchFamily="18" charset="0"/>
              </a:rPr>
              <a:t>	93 Then, in that form, the veil then is lifted. See, you are the Word, also, when you enter into there.</a:t>
            </a:r>
            <a:endParaRPr lang="en-US" sz="2800" dirty="0">
              <a:latin typeface="Cambria" panose="02040503050406030204" pitchFamily="18" charset="0"/>
              <a:ea typeface="Cambria" panose="02040503050406030204" pitchFamily="18" charset="0"/>
            </a:endParaRPr>
          </a:p>
          <a:p>
            <a:pPr algn="r"/>
            <a:r>
              <a:rPr lang="en-US" sz="2800" dirty="0">
                <a:latin typeface="Cambria" panose="02040503050406030204" pitchFamily="18" charset="0"/>
                <a:ea typeface="Cambria" panose="02040503050406030204" pitchFamily="18" charset="0"/>
              </a:rPr>
              <a:t>65-0221</a:t>
            </a:r>
          </a:p>
        </p:txBody>
      </p:sp>
    </p:spTree>
    <p:extLst>
      <p:ext uri="{BB962C8B-B14F-4D97-AF65-F5344CB8AC3E}">
        <p14:creationId xmlns:p14="http://schemas.microsoft.com/office/powerpoint/2010/main" val="1049227843"/>
      </p:ext>
    </p:extLst>
  </p:cSld>
  <p:clrMapOvr>
    <a:masterClrMapping/>
  </p:clrMapOvr>
  <p:transition spd="med">
    <p:cut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4875BA-BA84-46D3-9750-669F590219D4}"/>
              </a:ext>
            </a:extLst>
          </p:cNvPr>
          <p:cNvSpPr>
            <a:spLocks noGrp="1"/>
          </p:cNvSpPr>
          <p:nvPr>
            <p:ph type="dt" sz="half" idx="10"/>
          </p:nvPr>
        </p:nvSpPr>
        <p:spPr/>
        <p:txBody>
          <a:bodyPr/>
          <a:lstStyle/>
          <a:p>
            <a:r>
              <a:rPr lang="en-US"/>
              <a:t>11-18-2018</a:t>
            </a:r>
          </a:p>
        </p:txBody>
      </p:sp>
      <p:sp>
        <p:nvSpPr>
          <p:cNvPr id="3" name="Footer Placeholder 2">
            <a:extLst>
              <a:ext uri="{FF2B5EF4-FFF2-40B4-BE49-F238E27FC236}">
                <a16:creationId xmlns:a16="http://schemas.microsoft.com/office/drawing/2014/main" id="{E293C752-0EB3-4D6F-B06E-FBCE368BF47C}"/>
              </a:ext>
            </a:extLst>
          </p:cNvPr>
          <p:cNvSpPr>
            <a:spLocks noGrp="1"/>
          </p:cNvSpPr>
          <p:nvPr>
            <p:ph type="ftr" sz="quarter" idx="11"/>
          </p:nvPr>
        </p:nvSpPr>
        <p:spPr/>
        <p:txBody>
          <a:bodyPr/>
          <a:lstStyle/>
          <a:p>
            <a:r>
              <a:rPr lang="en-US"/>
              <a:t>Our Eternal Place</a:t>
            </a:r>
          </a:p>
        </p:txBody>
      </p:sp>
      <p:sp>
        <p:nvSpPr>
          <p:cNvPr id="4" name="Slide Number Placeholder 3">
            <a:extLst>
              <a:ext uri="{FF2B5EF4-FFF2-40B4-BE49-F238E27FC236}">
                <a16:creationId xmlns:a16="http://schemas.microsoft.com/office/drawing/2014/main" id="{4715D084-FC63-41EB-A4EB-A8D57FE8A864}"/>
              </a:ext>
            </a:extLst>
          </p:cNvPr>
          <p:cNvSpPr>
            <a:spLocks noGrp="1"/>
          </p:cNvSpPr>
          <p:nvPr>
            <p:ph type="sldNum" sz="quarter" idx="12"/>
          </p:nvPr>
        </p:nvSpPr>
        <p:spPr/>
        <p:txBody>
          <a:bodyPr/>
          <a:lstStyle/>
          <a:p>
            <a:fld id="{FBADFB16-B3DB-46C7-8185-C4EDBAC3C4AC}" type="slidenum">
              <a:rPr lang="en-US" smtClean="0"/>
              <a:pPr/>
              <a:t>13</a:t>
            </a:fld>
            <a:endParaRPr lang="en-US"/>
          </a:p>
        </p:txBody>
      </p:sp>
      <p:sp>
        <p:nvSpPr>
          <p:cNvPr id="5" name="Rectangle 4">
            <a:extLst>
              <a:ext uri="{FF2B5EF4-FFF2-40B4-BE49-F238E27FC236}">
                <a16:creationId xmlns:a16="http://schemas.microsoft.com/office/drawing/2014/main" id="{2EDE35D5-F090-42AC-8A9C-BB6F60D081FF}"/>
              </a:ext>
            </a:extLst>
          </p:cNvPr>
          <p:cNvSpPr/>
          <p:nvPr/>
        </p:nvSpPr>
        <p:spPr>
          <a:xfrm>
            <a:off x="146922" y="73759"/>
            <a:ext cx="8311278" cy="6555641"/>
          </a:xfrm>
          <a:prstGeom prst="rect">
            <a:avLst/>
          </a:prstGeom>
        </p:spPr>
        <p:txBody>
          <a:bodyPr wrap="square">
            <a:spAutoFit/>
          </a:bodyPr>
          <a:lstStyle/>
          <a:p>
            <a:r>
              <a:rPr lang="en-US" sz="3600" b="1" spc="-150" dirty="0">
                <a:latin typeface="Cambria" panose="02040503050406030204" pitchFamily="18" charset="0"/>
                <a:ea typeface="Cambria" panose="02040503050406030204" pitchFamily="18" charset="0"/>
              </a:rPr>
              <a:t>GOD’S.PROVIDED.PLACE.OF.WORSHIP</a:t>
            </a:r>
          </a:p>
          <a:p>
            <a:r>
              <a:rPr lang="en-US" sz="3200" dirty="0">
                <a:latin typeface="Cambria" panose="02040503050406030204" pitchFamily="18" charset="0"/>
                <a:ea typeface="Cambria" panose="02040503050406030204" pitchFamily="18" charset="0"/>
              </a:rPr>
              <a:t>	21 You who trust me to tell you the Truth; the dear Lord Jesus, one morning let me see that Land. Now, it wasn't a vision, ever what it was, it was just as real as I'm speaking to you here. I seen the faces of those people, and I couldn't recognize them, they had turned back young again.</a:t>
            </a:r>
          </a:p>
          <a:p>
            <a:r>
              <a:rPr lang="en-US" sz="3200" dirty="0">
                <a:latin typeface="Cambria" panose="02040503050406030204" pitchFamily="18" charset="0"/>
                <a:ea typeface="Cambria" panose="02040503050406030204" pitchFamily="18" charset="0"/>
              </a:rPr>
              <a:t>	22 And it helped me, because I used to have an idea: when a person died, just their soul went off. But when He quoted that to me, </a:t>
            </a:r>
            <a:r>
              <a:rPr lang="en-US" sz="3200" i="1" dirty="0">
                <a:latin typeface="Cambria" panose="02040503050406030204" pitchFamily="18" charset="0"/>
                <a:ea typeface="Cambria" panose="02040503050406030204" pitchFamily="18" charset="0"/>
              </a:rPr>
              <a:t>"If this earthly tabernacle of our habitation be... we already have one</a:t>
            </a:r>
            <a:r>
              <a:rPr lang="en-US" sz="3200" dirty="0">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3511757141"/>
      </p:ext>
    </p:extLst>
  </p:cSld>
  <p:clrMapOvr>
    <a:masterClrMapping/>
  </p:clrMapOvr>
  <p:transition spd="med">
    <p:cut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30AD6D1-EB61-4793-A8F2-A9BE9DA43E00}"/>
              </a:ext>
            </a:extLst>
          </p:cNvPr>
          <p:cNvSpPr>
            <a:spLocks noGrp="1"/>
          </p:cNvSpPr>
          <p:nvPr>
            <p:ph type="dt" sz="half" idx="10"/>
          </p:nvPr>
        </p:nvSpPr>
        <p:spPr/>
        <p:txBody>
          <a:bodyPr/>
          <a:lstStyle/>
          <a:p>
            <a:r>
              <a:rPr lang="en-US"/>
              <a:t>11-18-2018</a:t>
            </a:r>
          </a:p>
        </p:txBody>
      </p:sp>
      <p:sp>
        <p:nvSpPr>
          <p:cNvPr id="3" name="Footer Placeholder 2">
            <a:extLst>
              <a:ext uri="{FF2B5EF4-FFF2-40B4-BE49-F238E27FC236}">
                <a16:creationId xmlns:a16="http://schemas.microsoft.com/office/drawing/2014/main" id="{78286144-7501-4ED9-9D53-85A715ADC93C}"/>
              </a:ext>
            </a:extLst>
          </p:cNvPr>
          <p:cNvSpPr>
            <a:spLocks noGrp="1"/>
          </p:cNvSpPr>
          <p:nvPr>
            <p:ph type="ftr" sz="quarter" idx="11"/>
          </p:nvPr>
        </p:nvSpPr>
        <p:spPr/>
        <p:txBody>
          <a:bodyPr/>
          <a:lstStyle/>
          <a:p>
            <a:r>
              <a:rPr lang="en-US"/>
              <a:t>Our Eternal Place</a:t>
            </a:r>
          </a:p>
        </p:txBody>
      </p:sp>
      <p:sp>
        <p:nvSpPr>
          <p:cNvPr id="4" name="Slide Number Placeholder 3">
            <a:extLst>
              <a:ext uri="{FF2B5EF4-FFF2-40B4-BE49-F238E27FC236}">
                <a16:creationId xmlns:a16="http://schemas.microsoft.com/office/drawing/2014/main" id="{06464C23-41AC-4FC5-9413-9A66F01E742E}"/>
              </a:ext>
            </a:extLst>
          </p:cNvPr>
          <p:cNvSpPr>
            <a:spLocks noGrp="1"/>
          </p:cNvSpPr>
          <p:nvPr>
            <p:ph type="sldNum" sz="quarter" idx="12"/>
          </p:nvPr>
        </p:nvSpPr>
        <p:spPr/>
        <p:txBody>
          <a:bodyPr/>
          <a:lstStyle/>
          <a:p>
            <a:fld id="{FBADFB16-B3DB-46C7-8185-C4EDBAC3C4AC}" type="slidenum">
              <a:rPr lang="en-US" smtClean="0"/>
              <a:pPr/>
              <a:t>14</a:t>
            </a:fld>
            <a:endParaRPr lang="en-US"/>
          </a:p>
        </p:txBody>
      </p:sp>
      <p:sp>
        <p:nvSpPr>
          <p:cNvPr id="5" name="Rectangle 4">
            <a:extLst>
              <a:ext uri="{FF2B5EF4-FFF2-40B4-BE49-F238E27FC236}">
                <a16:creationId xmlns:a16="http://schemas.microsoft.com/office/drawing/2014/main" id="{35E969A6-4194-414D-A735-F5ABF1847F15}"/>
              </a:ext>
            </a:extLst>
          </p:cNvPr>
          <p:cNvSpPr/>
          <p:nvPr/>
        </p:nvSpPr>
        <p:spPr>
          <a:xfrm>
            <a:off x="223121" y="0"/>
            <a:ext cx="8217933" cy="6986528"/>
          </a:xfrm>
          <a:prstGeom prst="rect">
            <a:avLst/>
          </a:prstGeom>
        </p:spPr>
        <p:txBody>
          <a:bodyPr wrap="square">
            <a:spAutoFit/>
          </a:bodyPr>
          <a:lstStyle/>
          <a:p>
            <a:r>
              <a:rPr lang="en-US" sz="3200" dirty="0">
                <a:latin typeface="Cambria" panose="02040503050406030204" pitchFamily="18" charset="0"/>
                <a:ea typeface="Cambria" panose="02040503050406030204" pitchFamily="18" charset="0"/>
              </a:rPr>
              <a:t>	And we got to have everything in threes, to make a perfection. And there's </a:t>
            </a:r>
            <a:r>
              <a:rPr lang="en-US" sz="3200" dirty="0">
                <a:solidFill>
                  <a:srgbClr val="FFFF00"/>
                </a:solidFill>
                <a:latin typeface="Cambria" panose="02040503050406030204" pitchFamily="18" charset="0"/>
                <a:ea typeface="Cambria" panose="02040503050406030204" pitchFamily="18" charset="0"/>
              </a:rPr>
              <a:t>one body here, </a:t>
            </a:r>
            <a:r>
              <a:rPr lang="en-US" sz="3200" dirty="0">
                <a:latin typeface="Cambria" panose="02040503050406030204" pitchFamily="18" charset="0"/>
                <a:ea typeface="Cambria" panose="02040503050406030204" pitchFamily="18" charset="0"/>
              </a:rPr>
              <a:t>then that body there which is the </a:t>
            </a:r>
            <a:r>
              <a:rPr lang="en-US" sz="3200" dirty="0">
                <a:solidFill>
                  <a:srgbClr val="FFFF00"/>
                </a:solidFill>
                <a:latin typeface="Cambria" panose="02040503050406030204" pitchFamily="18" charset="0"/>
                <a:ea typeface="Cambria" panose="02040503050406030204" pitchFamily="18" charset="0"/>
              </a:rPr>
              <a:t>celestial body, </a:t>
            </a:r>
            <a:r>
              <a:rPr lang="en-US" sz="3200" dirty="0">
                <a:latin typeface="Cambria" panose="02040503050406030204" pitchFamily="18" charset="0"/>
                <a:ea typeface="Cambria" panose="02040503050406030204" pitchFamily="18" charset="0"/>
              </a:rPr>
              <a:t>then the </a:t>
            </a:r>
            <a:r>
              <a:rPr lang="en-US" sz="3200" dirty="0">
                <a:solidFill>
                  <a:srgbClr val="FFFF00"/>
                </a:solidFill>
                <a:latin typeface="Cambria" panose="02040503050406030204" pitchFamily="18" charset="0"/>
                <a:ea typeface="Cambria" panose="02040503050406030204" pitchFamily="18" charset="0"/>
              </a:rPr>
              <a:t>glorified body </a:t>
            </a:r>
            <a:r>
              <a:rPr lang="en-US" sz="3200" dirty="0">
                <a:latin typeface="Cambria" panose="02040503050406030204" pitchFamily="18" charset="0"/>
                <a:ea typeface="Cambria" panose="02040503050406030204" pitchFamily="18" charset="0"/>
              </a:rPr>
              <a:t>in the resurrection. See, that makes it complete. It's not a myth, idea, not a spirit. It is a man and a woman like you, just exactly.</a:t>
            </a:r>
          </a:p>
          <a:p>
            <a:r>
              <a:rPr lang="en-US" sz="3200" dirty="0">
                <a:latin typeface="Cambria" panose="02040503050406030204" pitchFamily="18" charset="0"/>
                <a:ea typeface="Cambria" panose="02040503050406030204" pitchFamily="18" charset="0"/>
              </a:rPr>
              <a:t>	23 And years ago, I seen </a:t>
            </a:r>
            <a:r>
              <a:rPr lang="en-US" sz="3200" dirty="0">
                <a:solidFill>
                  <a:srgbClr val="FFFF00"/>
                </a:solidFill>
                <a:latin typeface="Cambria" panose="02040503050406030204" pitchFamily="18" charset="0"/>
                <a:ea typeface="Cambria" panose="02040503050406030204" pitchFamily="18" charset="0"/>
              </a:rPr>
              <a:t>the regions of the lost, </a:t>
            </a:r>
            <a:r>
              <a:rPr lang="en-US" sz="3200" dirty="0">
                <a:latin typeface="Cambria" panose="02040503050406030204" pitchFamily="18" charset="0"/>
                <a:ea typeface="Cambria" panose="02040503050406030204" pitchFamily="18" charset="0"/>
              </a:rPr>
              <a:t>was there. I tell you, friend, as an old man, let me persuade you, don't never want to view that place… As a minister, I couldn't describe to you. Talk about hell being a burning place, it's a million times worse than that, the horrors that goes with it.      	     </a:t>
            </a:r>
            <a:r>
              <a:rPr lang="en-US" sz="2400" dirty="0">
                <a:latin typeface="Cambria" panose="02040503050406030204" pitchFamily="18" charset="0"/>
                <a:ea typeface="Cambria" panose="02040503050406030204" pitchFamily="18" charset="0"/>
              </a:rPr>
              <a:t>65-1128</a:t>
            </a:r>
            <a:endParaRPr lang="en-US" sz="32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387325368"/>
      </p:ext>
    </p:extLst>
  </p:cSld>
  <p:clrMapOvr>
    <a:masterClrMapping/>
  </p:clrMapOvr>
  <p:transition spd="med">
    <p:cut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CEA3BD4-4681-4E68-83E0-065DA1665F4F}"/>
              </a:ext>
            </a:extLst>
          </p:cNvPr>
          <p:cNvSpPr>
            <a:spLocks noGrp="1"/>
          </p:cNvSpPr>
          <p:nvPr>
            <p:ph type="dt" sz="half" idx="10"/>
          </p:nvPr>
        </p:nvSpPr>
        <p:spPr/>
        <p:txBody>
          <a:bodyPr/>
          <a:lstStyle/>
          <a:p>
            <a:r>
              <a:rPr lang="en-US"/>
              <a:t>11-18-2018</a:t>
            </a:r>
          </a:p>
        </p:txBody>
      </p:sp>
      <p:sp>
        <p:nvSpPr>
          <p:cNvPr id="3" name="Footer Placeholder 2">
            <a:extLst>
              <a:ext uri="{FF2B5EF4-FFF2-40B4-BE49-F238E27FC236}">
                <a16:creationId xmlns:a16="http://schemas.microsoft.com/office/drawing/2014/main" id="{9E930C65-E088-4D54-83F8-FCF892221935}"/>
              </a:ext>
            </a:extLst>
          </p:cNvPr>
          <p:cNvSpPr>
            <a:spLocks noGrp="1"/>
          </p:cNvSpPr>
          <p:nvPr>
            <p:ph type="ftr" sz="quarter" idx="11"/>
          </p:nvPr>
        </p:nvSpPr>
        <p:spPr/>
        <p:txBody>
          <a:bodyPr/>
          <a:lstStyle/>
          <a:p>
            <a:r>
              <a:rPr lang="en-US"/>
              <a:t>Our Eternal Place</a:t>
            </a:r>
          </a:p>
        </p:txBody>
      </p:sp>
      <p:sp>
        <p:nvSpPr>
          <p:cNvPr id="4" name="Slide Number Placeholder 3">
            <a:extLst>
              <a:ext uri="{FF2B5EF4-FFF2-40B4-BE49-F238E27FC236}">
                <a16:creationId xmlns:a16="http://schemas.microsoft.com/office/drawing/2014/main" id="{234E15B8-69D2-4D3A-A9F9-1F0A97D9DF3D}"/>
              </a:ext>
            </a:extLst>
          </p:cNvPr>
          <p:cNvSpPr>
            <a:spLocks noGrp="1"/>
          </p:cNvSpPr>
          <p:nvPr>
            <p:ph type="sldNum" sz="quarter" idx="12"/>
          </p:nvPr>
        </p:nvSpPr>
        <p:spPr/>
        <p:txBody>
          <a:bodyPr/>
          <a:lstStyle/>
          <a:p>
            <a:fld id="{FBADFB16-B3DB-46C7-8185-C4EDBAC3C4AC}" type="slidenum">
              <a:rPr lang="en-US" smtClean="0"/>
              <a:pPr/>
              <a:t>15</a:t>
            </a:fld>
            <a:endParaRPr lang="en-US"/>
          </a:p>
        </p:txBody>
      </p:sp>
      <p:sp>
        <p:nvSpPr>
          <p:cNvPr id="5" name="Rectangle 4">
            <a:extLst>
              <a:ext uri="{FF2B5EF4-FFF2-40B4-BE49-F238E27FC236}">
                <a16:creationId xmlns:a16="http://schemas.microsoft.com/office/drawing/2014/main" id="{62991887-744A-4802-9F6E-275FFE7DD8BD}"/>
              </a:ext>
            </a:extLst>
          </p:cNvPr>
          <p:cNvSpPr/>
          <p:nvPr/>
        </p:nvSpPr>
        <p:spPr>
          <a:xfrm>
            <a:off x="76199" y="76200"/>
            <a:ext cx="8364855" cy="6617196"/>
          </a:xfrm>
          <a:prstGeom prst="rect">
            <a:avLst/>
          </a:prstGeom>
        </p:spPr>
        <p:txBody>
          <a:bodyPr wrap="square">
            <a:spAutoFit/>
          </a:bodyPr>
          <a:lstStyle/>
          <a:p>
            <a:r>
              <a:rPr lang="en-US" sz="4000" b="1" dirty="0">
                <a:latin typeface="Cambria" panose="02040503050406030204" pitchFamily="18" charset="0"/>
                <a:ea typeface="Cambria" panose="02040503050406030204" pitchFamily="18" charset="0"/>
              </a:rPr>
              <a:t>WHO.IS.THIS.MELCHISEDEC</a:t>
            </a:r>
          </a:p>
          <a:p>
            <a:r>
              <a:rPr lang="en-US" sz="3200" dirty="0">
                <a:latin typeface="Cambria" panose="02040503050406030204" pitchFamily="18" charset="0"/>
                <a:ea typeface="Cambria" panose="02040503050406030204" pitchFamily="18" charset="0"/>
              </a:rPr>
              <a:t>	88 Then, after you recognized the very Word of God was Eagle Food, then you left the other thing. You have then been formed into the living image of the living God. You heard from your theophany.</a:t>
            </a:r>
          </a:p>
          <a:p>
            <a:r>
              <a:rPr lang="en-US" sz="3200" dirty="0">
                <a:latin typeface="Cambria" panose="02040503050406030204" pitchFamily="18" charset="0"/>
                <a:ea typeface="Cambria" panose="02040503050406030204" pitchFamily="18" charset="0"/>
              </a:rPr>
              <a:t>	</a:t>
            </a:r>
            <a:r>
              <a:rPr lang="en-US" sz="3200" i="1" dirty="0">
                <a:latin typeface="Cambria" panose="02040503050406030204" pitchFamily="18" charset="0"/>
                <a:ea typeface="Cambria" panose="02040503050406030204" pitchFamily="18" charset="0"/>
              </a:rPr>
              <a:t>"If this earthly tabernacle be dissolved</a:t>
            </a:r>
            <a:r>
              <a:rPr lang="en-US" sz="3200" dirty="0">
                <a:latin typeface="Cambria" panose="02040503050406030204" pitchFamily="18" charset="0"/>
                <a:ea typeface="Cambria" panose="02040503050406030204" pitchFamily="18" charset="0"/>
              </a:rPr>
              <a:t>," if you're an attribute of God expressed here on earth, "</a:t>
            </a:r>
            <a:r>
              <a:rPr lang="en-US" sz="3200" i="1" dirty="0">
                <a:latin typeface="Cambria" panose="02040503050406030204" pitchFamily="18" charset="0"/>
                <a:ea typeface="Cambria" panose="02040503050406030204" pitchFamily="18" charset="0"/>
              </a:rPr>
              <a:t>you've got a body waiting after you leave this world</a:t>
            </a:r>
            <a:r>
              <a:rPr lang="en-US" sz="3200" dirty="0">
                <a:latin typeface="Cambria" panose="02040503050406030204" pitchFamily="18" charset="0"/>
                <a:ea typeface="Cambria" panose="02040503050406030204" pitchFamily="18" charset="0"/>
              </a:rPr>
              <a:t>." There they was, standing on Mount Transfiguration, in their theophany. For, they were prophets to whom the Word came to.</a:t>
            </a:r>
          </a:p>
          <a:p>
            <a:pPr algn="r"/>
            <a:r>
              <a:rPr lang="en-US" sz="3200" dirty="0">
                <a:latin typeface="Cambria" panose="02040503050406030204" pitchFamily="18" charset="0"/>
                <a:ea typeface="Cambria" panose="02040503050406030204" pitchFamily="18" charset="0"/>
              </a:rPr>
              <a:t>65-0221</a:t>
            </a:r>
          </a:p>
        </p:txBody>
      </p:sp>
    </p:spTree>
    <p:extLst>
      <p:ext uri="{BB962C8B-B14F-4D97-AF65-F5344CB8AC3E}">
        <p14:creationId xmlns:p14="http://schemas.microsoft.com/office/powerpoint/2010/main" val="1282972153"/>
      </p:ext>
    </p:extLst>
  </p:cSld>
  <p:clrMapOvr>
    <a:masterClrMapping/>
  </p:clrMapOvr>
  <p:transition spd="med">
    <p:cut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11DA257-91EE-4D77-A3D8-30D364329A26}"/>
              </a:ext>
            </a:extLst>
          </p:cNvPr>
          <p:cNvSpPr>
            <a:spLocks noGrp="1"/>
          </p:cNvSpPr>
          <p:nvPr>
            <p:ph type="dt" sz="half" idx="10"/>
          </p:nvPr>
        </p:nvSpPr>
        <p:spPr/>
        <p:txBody>
          <a:bodyPr/>
          <a:lstStyle/>
          <a:p>
            <a:r>
              <a:rPr lang="en-US"/>
              <a:t>11-18-2018</a:t>
            </a:r>
          </a:p>
        </p:txBody>
      </p:sp>
      <p:sp>
        <p:nvSpPr>
          <p:cNvPr id="3" name="Footer Placeholder 2">
            <a:extLst>
              <a:ext uri="{FF2B5EF4-FFF2-40B4-BE49-F238E27FC236}">
                <a16:creationId xmlns:a16="http://schemas.microsoft.com/office/drawing/2014/main" id="{88AFDD51-1254-43C1-90F5-D82EBCFDE54B}"/>
              </a:ext>
            </a:extLst>
          </p:cNvPr>
          <p:cNvSpPr>
            <a:spLocks noGrp="1"/>
          </p:cNvSpPr>
          <p:nvPr>
            <p:ph type="ftr" sz="quarter" idx="11"/>
          </p:nvPr>
        </p:nvSpPr>
        <p:spPr/>
        <p:txBody>
          <a:bodyPr/>
          <a:lstStyle/>
          <a:p>
            <a:r>
              <a:rPr lang="en-US"/>
              <a:t>Our Eternal Place</a:t>
            </a:r>
          </a:p>
        </p:txBody>
      </p:sp>
      <p:sp>
        <p:nvSpPr>
          <p:cNvPr id="4" name="Slide Number Placeholder 3">
            <a:extLst>
              <a:ext uri="{FF2B5EF4-FFF2-40B4-BE49-F238E27FC236}">
                <a16:creationId xmlns:a16="http://schemas.microsoft.com/office/drawing/2014/main" id="{A0EA2CBB-4319-41FF-91E5-B76282C47389}"/>
              </a:ext>
            </a:extLst>
          </p:cNvPr>
          <p:cNvSpPr>
            <a:spLocks noGrp="1"/>
          </p:cNvSpPr>
          <p:nvPr>
            <p:ph type="sldNum" sz="quarter" idx="12"/>
          </p:nvPr>
        </p:nvSpPr>
        <p:spPr/>
        <p:txBody>
          <a:bodyPr/>
          <a:lstStyle/>
          <a:p>
            <a:fld id="{FBADFB16-B3DB-46C7-8185-C4EDBAC3C4AC}" type="slidenum">
              <a:rPr lang="en-US" smtClean="0"/>
              <a:pPr/>
              <a:t>16</a:t>
            </a:fld>
            <a:endParaRPr lang="en-US"/>
          </a:p>
        </p:txBody>
      </p:sp>
      <p:sp>
        <p:nvSpPr>
          <p:cNvPr id="5" name="Rectangle 4">
            <a:extLst>
              <a:ext uri="{FF2B5EF4-FFF2-40B4-BE49-F238E27FC236}">
                <a16:creationId xmlns:a16="http://schemas.microsoft.com/office/drawing/2014/main" id="{B142369F-2750-446B-BAD1-8C74752824B0}"/>
              </a:ext>
            </a:extLst>
          </p:cNvPr>
          <p:cNvSpPr/>
          <p:nvPr/>
        </p:nvSpPr>
        <p:spPr>
          <a:xfrm>
            <a:off x="152399" y="0"/>
            <a:ext cx="8288655" cy="6617196"/>
          </a:xfrm>
          <a:prstGeom prst="rect">
            <a:avLst/>
          </a:prstGeom>
        </p:spPr>
        <p:txBody>
          <a:bodyPr wrap="square">
            <a:spAutoFit/>
          </a:bodyPr>
          <a:lstStyle/>
          <a:p>
            <a:r>
              <a:rPr lang="en-US" sz="4000" b="1" dirty="0">
                <a:latin typeface="Cambria" panose="02040503050406030204" pitchFamily="18" charset="0"/>
                <a:ea typeface="Cambria" panose="02040503050406030204" pitchFamily="18" charset="0"/>
              </a:rPr>
              <a:t>LIFE</a:t>
            </a:r>
          </a:p>
          <a:p>
            <a:r>
              <a:rPr lang="en-US" sz="3200" dirty="0">
                <a:latin typeface="Cambria" panose="02040503050406030204" pitchFamily="18" charset="0"/>
                <a:ea typeface="Cambria" panose="02040503050406030204" pitchFamily="18" charset="0"/>
              </a:rPr>
              <a:t>	23 Then that theophany was made flesh in the Person Christ Jesus. And then all the fullness of the Trinity dwelt in Him, both Father, Son, and Holy Spirit, all in that. And that's the very way we go, plumb back to the original beginning of God… And in that eternal Spirit of love and honesty comes down to make Its place in us.</a:t>
            </a:r>
          </a:p>
          <a:p>
            <a:r>
              <a:rPr lang="en-US" sz="3200" dirty="0">
                <a:latin typeface="Cambria" panose="02040503050406030204" pitchFamily="18" charset="0"/>
                <a:ea typeface="Cambria" panose="02040503050406030204" pitchFamily="18" charset="0"/>
              </a:rPr>
              <a:t>	And then when we die from this life, we go into the body which... If this earthly tabernacle is dissolved, we have a theophany to go into, a body celestial.</a:t>
            </a:r>
          </a:p>
        </p:txBody>
      </p:sp>
    </p:spTree>
    <p:extLst>
      <p:ext uri="{BB962C8B-B14F-4D97-AF65-F5344CB8AC3E}">
        <p14:creationId xmlns:p14="http://schemas.microsoft.com/office/powerpoint/2010/main" val="3068248670"/>
      </p:ext>
    </p:extLst>
  </p:cSld>
  <p:clrMapOvr>
    <a:masterClrMapping/>
  </p:clrMapOvr>
  <p:transition spd="med">
    <p:cut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D54D2F1-1903-457A-83B6-053793C7F8E5}"/>
              </a:ext>
            </a:extLst>
          </p:cNvPr>
          <p:cNvSpPr>
            <a:spLocks noGrp="1"/>
          </p:cNvSpPr>
          <p:nvPr>
            <p:ph type="dt" sz="half" idx="10"/>
          </p:nvPr>
        </p:nvSpPr>
        <p:spPr/>
        <p:txBody>
          <a:bodyPr/>
          <a:lstStyle/>
          <a:p>
            <a:r>
              <a:rPr lang="en-US"/>
              <a:t>11-18-2018</a:t>
            </a:r>
          </a:p>
        </p:txBody>
      </p:sp>
      <p:sp>
        <p:nvSpPr>
          <p:cNvPr id="3" name="Footer Placeholder 2">
            <a:extLst>
              <a:ext uri="{FF2B5EF4-FFF2-40B4-BE49-F238E27FC236}">
                <a16:creationId xmlns:a16="http://schemas.microsoft.com/office/drawing/2014/main" id="{97BCD88D-8CAD-45A4-8EFA-BA822297E3D4}"/>
              </a:ext>
            </a:extLst>
          </p:cNvPr>
          <p:cNvSpPr>
            <a:spLocks noGrp="1"/>
          </p:cNvSpPr>
          <p:nvPr>
            <p:ph type="ftr" sz="quarter" idx="11"/>
          </p:nvPr>
        </p:nvSpPr>
        <p:spPr/>
        <p:txBody>
          <a:bodyPr/>
          <a:lstStyle/>
          <a:p>
            <a:r>
              <a:rPr lang="en-US"/>
              <a:t>Our Eternal Place</a:t>
            </a:r>
          </a:p>
        </p:txBody>
      </p:sp>
      <p:sp>
        <p:nvSpPr>
          <p:cNvPr id="4" name="Slide Number Placeholder 3">
            <a:extLst>
              <a:ext uri="{FF2B5EF4-FFF2-40B4-BE49-F238E27FC236}">
                <a16:creationId xmlns:a16="http://schemas.microsoft.com/office/drawing/2014/main" id="{DD9131E7-DA08-47D4-BDE8-8DC02EB75395}"/>
              </a:ext>
            </a:extLst>
          </p:cNvPr>
          <p:cNvSpPr>
            <a:spLocks noGrp="1"/>
          </p:cNvSpPr>
          <p:nvPr>
            <p:ph type="sldNum" sz="quarter" idx="12"/>
          </p:nvPr>
        </p:nvSpPr>
        <p:spPr/>
        <p:txBody>
          <a:bodyPr/>
          <a:lstStyle/>
          <a:p>
            <a:fld id="{FBADFB16-B3DB-46C7-8185-C4EDBAC3C4AC}" type="slidenum">
              <a:rPr lang="en-US" smtClean="0"/>
              <a:pPr/>
              <a:t>17</a:t>
            </a:fld>
            <a:endParaRPr lang="en-US"/>
          </a:p>
        </p:txBody>
      </p:sp>
      <p:sp>
        <p:nvSpPr>
          <p:cNvPr id="5" name="Rectangle 4">
            <a:extLst>
              <a:ext uri="{FF2B5EF4-FFF2-40B4-BE49-F238E27FC236}">
                <a16:creationId xmlns:a16="http://schemas.microsoft.com/office/drawing/2014/main" id="{9E0B66A4-AED8-49C8-875C-ADDBC1359628}"/>
              </a:ext>
            </a:extLst>
          </p:cNvPr>
          <p:cNvSpPr/>
          <p:nvPr/>
        </p:nvSpPr>
        <p:spPr>
          <a:xfrm>
            <a:off x="223121" y="152401"/>
            <a:ext cx="8217933" cy="6001643"/>
          </a:xfrm>
          <a:prstGeom prst="rect">
            <a:avLst/>
          </a:prstGeom>
        </p:spPr>
        <p:txBody>
          <a:bodyPr wrap="square">
            <a:spAutoFit/>
          </a:bodyPr>
          <a:lstStyle/>
          <a:p>
            <a:r>
              <a:rPr lang="en-US" sz="3200" dirty="0">
                <a:latin typeface="Cambria" panose="02040503050406030204" pitchFamily="18" charset="0"/>
                <a:ea typeface="Cambria" panose="02040503050406030204" pitchFamily="18" charset="0"/>
              </a:rPr>
              <a:t>	Then at the coming of the Lord Jesus, this body is picked from the earth again and made in a glorified state to live in His Presence forever. Then all the perversion, all the things that was in the perversion all goes out of existence. Flesh goes to its punishment. 	Hell opens up her mouth and swallows in all the evil and the perversion. And God and His beloved Church, His Bride, takes their stand for the eternities to roll on. </a:t>
            </a:r>
            <a:r>
              <a:rPr lang="en-US" sz="3200" dirty="0">
                <a:solidFill>
                  <a:srgbClr val="FFFF00"/>
                </a:solidFill>
                <a:latin typeface="Cambria" panose="02040503050406030204" pitchFamily="18" charset="0"/>
                <a:ea typeface="Cambria" panose="02040503050406030204" pitchFamily="18" charset="0"/>
              </a:rPr>
              <a:t>That's the great hope of the Christian Church. </a:t>
            </a:r>
          </a:p>
          <a:p>
            <a:pPr algn="r"/>
            <a:r>
              <a:rPr lang="en-US" sz="3200" dirty="0">
                <a:latin typeface="Cambria" panose="02040503050406030204" pitchFamily="18" charset="0"/>
                <a:ea typeface="Cambria" panose="02040503050406030204" pitchFamily="18" charset="0"/>
              </a:rPr>
              <a:t>57-0602 </a:t>
            </a:r>
          </a:p>
        </p:txBody>
      </p:sp>
    </p:spTree>
    <p:extLst>
      <p:ext uri="{BB962C8B-B14F-4D97-AF65-F5344CB8AC3E}">
        <p14:creationId xmlns:p14="http://schemas.microsoft.com/office/powerpoint/2010/main" val="2017638194"/>
      </p:ext>
    </p:extLst>
  </p:cSld>
  <p:clrMapOvr>
    <a:masterClrMapping/>
  </p:clrMapOvr>
  <p:transition spd="med">
    <p:cut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B1A1CD9-DABC-4583-9FC7-B9462B3667F5}"/>
              </a:ext>
            </a:extLst>
          </p:cNvPr>
          <p:cNvSpPr>
            <a:spLocks noGrp="1"/>
          </p:cNvSpPr>
          <p:nvPr>
            <p:ph type="dt" sz="half" idx="10"/>
          </p:nvPr>
        </p:nvSpPr>
        <p:spPr/>
        <p:txBody>
          <a:bodyPr/>
          <a:lstStyle/>
          <a:p>
            <a:r>
              <a:rPr lang="en-US"/>
              <a:t>11-18-2018</a:t>
            </a:r>
          </a:p>
        </p:txBody>
      </p:sp>
      <p:sp>
        <p:nvSpPr>
          <p:cNvPr id="3" name="Footer Placeholder 2">
            <a:extLst>
              <a:ext uri="{FF2B5EF4-FFF2-40B4-BE49-F238E27FC236}">
                <a16:creationId xmlns:a16="http://schemas.microsoft.com/office/drawing/2014/main" id="{B32F3543-400E-49F9-96EB-DF9C2FA4227A}"/>
              </a:ext>
            </a:extLst>
          </p:cNvPr>
          <p:cNvSpPr>
            <a:spLocks noGrp="1"/>
          </p:cNvSpPr>
          <p:nvPr>
            <p:ph type="ftr" sz="quarter" idx="11"/>
          </p:nvPr>
        </p:nvSpPr>
        <p:spPr/>
        <p:txBody>
          <a:bodyPr/>
          <a:lstStyle/>
          <a:p>
            <a:r>
              <a:rPr lang="en-US"/>
              <a:t>Our Eternal Place</a:t>
            </a:r>
          </a:p>
        </p:txBody>
      </p:sp>
      <p:sp>
        <p:nvSpPr>
          <p:cNvPr id="4" name="Slide Number Placeholder 3">
            <a:extLst>
              <a:ext uri="{FF2B5EF4-FFF2-40B4-BE49-F238E27FC236}">
                <a16:creationId xmlns:a16="http://schemas.microsoft.com/office/drawing/2014/main" id="{C5C60AF1-8C3F-4613-B378-D78705D1EAB5}"/>
              </a:ext>
            </a:extLst>
          </p:cNvPr>
          <p:cNvSpPr>
            <a:spLocks noGrp="1"/>
          </p:cNvSpPr>
          <p:nvPr>
            <p:ph type="sldNum" sz="quarter" idx="12"/>
          </p:nvPr>
        </p:nvSpPr>
        <p:spPr/>
        <p:txBody>
          <a:bodyPr/>
          <a:lstStyle/>
          <a:p>
            <a:fld id="{FBADFB16-B3DB-46C7-8185-C4EDBAC3C4AC}" type="slidenum">
              <a:rPr lang="en-US" smtClean="0"/>
              <a:pPr/>
              <a:t>18</a:t>
            </a:fld>
            <a:endParaRPr lang="en-US"/>
          </a:p>
        </p:txBody>
      </p:sp>
      <p:sp>
        <p:nvSpPr>
          <p:cNvPr id="5" name="Rectangle 4">
            <a:extLst>
              <a:ext uri="{FF2B5EF4-FFF2-40B4-BE49-F238E27FC236}">
                <a16:creationId xmlns:a16="http://schemas.microsoft.com/office/drawing/2014/main" id="{2F44B6C5-465C-43B1-B09C-539A3BA45858}"/>
              </a:ext>
            </a:extLst>
          </p:cNvPr>
          <p:cNvSpPr/>
          <p:nvPr/>
        </p:nvSpPr>
        <p:spPr>
          <a:xfrm>
            <a:off x="381000" y="304800"/>
            <a:ext cx="7924800" cy="3693319"/>
          </a:xfrm>
          <a:prstGeom prst="rect">
            <a:avLst/>
          </a:prstGeom>
        </p:spPr>
        <p:txBody>
          <a:bodyPr wrap="square">
            <a:spAutoFit/>
          </a:bodyPr>
          <a:lstStyle/>
          <a:p>
            <a:r>
              <a:rPr lang="en-US" sz="5400" b="1" dirty="0">
                <a:latin typeface="Cambria" panose="02040503050406030204" pitchFamily="18" charset="0"/>
                <a:ea typeface="Cambria" panose="02040503050406030204" pitchFamily="18" charset="0"/>
              </a:rPr>
              <a:t>LUKE 24:42-43</a:t>
            </a:r>
          </a:p>
          <a:p>
            <a:r>
              <a:rPr lang="en-US" sz="4800" i="1" dirty="0">
                <a:latin typeface="Cambria" panose="02040503050406030204" pitchFamily="18" charset="0"/>
                <a:ea typeface="Cambria" panose="02040503050406030204" pitchFamily="18" charset="0"/>
              </a:rPr>
              <a:t>	</a:t>
            </a:r>
            <a:r>
              <a:rPr lang="en-US" sz="4400" i="1" dirty="0">
                <a:latin typeface="Cambria" panose="02040503050406030204" pitchFamily="18" charset="0"/>
                <a:ea typeface="Cambria" panose="02040503050406030204" pitchFamily="18" charset="0"/>
              </a:rPr>
              <a:t>And they gave him a piece of a broiled fish, and of an honeycomb. 43 And he took it, and did eat before them. </a:t>
            </a:r>
            <a:endParaRPr lang="en-US" sz="4800" i="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494789265"/>
      </p:ext>
    </p:extLst>
  </p:cSld>
  <p:clrMapOvr>
    <a:masterClrMapping/>
  </p:clrMapOvr>
  <p:transition spd="med">
    <p:cut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51E2C1E-D5E7-49DE-A906-AD18AC44AC3A}"/>
              </a:ext>
            </a:extLst>
          </p:cNvPr>
          <p:cNvSpPr>
            <a:spLocks noGrp="1"/>
          </p:cNvSpPr>
          <p:nvPr>
            <p:ph type="dt" sz="half" idx="10"/>
          </p:nvPr>
        </p:nvSpPr>
        <p:spPr/>
        <p:txBody>
          <a:bodyPr/>
          <a:lstStyle/>
          <a:p>
            <a:r>
              <a:rPr lang="en-US"/>
              <a:t>11-18-2018</a:t>
            </a:r>
          </a:p>
        </p:txBody>
      </p:sp>
      <p:sp>
        <p:nvSpPr>
          <p:cNvPr id="3" name="Footer Placeholder 2">
            <a:extLst>
              <a:ext uri="{FF2B5EF4-FFF2-40B4-BE49-F238E27FC236}">
                <a16:creationId xmlns:a16="http://schemas.microsoft.com/office/drawing/2014/main" id="{D08B11BB-0A9A-4A67-81BD-A3E356843B81}"/>
              </a:ext>
            </a:extLst>
          </p:cNvPr>
          <p:cNvSpPr>
            <a:spLocks noGrp="1"/>
          </p:cNvSpPr>
          <p:nvPr>
            <p:ph type="ftr" sz="quarter" idx="11"/>
          </p:nvPr>
        </p:nvSpPr>
        <p:spPr/>
        <p:txBody>
          <a:bodyPr/>
          <a:lstStyle/>
          <a:p>
            <a:r>
              <a:rPr lang="en-US"/>
              <a:t>Our Eternal Place</a:t>
            </a:r>
          </a:p>
        </p:txBody>
      </p:sp>
      <p:sp>
        <p:nvSpPr>
          <p:cNvPr id="4" name="Slide Number Placeholder 3">
            <a:extLst>
              <a:ext uri="{FF2B5EF4-FFF2-40B4-BE49-F238E27FC236}">
                <a16:creationId xmlns:a16="http://schemas.microsoft.com/office/drawing/2014/main" id="{EEB940C3-820F-4C73-B3B6-E8F58D759AF7}"/>
              </a:ext>
            </a:extLst>
          </p:cNvPr>
          <p:cNvSpPr>
            <a:spLocks noGrp="1"/>
          </p:cNvSpPr>
          <p:nvPr>
            <p:ph type="sldNum" sz="quarter" idx="12"/>
          </p:nvPr>
        </p:nvSpPr>
        <p:spPr/>
        <p:txBody>
          <a:bodyPr/>
          <a:lstStyle/>
          <a:p>
            <a:fld id="{FBADFB16-B3DB-46C7-8185-C4EDBAC3C4AC}" type="slidenum">
              <a:rPr lang="en-US" smtClean="0"/>
              <a:pPr/>
              <a:t>19</a:t>
            </a:fld>
            <a:endParaRPr lang="en-US"/>
          </a:p>
        </p:txBody>
      </p:sp>
      <p:sp>
        <p:nvSpPr>
          <p:cNvPr id="5" name="Rectangle 4">
            <a:extLst>
              <a:ext uri="{FF2B5EF4-FFF2-40B4-BE49-F238E27FC236}">
                <a16:creationId xmlns:a16="http://schemas.microsoft.com/office/drawing/2014/main" id="{1FC348CA-0F70-44D1-A678-08485C150D4C}"/>
              </a:ext>
            </a:extLst>
          </p:cNvPr>
          <p:cNvSpPr/>
          <p:nvPr/>
        </p:nvSpPr>
        <p:spPr>
          <a:xfrm>
            <a:off x="212565" y="-10160"/>
            <a:ext cx="8321836" cy="6647974"/>
          </a:xfrm>
          <a:prstGeom prst="rect">
            <a:avLst/>
          </a:prstGeom>
        </p:spPr>
        <p:txBody>
          <a:bodyPr wrap="square">
            <a:spAutoFit/>
          </a:bodyPr>
          <a:lstStyle/>
          <a:p>
            <a:r>
              <a:rPr lang="en-US" sz="3600" b="1" dirty="0">
                <a:latin typeface="Cambria" panose="02040503050406030204" pitchFamily="18" charset="0"/>
                <a:ea typeface="Cambria" panose="02040503050406030204" pitchFamily="18" charset="0"/>
              </a:rPr>
              <a:t>THE.TRUE.EASTER.SEAL</a:t>
            </a:r>
          </a:p>
          <a:p>
            <a:r>
              <a:rPr lang="en-US" sz="2800" dirty="0">
                <a:latin typeface="Cambria" panose="02040503050406030204" pitchFamily="18" charset="0"/>
                <a:ea typeface="Cambria" panose="02040503050406030204" pitchFamily="18" charset="0"/>
              </a:rPr>
              <a:t>	136 </a:t>
            </a:r>
            <a:r>
              <a:rPr lang="en-US" sz="3000" dirty="0">
                <a:latin typeface="Cambria" panose="02040503050406030204" pitchFamily="18" charset="0"/>
                <a:ea typeface="Cambria" panose="02040503050406030204" pitchFamily="18" charset="0"/>
              </a:rPr>
              <a:t>But yet heaven is so many billions of light years beyond that, till it's not even thought of. How would we get there? It's the travel; it'll be with like the mind; it's so fast. It'll be faster... If you could think of heaven, that's how quick you'd be there. Jesus, after He was resurrected, came right through the walls, the doors, stood, and eat boiled fish and honeycomb. Hallelujah. </a:t>
            </a:r>
          </a:p>
          <a:p>
            <a:r>
              <a:rPr lang="en-US" sz="3000" dirty="0">
                <a:latin typeface="Cambria" panose="02040503050406030204" pitchFamily="18" charset="0"/>
                <a:ea typeface="Cambria" panose="02040503050406030204" pitchFamily="18" charset="0"/>
              </a:rPr>
              <a:t>	No sooner than life has gone out of this body we're in the Presence of God yonder. We only know as feet, inches, yards, miles, and so forth; we're in this earthbound system. But when we leave here, brother, oh, my, what a time.         </a:t>
            </a:r>
            <a:r>
              <a:rPr lang="en-US" sz="2000" dirty="0">
                <a:latin typeface="Cambria" panose="02040503050406030204" pitchFamily="18" charset="0"/>
                <a:ea typeface="Cambria" panose="02040503050406030204" pitchFamily="18" charset="0"/>
              </a:rPr>
              <a:t>61-0402 </a:t>
            </a:r>
            <a:endParaRPr lang="en-US" sz="28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327623022"/>
      </p:ext>
    </p:extLst>
  </p:cSld>
  <p:clrMapOvr>
    <a:masterClrMapping/>
  </p:clrMapOvr>
  <p:transition spd="med">
    <p:cut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D06879A-8118-46B4-9042-D35C05F98AAA}"/>
              </a:ext>
            </a:extLst>
          </p:cNvPr>
          <p:cNvSpPr>
            <a:spLocks noGrp="1"/>
          </p:cNvSpPr>
          <p:nvPr>
            <p:ph type="dt" sz="half" idx="10"/>
          </p:nvPr>
        </p:nvSpPr>
        <p:spPr/>
        <p:txBody>
          <a:bodyPr/>
          <a:lstStyle/>
          <a:p>
            <a:r>
              <a:rPr lang="en-US"/>
              <a:t>11-18-2018</a:t>
            </a:r>
          </a:p>
        </p:txBody>
      </p:sp>
      <p:sp>
        <p:nvSpPr>
          <p:cNvPr id="5" name="Footer Placeholder 4">
            <a:extLst>
              <a:ext uri="{FF2B5EF4-FFF2-40B4-BE49-F238E27FC236}">
                <a16:creationId xmlns:a16="http://schemas.microsoft.com/office/drawing/2014/main" id="{111F03BD-31D8-425A-BB4E-23251EFE2FCA}"/>
              </a:ext>
            </a:extLst>
          </p:cNvPr>
          <p:cNvSpPr>
            <a:spLocks noGrp="1"/>
          </p:cNvSpPr>
          <p:nvPr>
            <p:ph type="ftr" sz="quarter" idx="11"/>
          </p:nvPr>
        </p:nvSpPr>
        <p:spPr/>
        <p:txBody>
          <a:bodyPr/>
          <a:lstStyle/>
          <a:p>
            <a:r>
              <a:rPr lang="en-US"/>
              <a:t>Our Eternal Place</a:t>
            </a:r>
          </a:p>
        </p:txBody>
      </p:sp>
      <p:sp>
        <p:nvSpPr>
          <p:cNvPr id="6" name="Slide Number Placeholder 5">
            <a:extLst>
              <a:ext uri="{FF2B5EF4-FFF2-40B4-BE49-F238E27FC236}">
                <a16:creationId xmlns:a16="http://schemas.microsoft.com/office/drawing/2014/main" id="{918DA5BD-EC70-4B06-994E-3EAAA7A177A3}"/>
              </a:ext>
            </a:extLst>
          </p:cNvPr>
          <p:cNvSpPr>
            <a:spLocks noGrp="1"/>
          </p:cNvSpPr>
          <p:nvPr>
            <p:ph type="sldNum" sz="quarter" idx="12"/>
          </p:nvPr>
        </p:nvSpPr>
        <p:spPr/>
        <p:txBody>
          <a:bodyPr/>
          <a:lstStyle/>
          <a:p>
            <a:fld id="{B65719BC-4F28-452F-95F4-D4CC2EC3E2CE}" type="slidenum">
              <a:rPr lang="en-US" smtClean="0"/>
              <a:pPr/>
              <a:t>2</a:t>
            </a:fld>
            <a:endParaRPr lang="en-US"/>
          </a:p>
        </p:txBody>
      </p:sp>
      <p:sp>
        <p:nvSpPr>
          <p:cNvPr id="7" name="Rectangle 6">
            <a:extLst>
              <a:ext uri="{FF2B5EF4-FFF2-40B4-BE49-F238E27FC236}">
                <a16:creationId xmlns:a16="http://schemas.microsoft.com/office/drawing/2014/main" id="{CB1742CD-D516-4828-AF02-2C0EEFF566E3}"/>
              </a:ext>
            </a:extLst>
          </p:cNvPr>
          <p:cNvSpPr/>
          <p:nvPr/>
        </p:nvSpPr>
        <p:spPr>
          <a:xfrm>
            <a:off x="223123" y="92075"/>
            <a:ext cx="8217932" cy="6399036"/>
          </a:xfrm>
          <a:prstGeom prst="rect">
            <a:avLst/>
          </a:prstGeom>
        </p:spPr>
        <p:txBody>
          <a:bodyPr wrap="square">
            <a:spAutoFit/>
          </a:bodyPr>
          <a:lstStyle/>
          <a:p>
            <a:r>
              <a:rPr lang="en-US" sz="4400" b="1" dirty="0">
                <a:latin typeface="Cambria" panose="02040503050406030204" pitchFamily="18" charset="0"/>
                <a:ea typeface="Cambria" panose="02040503050406030204" pitchFamily="18" charset="0"/>
              </a:rPr>
              <a:t>AN.UNCERTAIN.SOUND</a:t>
            </a:r>
          </a:p>
          <a:p>
            <a:r>
              <a:rPr lang="en-US" sz="3200" dirty="0">
                <a:latin typeface="Cambria" panose="02040503050406030204" pitchFamily="18" charset="0"/>
                <a:ea typeface="Cambria" panose="02040503050406030204" pitchFamily="18" charset="0"/>
              </a:rPr>
              <a:t>	13 Thou hast give us the commission, </a:t>
            </a:r>
            <a:r>
              <a:rPr lang="en-US" sz="3200" i="1" dirty="0">
                <a:latin typeface="Cambria" panose="02040503050406030204" pitchFamily="18" charset="0"/>
                <a:ea typeface="Cambria" panose="02040503050406030204" pitchFamily="18" charset="0"/>
              </a:rPr>
              <a:t>"Go into the city, heal the sick that's in that city and preach that the Kingdom is at hand." </a:t>
            </a:r>
          </a:p>
          <a:p>
            <a:r>
              <a:rPr lang="en-US" sz="3200" i="1" dirty="0">
                <a:latin typeface="Cambria" panose="02040503050406030204" pitchFamily="18" charset="0"/>
                <a:ea typeface="Cambria" panose="02040503050406030204" pitchFamily="18" charset="0"/>
              </a:rPr>
              <a:t>	</a:t>
            </a:r>
            <a:r>
              <a:rPr lang="en-US" sz="3200" dirty="0">
                <a:latin typeface="Cambria" panose="02040503050406030204" pitchFamily="18" charset="0"/>
                <a:ea typeface="Cambria" panose="02040503050406030204" pitchFamily="18" charset="0"/>
              </a:rPr>
              <a:t>And God we pray that You'll grant these things to us as Your servants, as Your ambassador, because we do believe that the Kingdom is at hand. </a:t>
            </a:r>
          </a:p>
          <a:p>
            <a:r>
              <a:rPr lang="en-US" sz="3200" dirty="0">
                <a:latin typeface="Cambria" panose="02040503050406030204" pitchFamily="18" charset="0"/>
                <a:ea typeface="Cambria" panose="02040503050406030204" pitchFamily="18" charset="0"/>
              </a:rPr>
              <a:t>	And help us to bring forth that Word in that manner, that people might see and believe on Thee. </a:t>
            </a:r>
          </a:p>
          <a:p>
            <a:pPr algn="r"/>
            <a:r>
              <a:rPr lang="en-US" sz="3200" dirty="0">
                <a:latin typeface="Cambria" panose="02040503050406030204" pitchFamily="18" charset="0"/>
                <a:ea typeface="Cambria" panose="02040503050406030204" pitchFamily="18" charset="0"/>
              </a:rPr>
              <a:t>61-0315</a:t>
            </a:r>
          </a:p>
        </p:txBody>
      </p:sp>
    </p:spTree>
    <p:extLst>
      <p:ext uri="{BB962C8B-B14F-4D97-AF65-F5344CB8AC3E}">
        <p14:creationId xmlns:p14="http://schemas.microsoft.com/office/powerpoint/2010/main" val="4040879750"/>
      </p:ext>
    </p:extLst>
  </p:cSld>
  <p:clrMapOvr>
    <a:masterClrMapping/>
  </p:clrMapOvr>
  <p:transition spd="med">
    <p:cut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B1EA114-C9BB-4F87-BD56-032AF51E34B2}"/>
              </a:ext>
            </a:extLst>
          </p:cNvPr>
          <p:cNvSpPr>
            <a:spLocks noGrp="1"/>
          </p:cNvSpPr>
          <p:nvPr>
            <p:ph type="dt" sz="half" idx="10"/>
          </p:nvPr>
        </p:nvSpPr>
        <p:spPr/>
        <p:txBody>
          <a:bodyPr/>
          <a:lstStyle/>
          <a:p>
            <a:r>
              <a:rPr lang="en-US"/>
              <a:t>11-18-2018</a:t>
            </a:r>
          </a:p>
        </p:txBody>
      </p:sp>
      <p:sp>
        <p:nvSpPr>
          <p:cNvPr id="3" name="Footer Placeholder 2">
            <a:extLst>
              <a:ext uri="{FF2B5EF4-FFF2-40B4-BE49-F238E27FC236}">
                <a16:creationId xmlns:a16="http://schemas.microsoft.com/office/drawing/2014/main" id="{7380923A-B904-4C1B-8731-09D68F1CD6DD}"/>
              </a:ext>
            </a:extLst>
          </p:cNvPr>
          <p:cNvSpPr>
            <a:spLocks noGrp="1"/>
          </p:cNvSpPr>
          <p:nvPr>
            <p:ph type="ftr" sz="quarter" idx="11"/>
          </p:nvPr>
        </p:nvSpPr>
        <p:spPr/>
        <p:txBody>
          <a:bodyPr/>
          <a:lstStyle/>
          <a:p>
            <a:r>
              <a:rPr lang="en-US"/>
              <a:t>Our Eternal Place</a:t>
            </a:r>
          </a:p>
        </p:txBody>
      </p:sp>
      <p:sp>
        <p:nvSpPr>
          <p:cNvPr id="4" name="Slide Number Placeholder 3">
            <a:extLst>
              <a:ext uri="{FF2B5EF4-FFF2-40B4-BE49-F238E27FC236}">
                <a16:creationId xmlns:a16="http://schemas.microsoft.com/office/drawing/2014/main" id="{6711C358-9DF9-43B1-92B4-C0B7A67F68A3}"/>
              </a:ext>
            </a:extLst>
          </p:cNvPr>
          <p:cNvSpPr>
            <a:spLocks noGrp="1"/>
          </p:cNvSpPr>
          <p:nvPr>
            <p:ph type="sldNum" sz="quarter" idx="12"/>
          </p:nvPr>
        </p:nvSpPr>
        <p:spPr/>
        <p:txBody>
          <a:bodyPr/>
          <a:lstStyle/>
          <a:p>
            <a:fld id="{FBADFB16-B3DB-46C7-8185-C4EDBAC3C4AC}" type="slidenum">
              <a:rPr lang="en-US" smtClean="0"/>
              <a:pPr/>
              <a:t>20</a:t>
            </a:fld>
            <a:endParaRPr lang="en-US"/>
          </a:p>
        </p:txBody>
      </p:sp>
      <p:sp>
        <p:nvSpPr>
          <p:cNvPr id="5" name="Rectangle 4">
            <a:extLst>
              <a:ext uri="{FF2B5EF4-FFF2-40B4-BE49-F238E27FC236}">
                <a16:creationId xmlns:a16="http://schemas.microsoft.com/office/drawing/2014/main" id="{578B5592-28D7-4CA0-8244-30287DCE82E8}"/>
              </a:ext>
            </a:extLst>
          </p:cNvPr>
          <p:cNvSpPr/>
          <p:nvPr/>
        </p:nvSpPr>
        <p:spPr>
          <a:xfrm>
            <a:off x="223121" y="76200"/>
            <a:ext cx="8217933" cy="6617196"/>
          </a:xfrm>
          <a:prstGeom prst="rect">
            <a:avLst/>
          </a:prstGeom>
        </p:spPr>
        <p:txBody>
          <a:bodyPr wrap="square">
            <a:spAutoFit/>
          </a:bodyPr>
          <a:lstStyle/>
          <a:p>
            <a:r>
              <a:rPr lang="en-US" sz="4000" b="1" dirty="0">
                <a:latin typeface="Cambria" panose="02040503050406030204" pitchFamily="18" charset="0"/>
                <a:ea typeface="Cambria" panose="02040503050406030204" pitchFamily="18" charset="0"/>
              </a:rPr>
              <a:t>WHO.IS.THIS.MELCHISEDEC</a:t>
            </a:r>
          </a:p>
          <a:p>
            <a:r>
              <a:rPr lang="en-US" sz="3200" dirty="0">
                <a:latin typeface="Cambria" panose="02040503050406030204" pitchFamily="18" charset="0"/>
                <a:ea typeface="Cambria" panose="02040503050406030204" pitchFamily="18" charset="0"/>
              </a:rPr>
              <a:t>	78 When a man is born again, from Heaven, he becomes a spirit babe in Christ. And when this robe of flesh is dropped, there’s a natural body, </a:t>
            </a:r>
            <a:r>
              <a:rPr lang="en-US" sz="3200" dirty="0">
                <a:solidFill>
                  <a:srgbClr val="FFFF00"/>
                </a:solidFill>
                <a:latin typeface="Cambria" panose="02040503050406030204" pitchFamily="18" charset="0"/>
                <a:ea typeface="Cambria" panose="02040503050406030204" pitchFamily="18" charset="0"/>
              </a:rPr>
              <a:t>theophany, </a:t>
            </a:r>
            <a:r>
              <a:rPr lang="en-US" sz="3200" dirty="0">
                <a:latin typeface="Cambria" panose="02040503050406030204" pitchFamily="18" charset="0"/>
                <a:ea typeface="Cambria" panose="02040503050406030204" pitchFamily="18" charset="0"/>
              </a:rPr>
              <a:t>a body not made with hands, neither born of a woman, that we go to. Then that body returns back and picks up the glorified body.</a:t>
            </a:r>
          </a:p>
          <a:p>
            <a:r>
              <a:rPr lang="en-US" sz="3200" dirty="0">
                <a:latin typeface="Cambria" panose="02040503050406030204" pitchFamily="18" charset="0"/>
                <a:ea typeface="Cambria" panose="02040503050406030204" pitchFamily="18" charset="0"/>
              </a:rPr>
              <a:t>	That's the reason Jesus went to hell when He died and preached to the souls that were in prison; turned back into that </a:t>
            </a:r>
            <a:r>
              <a:rPr lang="en-US" sz="3200" dirty="0" err="1">
                <a:latin typeface="Cambria" panose="02040503050406030204" pitchFamily="18" charset="0"/>
                <a:ea typeface="Cambria" panose="02040503050406030204" pitchFamily="18" charset="0"/>
              </a:rPr>
              <a:t>theo-phany</a:t>
            </a:r>
            <a:r>
              <a:rPr lang="en-US" sz="3200" dirty="0">
                <a:latin typeface="Cambria" panose="02040503050406030204" pitchFamily="18" charset="0"/>
                <a:ea typeface="Cambria" panose="02040503050406030204" pitchFamily="18" charset="0"/>
              </a:rPr>
              <a:t>. Oh, marvelous! Thank God!</a:t>
            </a:r>
          </a:p>
          <a:p>
            <a:r>
              <a:rPr lang="en-US" sz="3200" dirty="0">
                <a:latin typeface="Cambria" panose="02040503050406030204" pitchFamily="18" charset="0"/>
                <a:ea typeface="Cambria" panose="02040503050406030204" pitchFamily="18" charset="0"/>
              </a:rPr>
              <a:t>	</a:t>
            </a:r>
          </a:p>
        </p:txBody>
      </p:sp>
    </p:spTree>
    <p:extLst>
      <p:ext uri="{BB962C8B-B14F-4D97-AF65-F5344CB8AC3E}">
        <p14:creationId xmlns:p14="http://schemas.microsoft.com/office/powerpoint/2010/main" val="1439885486"/>
      </p:ext>
    </p:extLst>
  </p:cSld>
  <p:clrMapOvr>
    <a:masterClrMapping/>
  </p:clrMapOvr>
  <p:transition spd="med">
    <p:cut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41AD2FC-210F-40AD-BBAD-05E7FDCC1509}"/>
              </a:ext>
            </a:extLst>
          </p:cNvPr>
          <p:cNvSpPr>
            <a:spLocks noGrp="1"/>
          </p:cNvSpPr>
          <p:nvPr>
            <p:ph type="dt" sz="half" idx="10"/>
          </p:nvPr>
        </p:nvSpPr>
        <p:spPr/>
        <p:txBody>
          <a:bodyPr/>
          <a:lstStyle/>
          <a:p>
            <a:r>
              <a:rPr lang="en-US"/>
              <a:t>11-18-2018</a:t>
            </a:r>
          </a:p>
        </p:txBody>
      </p:sp>
      <p:sp>
        <p:nvSpPr>
          <p:cNvPr id="3" name="Footer Placeholder 2">
            <a:extLst>
              <a:ext uri="{FF2B5EF4-FFF2-40B4-BE49-F238E27FC236}">
                <a16:creationId xmlns:a16="http://schemas.microsoft.com/office/drawing/2014/main" id="{199AD05E-8F75-4050-A1F7-72291B8ACC36}"/>
              </a:ext>
            </a:extLst>
          </p:cNvPr>
          <p:cNvSpPr>
            <a:spLocks noGrp="1"/>
          </p:cNvSpPr>
          <p:nvPr>
            <p:ph type="ftr" sz="quarter" idx="11"/>
          </p:nvPr>
        </p:nvSpPr>
        <p:spPr/>
        <p:txBody>
          <a:bodyPr/>
          <a:lstStyle/>
          <a:p>
            <a:r>
              <a:rPr lang="en-US"/>
              <a:t>Our Eternal Place</a:t>
            </a:r>
          </a:p>
        </p:txBody>
      </p:sp>
      <p:sp>
        <p:nvSpPr>
          <p:cNvPr id="4" name="Slide Number Placeholder 3">
            <a:extLst>
              <a:ext uri="{FF2B5EF4-FFF2-40B4-BE49-F238E27FC236}">
                <a16:creationId xmlns:a16="http://schemas.microsoft.com/office/drawing/2014/main" id="{ED473F1F-740D-4173-BFD9-C1B39770002C}"/>
              </a:ext>
            </a:extLst>
          </p:cNvPr>
          <p:cNvSpPr>
            <a:spLocks noGrp="1"/>
          </p:cNvSpPr>
          <p:nvPr>
            <p:ph type="sldNum" sz="quarter" idx="12"/>
          </p:nvPr>
        </p:nvSpPr>
        <p:spPr/>
        <p:txBody>
          <a:bodyPr/>
          <a:lstStyle/>
          <a:p>
            <a:fld id="{FBADFB16-B3DB-46C7-8185-C4EDBAC3C4AC}" type="slidenum">
              <a:rPr lang="en-US" smtClean="0"/>
              <a:pPr/>
              <a:t>21</a:t>
            </a:fld>
            <a:endParaRPr lang="en-US"/>
          </a:p>
        </p:txBody>
      </p:sp>
      <p:sp>
        <p:nvSpPr>
          <p:cNvPr id="5" name="Rectangle 4">
            <a:extLst>
              <a:ext uri="{FF2B5EF4-FFF2-40B4-BE49-F238E27FC236}">
                <a16:creationId xmlns:a16="http://schemas.microsoft.com/office/drawing/2014/main" id="{3C3E351A-5005-48EB-A291-2C412A3DD1F7}"/>
              </a:ext>
            </a:extLst>
          </p:cNvPr>
          <p:cNvSpPr/>
          <p:nvPr/>
        </p:nvSpPr>
        <p:spPr>
          <a:xfrm>
            <a:off x="223121" y="152401"/>
            <a:ext cx="8217933" cy="6494085"/>
          </a:xfrm>
          <a:prstGeom prst="rect">
            <a:avLst/>
          </a:prstGeom>
        </p:spPr>
        <p:txBody>
          <a:bodyPr wrap="square">
            <a:spAutoFit/>
          </a:bodyPr>
          <a:lstStyle/>
          <a:p>
            <a:r>
              <a:rPr lang="en-US" sz="3200" dirty="0">
                <a:latin typeface="Cambria" panose="02040503050406030204" pitchFamily="18" charset="0"/>
                <a:ea typeface="Cambria" panose="02040503050406030204" pitchFamily="18" charset="0"/>
              </a:rPr>
              <a:t>	79  2 Cor. 5:1, "</a:t>
            </a:r>
            <a:r>
              <a:rPr lang="en-US" sz="3200" i="1" dirty="0">
                <a:latin typeface="Cambria" panose="02040503050406030204" pitchFamily="18" charset="0"/>
                <a:ea typeface="Cambria" panose="02040503050406030204" pitchFamily="18" charset="0"/>
              </a:rPr>
              <a:t>If this earthly body be dissolved...</a:t>
            </a:r>
            <a:r>
              <a:rPr lang="en-US" sz="3200" dirty="0">
                <a:latin typeface="Cambria" panose="02040503050406030204" pitchFamily="18" charset="0"/>
                <a:ea typeface="Cambria" panose="02040503050406030204" pitchFamily="18" charset="0"/>
              </a:rPr>
              <a:t>" See, we have by-passed that, to come straight from God, the attribute; to be flesh, to be tempted and tested by sin, like Adam did. But when testing of His Word is over, we are taken up to this body that was prepared for us before the foundation of the world. It is the Word there we skipped, to come down here to be tempted, tested. If we'd have come through that, there'd have been no temptation; we'd a-</a:t>
            </a:r>
            <a:r>
              <a:rPr lang="en-US" sz="3200" dirty="0" err="1">
                <a:latin typeface="Cambria" panose="02040503050406030204" pitchFamily="18" charset="0"/>
                <a:ea typeface="Cambria" panose="02040503050406030204" pitchFamily="18" charset="0"/>
              </a:rPr>
              <a:t>knowed</a:t>
            </a:r>
            <a:r>
              <a:rPr lang="en-US" sz="3200" dirty="0">
                <a:latin typeface="Cambria" panose="02040503050406030204" pitchFamily="18" charset="0"/>
                <a:ea typeface="Cambria" panose="02040503050406030204" pitchFamily="18" charset="0"/>
              </a:rPr>
              <a:t> all things. That's the reason Jesus </a:t>
            </a:r>
            <a:r>
              <a:rPr lang="en-US" sz="3200" dirty="0" err="1">
                <a:latin typeface="Cambria" panose="02040503050406030204" pitchFamily="18" charset="0"/>
                <a:ea typeface="Cambria" panose="02040503050406030204" pitchFamily="18" charset="0"/>
              </a:rPr>
              <a:t>knowed</a:t>
            </a:r>
            <a:r>
              <a:rPr lang="en-US" sz="3200" dirty="0">
                <a:latin typeface="Cambria" panose="02040503050406030204" pitchFamily="18" charset="0"/>
                <a:ea typeface="Cambria" panose="02040503050406030204" pitchFamily="18" charset="0"/>
              </a:rPr>
              <a:t> all things, </a:t>
            </a:r>
            <a:r>
              <a:rPr lang="en-US" sz="3200" dirty="0" err="1">
                <a:latin typeface="Cambria" panose="02040503050406030204" pitchFamily="18" charset="0"/>
                <a:ea typeface="Cambria" panose="02040503050406030204" pitchFamily="18" charset="0"/>
              </a:rPr>
              <a:t>'cause</a:t>
            </a:r>
            <a:r>
              <a:rPr lang="en-US" sz="3200" dirty="0">
                <a:latin typeface="Cambria" panose="02040503050406030204" pitchFamily="18" charset="0"/>
                <a:ea typeface="Cambria" panose="02040503050406030204" pitchFamily="18" charset="0"/>
              </a:rPr>
              <a:t> He was Word before He was flesh. 		65-0221</a:t>
            </a:r>
          </a:p>
        </p:txBody>
      </p:sp>
    </p:spTree>
    <p:extLst>
      <p:ext uri="{BB962C8B-B14F-4D97-AF65-F5344CB8AC3E}">
        <p14:creationId xmlns:p14="http://schemas.microsoft.com/office/powerpoint/2010/main" val="2846773394"/>
      </p:ext>
    </p:extLst>
  </p:cSld>
  <p:clrMapOvr>
    <a:masterClrMapping/>
  </p:clrMapOvr>
  <p:transition spd="med">
    <p:cut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A0B3C9-86D8-4202-BAC7-A417DA2F646C}"/>
              </a:ext>
            </a:extLst>
          </p:cNvPr>
          <p:cNvSpPr>
            <a:spLocks noGrp="1"/>
          </p:cNvSpPr>
          <p:nvPr>
            <p:ph type="dt" sz="half" idx="10"/>
          </p:nvPr>
        </p:nvSpPr>
        <p:spPr/>
        <p:txBody>
          <a:bodyPr/>
          <a:lstStyle/>
          <a:p>
            <a:r>
              <a:rPr lang="en-US"/>
              <a:t>11-18-2018</a:t>
            </a:r>
          </a:p>
        </p:txBody>
      </p:sp>
      <p:sp>
        <p:nvSpPr>
          <p:cNvPr id="3" name="Footer Placeholder 2">
            <a:extLst>
              <a:ext uri="{FF2B5EF4-FFF2-40B4-BE49-F238E27FC236}">
                <a16:creationId xmlns:a16="http://schemas.microsoft.com/office/drawing/2014/main" id="{ADF8E1BD-0FA6-406F-B95E-D5F181254785}"/>
              </a:ext>
            </a:extLst>
          </p:cNvPr>
          <p:cNvSpPr>
            <a:spLocks noGrp="1"/>
          </p:cNvSpPr>
          <p:nvPr>
            <p:ph type="ftr" sz="quarter" idx="11"/>
          </p:nvPr>
        </p:nvSpPr>
        <p:spPr/>
        <p:txBody>
          <a:bodyPr/>
          <a:lstStyle/>
          <a:p>
            <a:r>
              <a:rPr lang="en-US"/>
              <a:t>Our Eternal Place</a:t>
            </a:r>
          </a:p>
        </p:txBody>
      </p:sp>
      <p:sp>
        <p:nvSpPr>
          <p:cNvPr id="4" name="Slide Number Placeholder 3">
            <a:extLst>
              <a:ext uri="{FF2B5EF4-FFF2-40B4-BE49-F238E27FC236}">
                <a16:creationId xmlns:a16="http://schemas.microsoft.com/office/drawing/2014/main" id="{AB306967-8E0C-4599-AD79-1C262AE50B8A}"/>
              </a:ext>
            </a:extLst>
          </p:cNvPr>
          <p:cNvSpPr>
            <a:spLocks noGrp="1"/>
          </p:cNvSpPr>
          <p:nvPr>
            <p:ph type="sldNum" sz="quarter" idx="12"/>
          </p:nvPr>
        </p:nvSpPr>
        <p:spPr/>
        <p:txBody>
          <a:bodyPr/>
          <a:lstStyle/>
          <a:p>
            <a:fld id="{FBADFB16-B3DB-46C7-8185-C4EDBAC3C4AC}" type="slidenum">
              <a:rPr lang="en-US" smtClean="0"/>
              <a:pPr/>
              <a:t>22</a:t>
            </a:fld>
            <a:endParaRPr lang="en-US"/>
          </a:p>
        </p:txBody>
      </p:sp>
      <p:sp>
        <p:nvSpPr>
          <p:cNvPr id="5" name="TextBox 4">
            <a:extLst>
              <a:ext uri="{FF2B5EF4-FFF2-40B4-BE49-F238E27FC236}">
                <a16:creationId xmlns:a16="http://schemas.microsoft.com/office/drawing/2014/main" id="{7053C025-2407-44A0-8BF3-79F7D2278132}"/>
              </a:ext>
            </a:extLst>
          </p:cNvPr>
          <p:cNvSpPr txBox="1"/>
          <p:nvPr/>
        </p:nvSpPr>
        <p:spPr>
          <a:xfrm>
            <a:off x="564354" y="457200"/>
            <a:ext cx="7436645" cy="1569660"/>
          </a:xfrm>
          <a:prstGeom prst="rect">
            <a:avLst/>
          </a:prstGeom>
          <a:noFill/>
        </p:spPr>
        <p:txBody>
          <a:bodyPr wrap="square" rtlCol="0">
            <a:spAutoFit/>
          </a:bodyPr>
          <a:lstStyle/>
          <a:p>
            <a:r>
              <a:rPr lang="en-US" sz="4800" dirty="0">
                <a:solidFill>
                  <a:srgbClr val="00B0F0"/>
                </a:solidFill>
              </a:rPr>
              <a:t>When do we go? </a:t>
            </a:r>
          </a:p>
          <a:p>
            <a:r>
              <a:rPr lang="en-US" sz="4800" dirty="0">
                <a:solidFill>
                  <a:srgbClr val="00B0F0"/>
                </a:solidFill>
              </a:rPr>
              <a:t>And how do we get there?</a:t>
            </a:r>
          </a:p>
        </p:txBody>
      </p:sp>
    </p:spTree>
    <p:extLst>
      <p:ext uri="{BB962C8B-B14F-4D97-AF65-F5344CB8AC3E}">
        <p14:creationId xmlns:p14="http://schemas.microsoft.com/office/powerpoint/2010/main" val="3204643004"/>
      </p:ext>
    </p:extLst>
  </p:cSld>
  <p:clrMapOvr>
    <a:masterClrMapping/>
  </p:clrMapOvr>
  <p:transition spd="med">
    <p:cut thruBlk="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599" y="193964"/>
            <a:ext cx="8212455" cy="5509200"/>
          </a:xfrm>
          <a:prstGeom prst="rect">
            <a:avLst/>
          </a:prstGeom>
          <a:solidFill>
            <a:schemeClr val="bg1">
              <a:lumMod val="85000"/>
            </a:schemeClr>
          </a:solidFill>
        </p:spPr>
        <p:txBody>
          <a:bodyPr wrap="square">
            <a:spAutoFit/>
          </a:bodyPr>
          <a:lstStyle/>
          <a:p>
            <a:r>
              <a:rPr lang="en-US" sz="4000" b="1" dirty="0">
                <a:latin typeface="Cambria" charset="0"/>
                <a:ea typeface="Cambria" charset="0"/>
                <a:cs typeface="Cambria" charset="0"/>
              </a:rPr>
              <a:t>TESTIMONY.OF.A.TRUE.WITNESS </a:t>
            </a:r>
            <a:r>
              <a:rPr lang="en-US" sz="3600" b="1" dirty="0">
                <a:latin typeface="Cambria" charset="0"/>
                <a:ea typeface="Cambria" charset="0"/>
                <a:cs typeface="Cambria" charset="0"/>
              </a:rPr>
              <a:t> </a:t>
            </a:r>
            <a:endParaRPr lang="en-US" sz="2400" dirty="0">
              <a:latin typeface="Cambria" charset="0"/>
              <a:ea typeface="Cambria" charset="0"/>
              <a:cs typeface="Cambria" charset="0"/>
            </a:endParaRPr>
          </a:p>
          <a:p>
            <a:r>
              <a:rPr lang="en-US" sz="3200" dirty="0">
                <a:latin typeface="Cambria" charset="0"/>
                <a:ea typeface="Cambria" charset="0"/>
                <a:cs typeface="Cambria" charset="0"/>
              </a:rPr>
              <a:t>	263  Father, as life goes back to the root where it come from and waits for another season, </a:t>
            </a:r>
            <a:r>
              <a:rPr lang="en-US" sz="3200" dirty="0">
                <a:solidFill>
                  <a:srgbClr val="FFFF00"/>
                </a:solidFill>
                <a:latin typeface="Cambria" charset="0"/>
                <a:ea typeface="Cambria" charset="0"/>
                <a:cs typeface="Cambria" charset="0"/>
              </a:rPr>
              <a:t>we know that we're nearing another season. </a:t>
            </a:r>
            <a:r>
              <a:rPr lang="en-US" sz="3200" dirty="0">
                <a:latin typeface="Cambria" charset="0"/>
                <a:ea typeface="Cambria" charset="0"/>
                <a:cs typeface="Cambria" charset="0"/>
              </a:rPr>
              <a:t>We can feel the changing of the spiritual atmosphere</a:t>
            </a:r>
            <a:r>
              <a:rPr lang="mr-IN" sz="3200" dirty="0">
                <a:latin typeface="Cambria" charset="0"/>
                <a:ea typeface="Cambria" charset="0"/>
                <a:cs typeface="Cambria" charset="0"/>
              </a:rPr>
              <a:t>…</a:t>
            </a:r>
            <a:r>
              <a:rPr lang="en-US" sz="3200" dirty="0">
                <a:latin typeface="Cambria" charset="0"/>
                <a:ea typeface="Cambria" charset="0"/>
                <a:cs typeface="Cambria" charset="0"/>
              </a:rPr>
              <a:t> that millennium, that next great season that's coming on; </a:t>
            </a:r>
            <a:r>
              <a:rPr lang="en-US" sz="3200" b="1" dirty="0">
                <a:solidFill>
                  <a:srgbClr val="FFFF00"/>
                </a:solidFill>
                <a:latin typeface="Cambria" charset="0"/>
                <a:ea typeface="Cambria" charset="0"/>
                <a:cs typeface="Cambria" charset="0"/>
              </a:rPr>
              <a:t>that Eternal season</a:t>
            </a:r>
            <a:r>
              <a:rPr lang="en-US" sz="3200" dirty="0">
                <a:solidFill>
                  <a:srgbClr val="FFFF00"/>
                </a:solidFill>
                <a:latin typeface="Cambria" charset="0"/>
                <a:ea typeface="Cambria" charset="0"/>
                <a:cs typeface="Cambria" charset="0"/>
              </a:rPr>
              <a:t>. </a:t>
            </a:r>
          </a:p>
          <a:p>
            <a:r>
              <a:rPr lang="en-US" sz="3200" dirty="0">
                <a:solidFill>
                  <a:srgbClr val="FFFF00"/>
                </a:solidFill>
                <a:latin typeface="Cambria" charset="0"/>
                <a:ea typeface="Cambria" charset="0"/>
                <a:cs typeface="Cambria" charset="0"/>
              </a:rPr>
              <a:t>	</a:t>
            </a:r>
            <a:r>
              <a:rPr lang="en-US" sz="3200" dirty="0">
                <a:latin typeface="Cambria" charset="0"/>
                <a:ea typeface="Cambria" charset="0"/>
                <a:cs typeface="Cambria" charset="0"/>
              </a:rPr>
              <a:t>Change us now Lord, and fashion us, so that we can be citizens of that Kingdom.</a:t>
            </a:r>
          </a:p>
          <a:p>
            <a:pPr algn="r"/>
            <a:r>
              <a:rPr lang="en-US" sz="2400" dirty="0">
                <a:latin typeface="Cambria" charset="0"/>
                <a:ea typeface="Cambria" charset="0"/>
                <a:cs typeface="Cambria" charset="0"/>
              </a:rPr>
              <a:t>61-1105</a:t>
            </a:r>
          </a:p>
        </p:txBody>
      </p:sp>
      <p:sp>
        <p:nvSpPr>
          <p:cNvPr id="3" name="Date Placeholder 2"/>
          <p:cNvSpPr>
            <a:spLocks noGrp="1"/>
          </p:cNvSpPr>
          <p:nvPr>
            <p:ph type="dt" sz="half" idx="10"/>
          </p:nvPr>
        </p:nvSpPr>
        <p:spPr/>
        <p:txBody>
          <a:bodyPr/>
          <a:lstStyle/>
          <a:p>
            <a:r>
              <a:rPr lang="en-US"/>
              <a:t>11-18-2018</a:t>
            </a:r>
          </a:p>
        </p:txBody>
      </p:sp>
      <p:sp>
        <p:nvSpPr>
          <p:cNvPr id="6" name="Footer Placeholder 5"/>
          <p:cNvSpPr>
            <a:spLocks noGrp="1"/>
          </p:cNvSpPr>
          <p:nvPr>
            <p:ph type="ftr" sz="quarter" idx="11"/>
          </p:nvPr>
        </p:nvSpPr>
        <p:spPr/>
        <p:txBody>
          <a:bodyPr/>
          <a:lstStyle/>
          <a:p>
            <a:r>
              <a:rPr lang="en-US"/>
              <a:t>Our Eternal Place</a:t>
            </a:r>
          </a:p>
        </p:txBody>
      </p:sp>
      <p:sp>
        <p:nvSpPr>
          <p:cNvPr id="5" name="Slide Number Placeholder 4"/>
          <p:cNvSpPr>
            <a:spLocks noGrp="1"/>
          </p:cNvSpPr>
          <p:nvPr>
            <p:ph type="sldNum" sz="quarter" idx="12"/>
          </p:nvPr>
        </p:nvSpPr>
        <p:spPr/>
        <p:txBody>
          <a:bodyPr/>
          <a:lstStyle/>
          <a:p>
            <a:fld id="{400D186F-2A38-40D9-A410-F86CB2F0EA20}" type="slidenum">
              <a:rPr lang="en-US" smtClean="0"/>
              <a:pPr/>
              <a:t>23</a:t>
            </a:fld>
            <a:endParaRPr lang="en-US"/>
          </a:p>
        </p:txBody>
      </p:sp>
    </p:spTree>
  </p:cSld>
  <p:clrMapOvr>
    <a:masterClrMapping/>
  </p:clrMapOvr>
  <p:transition spd="med">
    <p:cut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descr="Chart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w="9525">
            <a:noFill/>
            <a:miter lim="800000"/>
            <a:headEnd/>
            <a:tailEnd/>
          </a:ln>
        </p:spPr>
      </p:pic>
      <p:sp>
        <p:nvSpPr>
          <p:cNvPr id="2" name="Rectangle 1"/>
          <p:cNvSpPr/>
          <p:nvPr/>
        </p:nvSpPr>
        <p:spPr>
          <a:xfrm>
            <a:off x="228600" y="304800"/>
            <a:ext cx="5791200" cy="2062103"/>
          </a:xfrm>
          <a:prstGeom prst="rect">
            <a:avLst/>
          </a:prstGeom>
          <a:solidFill>
            <a:schemeClr val="bg1">
              <a:alpha val="70000"/>
            </a:schemeClr>
          </a:solidFill>
        </p:spPr>
        <p:txBody>
          <a:bodyPr wrap="square">
            <a:spAutoFit/>
          </a:bodyPr>
          <a:lstStyle/>
          <a:p>
            <a:r>
              <a:rPr lang="en-US" sz="3200" b="1" dirty="0">
                <a:latin typeface="Cambria" charset="0"/>
                <a:ea typeface="Cambria" charset="0"/>
                <a:cs typeface="Cambria" charset="0"/>
              </a:rPr>
              <a:t>Acts 7:6</a:t>
            </a:r>
          </a:p>
          <a:p>
            <a:r>
              <a:rPr lang="en-US" sz="2400" b="1" i="1" baseline="30000" dirty="0">
                <a:latin typeface="Cambria" charset="0"/>
                <a:ea typeface="Cambria" charset="0"/>
                <a:cs typeface="Cambria" charset="0"/>
              </a:rPr>
              <a:t>6 </a:t>
            </a:r>
            <a:r>
              <a:rPr lang="en-US" sz="2400" i="1" dirty="0">
                <a:latin typeface="Cambria" charset="0"/>
                <a:ea typeface="Cambria" charset="0"/>
                <a:cs typeface="Cambria" charset="0"/>
              </a:rPr>
              <a:t>And God </a:t>
            </a:r>
            <a:r>
              <a:rPr lang="en-US" sz="2400" i="1" dirty="0" err="1">
                <a:latin typeface="Cambria" charset="0"/>
                <a:ea typeface="Cambria" charset="0"/>
                <a:cs typeface="Cambria" charset="0"/>
              </a:rPr>
              <a:t>spake</a:t>
            </a:r>
            <a:r>
              <a:rPr lang="en-US" sz="2400" i="1" dirty="0">
                <a:latin typeface="Cambria" charset="0"/>
                <a:ea typeface="Cambria" charset="0"/>
                <a:cs typeface="Cambria" charset="0"/>
              </a:rPr>
              <a:t> on this wise, That his seed should sojourn in a strange land; and that they should bring them into bondage, and entreat them evil four hundred years.</a:t>
            </a:r>
            <a:endParaRPr lang="en-US" sz="2400" b="0" i="1" dirty="0">
              <a:effectLst/>
              <a:latin typeface="Cambria" charset="0"/>
              <a:ea typeface="Cambria" charset="0"/>
              <a:cs typeface="Cambria" charset="0"/>
            </a:endParaRPr>
          </a:p>
        </p:txBody>
      </p:sp>
      <p:sp>
        <p:nvSpPr>
          <p:cNvPr id="3" name="TextBox 2">
            <a:extLst>
              <a:ext uri="{FF2B5EF4-FFF2-40B4-BE49-F238E27FC236}">
                <a16:creationId xmlns:a16="http://schemas.microsoft.com/office/drawing/2014/main" id="{42CB6466-7EAB-4DAC-B88A-8E713498F63A}"/>
              </a:ext>
            </a:extLst>
          </p:cNvPr>
          <p:cNvSpPr txBox="1"/>
          <p:nvPr/>
        </p:nvSpPr>
        <p:spPr>
          <a:xfrm>
            <a:off x="6019800" y="228600"/>
            <a:ext cx="2896947" cy="1754326"/>
          </a:xfrm>
          <a:prstGeom prst="rect">
            <a:avLst/>
          </a:prstGeom>
          <a:noFill/>
        </p:spPr>
        <p:txBody>
          <a:bodyPr wrap="none" rtlCol="0">
            <a:spAutoFit/>
          </a:bodyPr>
          <a:lstStyle/>
          <a:p>
            <a:pPr algn="r"/>
            <a:r>
              <a:rPr lang="en-US" sz="3600" b="1" dirty="0"/>
              <a:t>Season</a:t>
            </a:r>
          </a:p>
          <a:p>
            <a:pPr algn="r"/>
            <a:r>
              <a:rPr lang="en-US" sz="3600" b="1" dirty="0"/>
              <a:t> of </a:t>
            </a:r>
          </a:p>
          <a:p>
            <a:pPr algn="r"/>
            <a:r>
              <a:rPr lang="en-US" sz="3600" b="1" dirty="0"/>
              <a:t>Restoration</a:t>
            </a:r>
          </a:p>
        </p:txBody>
      </p:sp>
    </p:spTree>
    <p:extLst>
      <p:ext uri="{BB962C8B-B14F-4D97-AF65-F5344CB8AC3E}">
        <p14:creationId xmlns:p14="http://schemas.microsoft.com/office/powerpoint/2010/main" val="390832131"/>
      </p:ext>
    </p:extLst>
  </p:cSld>
  <p:clrMapOvr>
    <a:masterClrMapping/>
  </p:clrMapOvr>
  <p:transition spd="med">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11-18-2018</a:t>
            </a:r>
          </a:p>
        </p:txBody>
      </p:sp>
      <p:sp>
        <p:nvSpPr>
          <p:cNvPr id="3" name="Footer Placeholder 2"/>
          <p:cNvSpPr>
            <a:spLocks noGrp="1"/>
          </p:cNvSpPr>
          <p:nvPr>
            <p:ph type="ftr" sz="quarter" idx="11"/>
          </p:nvPr>
        </p:nvSpPr>
        <p:spPr/>
        <p:txBody>
          <a:bodyPr/>
          <a:lstStyle/>
          <a:p>
            <a:r>
              <a:rPr lang="en-US"/>
              <a:t>Our Eternal Place</a:t>
            </a:r>
          </a:p>
        </p:txBody>
      </p:sp>
      <p:sp>
        <p:nvSpPr>
          <p:cNvPr id="4" name="Slide Number Placeholder 3"/>
          <p:cNvSpPr>
            <a:spLocks noGrp="1"/>
          </p:cNvSpPr>
          <p:nvPr>
            <p:ph type="sldNum" sz="quarter" idx="12"/>
          </p:nvPr>
        </p:nvSpPr>
        <p:spPr/>
        <p:txBody>
          <a:bodyPr/>
          <a:lstStyle/>
          <a:p>
            <a:fld id="{2259C21E-1789-4DE4-A292-CBB5A0C2C9F9}" type="slidenum">
              <a:rPr lang="en-US" smtClean="0"/>
              <a:t>25</a:t>
            </a:fld>
            <a:endParaRPr lang="en-US"/>
          </a:p>
        </p:txBody>
      </p:sp>
      <p:sp>
        <p:nvSpPr>
          <p:cNvPr id="5" name="Rectangle 4"/>
          <p:cNvSpPr/>
          <p:nvPr/>
        </p:nvSpPr>
        <p:spPr>
          <a:xfrm>
            <a:off x="258695" y="176374"/>
            <a:ext cx="8047105" cy="5139869"/>
          </a:xfrm>
          <a:prstGeom prst="rect">
            <a:avLst/>
          </a:prstGeom>
        </p:spPr>
        <p:txBody>
          <a:bodyPr wrap="square">
            <a:spAutoFit/>
          </a:bodyPr>
          <a:lstStyle/>
          <a:p>
            <a:r>
              <a:rPr lang="en-US" sz="4800" b="1" dirty="0">
                <a:latin typeface="Cambria" charset="0"/>
                <a:ea typeface="Cambria" charset="0"/>
                <a:cs typeface="Cambria" charset="0"/>
              </a:rPr>
              <a:t>QUESTIONS.AND.ANSWERS</a:t>
            </a:r>
          </a:p>
          <a:p>
            <a:r>
              <a:rPr lang="en-US" sz="4000" dirty="0">
                <a:latin typeface="Cambria" charset="0"/>
                <a:ea typeface="Cambria" charset="0"/>
                <a:cs typeface="Cambria" charset="0"/>
              </a:rPr>
              <a:t>	312 </a:t>
            </a:r>
            <a:r>
              <a:rPr lang="en-US" sz="4000" i="1" dirty="0">
                <a:latin typeface="Cambria" charset="0"/>
                <a:ea typeface="Cambria" charset="0"/>
                <a:cs typeface="Cambria" charset="0"/>
              </a:rPr>
              <a:t> Will the prophecy of Ezekiel 38 and 39 be fulfilled before the rapture?</a:t>
            </a:r>
          </a:p>
          <a:p>
            <a:r>
              <a:rPr lang="en-US" sz="4000" dirty="0">
                <a:latin typeface="Cambria" charset="0"/>
                <a:ea typeface="Cambria" charset="0"/>
                <a:cs typeface="Cambria" charset="0"/>
              </a:rPr>
              <a:t>	I think not. </a:t>
            </a:r>
            <a:r>
              <a:rPr lang="en-US" sz="4000" dirty="0">
                <a:solidFill>
                  <a:srgbClr val="FFFF00"/>
                </a:solidFill>
                <a:latin typeface="Cambria" charset="0"/>
                <a:ea typeface="Cambria" charset="0"/>
                <a:cs typeface="Cambria" charset="0"/>
              </a:rPr>
              <a:t>I think the next thing we look for is the rapture of the church.</a:t>
            </a:r>
          </a:p>
          <a:p>
            <a:pPr algn="r"/>
            <a:r>
              <a:rPr lang="en-US" sz="4000" dirty="0">
                <a:latin typeface="Cambria" charset="0"/>
                <a:ea typeface="Cambria" charset="0"/>
                <a:cs typeface="Cambria" charset="0"/>
              </a:rPr>
              <a:t> 54-0515</a:t>
            </a:r>
          </a:p>
        </p:txBody>
      </p:sp>
    </p:spTree>
    <p:extLst>
      <p:ext uri="{BB962C8B-B14F-4D97-AF65-F5344CB8AC3E}">
        <p14:creationId xmlns:p14="http://schemas.microsoft.com/office/powerpoint/2010/main" val="1811297481"/>
      </p:ext>
    </p:extLst>
  </p:cSld>
  <p:clrMapOvr>
    <a:masterClrMapping/>
  </p:clrMapOvr>
  <mc:AlternateContent xmlns:mc="http://schemas.openxmlformats.org/markup-compatibility/2006" xmlns:p14="http://schemas.microsoft.com/office/powerpoint/2010/main">
    <mc:Choice Requires="p14">
      <p:transition spd="slow" p14:dur="1500">
        <p:split orient="vert" dir="in"/>
      </p:transition>
    </mc:Choice>
    <mc:Fallback xmlns="">
      <p:transition spd="slow">
        <p:split orient="vert" dir="in"/>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11-18-2018</a:t>
            </a:r>
          </a:p>
        </p:txBody>
      </p:sp>
      <p:sp>
        <p:nvSpPr>
          <p:cNvPr id="3" name="Footer Placeholder 2"/>
          <p:cNvSpPr>
            <a:spLocks noGrp="1"/>
          </p:cNvSpPr>
          <p:nvPr>
            <p:ph type="ftr" sz="quarter" idx="11"/>
          </p:nvPr>
        </p:nvSpPr>
        <p:spPr/>
        <p:txBody>
          <a:bodyPr/>
          <a:lstStyle/>
          <a:p>
            <a:r>
              <a:rPr lang="en-US"/>
              <a:t>Our Eternal Place</a:t>
            </a:r>
          </a:p>
        </p:txBody>
      </p:sp>
      <p:sp>
        <p:nvSpPr>
          <p:cNvPr id="4" name="Slide Number Placeholder 3"/>
          <p:cNvSpPr>
            <a:spLocks noGrp="1"/>
          </p:cNvSpPr>
          <p:nvPr>
            <p:ph type="sldNum" sz="quarter" idx="12"/>
          </p:nvPr>
        </p:nvSpPr>
        <p:spPr/>
        <p:txBody>
          <a:bodyPr/>
          <a:lstStyle/>
          <a:p>
            <a:fld id="{CC4C004A-29A6-4B7D-8860-280B94587DA4}" type="slidenum">
              <a:rPr lang="en-US" smtClean="0"/>
              <a:t>26</a:t>
            </a:fld>
            <a:endParaRPr lang="en-US"/>
          </a:p>
        </p:txBody>
      </p:sp>
      <p:sp>
        <p:nvSpPr>
          <p:cNvPr id="5" name="Rectangle 4"/>
          <p:cNvSpPr/>
          <p:nvPr/>
        </p:nvSpPr>
        <p:spPr>
          <a:xfrm>
            <a:off x="4373796" y="162071"/>
            <a:ext cx="3924300" cy="5693866"/>
          </a:xfrm>
          <a:prstGeom prst="rect">
            <a:avLst/>
          </a:prstGeom>
        </p:spPr>
        <p:txBody>
          <a:bodyPr wrap="square">
            <a:spAutoFit/>
          </a:bodyPr>
          <a:lstStyle/>
          <a:p>
            <a:r>
              <a:rPr lang="en-US" sz="4800" b="1" dirty="0">
                <a:latin typeface="Cambria" charset="0"/>
                <a:ea typeface="Cambria" charset="0"/>
                <a:cs typeface="Cambria" charset="0"/>
              </a:rPr>
              <a:t>Season of </a:t>
            </a:r>
          </a:p>
          <a:p>
            <a:r>
              <a:rPr lang="en-US" sz="4800" b="1" dirty="0">
                <a:latin typeface="Cambria" charset="0"/>
                <a:ea typeface="Cambria" charset="0"/>
                <a:cs typeface="Cambria" charset="0"/>
              </a:rPr>
              <a:t>Restoration</a:t>
            </a:r>
          </a:p>
          <a:p>
            <a:endParaRPr lang="en-US" sz="3600" b="1" dirty="0">
              <a:latin typeface="Cambria" charset="0"/>
              <a:ea typeface="Cambria" charset="0"/>
              <a:cs typeface="Cambria" charset="0"/>
            </a:endParaRPr>
          </a:p>
          <a:p>
            <a:r>
              <a:rPr lang="en-US" sz="3600" b="1" dirty="0">
                <a:latin typeface="Cambria" charset="0"/>
                <a:ea typeface="Cambria" charset="0"/>
                <a:cs typeface="Cambria" charset="0"/>
              </a:rPr>
              <a:t>I KINGS 18:29</a:t>
            </a:r>
          </a:p>
          <a:p>
            <a:r>
              <a:rPr lang="en-US" sz="2800" dirty="0">
                <a:latin typeface="Cambria" charset="0"/>
                <a:ea typeface="Cambria" charset="0"/>
                <a:cs typeface="Cambria" charset="0"/>
              </a:rPr>
              <a:t>	</a:t>
            </a:r>
            <a:r>
              <a:rPr lang="en-US" sz="2600" i="1" dirty="0">
                <a:latin typeface="Cambria" charset="0"/>
                <a:ea typeface="Cambria" charset="0"/>
                <a:cs typeface="Cambria" charset="0"/>
              </a:rPr>
              <a:t>30 And Elijah said unto </a:t>
            </a:r>
            <a:r>
              <a:rPr lang="en-US" sz="2800" i="1" dirty="0">
                <a:latin typeface="Cambria" charset="0"/>
                <a:ea typeface="Cambria" charset="0"/>
                <a:cs typeface="Cambria" charset="0"/>
              </a:rPr>
              <a:t>all the people, Come near unto me. And all the people came near unto him. </a:t>
            </a:r>
            <a:r>
              <a:rPr lang="en-US" sz="2800" i="1" dirty="0">
                <a:solidFill>
                  <a:srgbClr val="FFFF00"/>
                </a:solidFill>
                <a:latin typeface="Cambria" charset="0"/>
                <a:ea typeface="Cambria" charset="0"/>
                <a:cs typeface="Cambria" charset="0"/>
              </a:rPr>
              <a:t>And he repaired the altar of the LORD that was broken down.</a:t>
            </a:r>
            <a:endParaRPr lang="en-US" sz="2600" i="1" dirty="0">
              <a:solidFill>
                <a:srgbClr val="FFFF00"/>
              </a:solidFill>
              <a:latin typeface="Cambria" charset="0"/>
              <a:ea typeface="Cambria" charset="0"/>
              <a:cs typeface="Cambria"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11271"/>
            <a:ext cx="4404276" cy="6060930"/>
          </a:xfrm>
          <a:prstGeom prst="rect">
            <a:avLst/>
          </a:prstGeom>
          <a:ln>
            <a:noFill/>
          </a:ln>
          <a:effectLst>
            <a:softEdge rad="112500"/>
          </a:effectLst>
        </p:spPr>
      </p:pic>
    </p:spTree>
    <p:extLst>
      <p:ext uri="{BB962C8B-B14F-4D97-AF65-F5344CB8AC3E}">
        <p14:creationId xmlns:p14="http://schemas.microsoft.com/office/powerpoint/2010/main" val="4121782545"/>
      </p:ext>
    </p:extLst>
  </p:cSld>
  <p:clrMapOvr>
    <a:masterClrMapping/>
  </p:clrMapOvr>
  <p:transition spd="med">
    <p:cut thruBlk="1"/>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11-18-2018</a:t>
            </a:r>
          </a:p>
        </p:txBody>
      </p:sp>
      <p:sp>
        <p:nvSpPr>
          <p:cNvPr id="3" name="Footer Placeholder 2"/>
          <p:cNvSpPr>
            <a:spLocks noGrp="1"/>
          </p:cNvSpPr>
          <p:nvPr>
            <p:ph type="ftr" sz="quarter" idx="11"/>
          </p:nvPr>
        </p:nvSpPr>
        <p:spPr/>
        <p:txBody>
          <a:bodyPr/>
          <a:lstStyle/>
          <a:p>
            <a:r>
              <a:rPr lang="en-US"/>
              <a:t>Our Eternal Place</a:t>
            </a:r>
          </a:p>
        </p:txBody>
      </p:sp>
      <p:sp>
        <p:nvSpPr>
          <p:cNvPr id="4" name="Slide Number Placeholder 3"/>
          <p:cNvSpPr>
            <a:spLocks noGrp="1"/>
          </p:cNvSpPr>
          <p:nvPr>
            <p:ph type="sldNum" sz="quarter" idx="12"/>
          </p:nvPr>
        </p:nvSpPr>
        <p:spPr/>
        <p:txBody>
          <a:bodyPr/>
          <a:lstStyle/>
          <a:p>
            <a:fld id="{AC4DAC86-D943-45DC-86D6-56CCD16C63DC}" type="slidenum">
              <a:rPr lang="en-US" smtClean="0"/>
              <a:pPr/>
              <a:t>27</a:t>
            </a:fld>
            <a:endParaRPr lang="en-US"/>
          </a:p>
        </p:txBody>
      </p:sp>
      <p:sp>
        <p:nvSpPr>
          <p:cNvPr id="5" name="Rectangle 4"/>
          <p:cNvSpPr/>
          <p:nvPr/>
        </p:nvSpPr>
        <p:spPr>
          <a:xfrm>
            <a:off x="287655" y="228600"/>
            <a:ext cx="8153400" cy="6247864"/>
          </a:xfrm>
          <a:prstGeom prst="rect">
            <a:avLst/>
          </a:prstGeom>
        </p:spPr>
        <p:txBody>
          <a:bodyPr wrap="square">
            <a:spAutoFit/>
          </a:bodyPr>
          <a:lstStyle/>
          <a:p>
            <a:r>
              <a:rPr lang="en-US" sz="4000" b="1" dirty="0">
                <a:latin typeface="Cambria" charset="0"/>
                <a:ea typeface="Cambria" charset="0"/>
                <a:cs typeface="Cambria" charset="0"/>
              </a:rPr>
              <a:t>THE.CHURCH.OF.THE LIVING.GOD</a:t>
            </a:r>
            <a:r>
              <a:rPr lang="en-US" sz="3600" b="1" dirty="0">
                <a:latin typeface="Cambria" charset="0"/>
                <a:ea typeface="Cambria" charset="0"/>
                <a:cs typeface="Cambria" charset="0"/>
              </a:rPr>
              <a:t>  </a:t>
            </a:r>
          </a:p>
          <a:p>
            <a:r>
              <a:rPr lang="en-US" sz="2000" dirty="0">
                <a:latin typeface="Cambria" charset="0"/>
                <a:ea typeface="Cambria" charset="0"/>
                <a:cs typeface="Cambria" charset="0"/>
              </a:rPr>
              <a:t>51-0727</a:t>
            </a:r>
            <a:endParaRPr lang="en-US" sz="2400" dirty="0">
              <a:latin typeface="Cambria" charset="0"/>
              <a:ea typeface="Cambria" charset="0"/>
              <a:cs typeface="Cambria" charset="0"/>
            </a:endParaRPr>
          </a:p>
          <a:p>
            <a:r>
              <a:rPr lang="en-US" sz="3200" dirty="0">
                <a:latin typeface="Cambria" charset="0"/>
                <a:ea typeface="Cambria" charset="0"/>
                <a:cs typeface="Cambria" charset="0"/>
              </a:rPr>
              <a:t>	8 (Jn.5) God has seasons, and He had provisions made for that certain generation.</a:t>
            </a:r>
          </a:p>
          <a:p>
            <a:endParaRPr lang="en-US" sz="4000" b="1" dirty="0">
              <a:latin typeface="Cambria" charset="0"/>
              <a:ea typeface="Cambria" charset="0"/>
              <a:cs typeface="Cambria" charset="0"/>
            </a:endParaRPr>
          </a:p>
          <a:p>
            <a:r>
              <a:rPr lang="en-US" sz="4000" b="1" dirty="0">
                <a:latin typeface="Cambria" charset="0"/>
                <a:ea typeface="Cambria" charset="0"/>
                <a:cs typeface="Cambria" charset="0"/>
              </a:rPr>
              <a:t>THE.RESURRECTION OF.LAZARUS</a:t>
            </a:r>
            <a:r>
              <a:rPr lang="en-US" sz="2000" b="1" dirty="0">
                <a:latin typeface="Cambria" charset="0"/>
                <a:ea typeface="Cambria" charset="0"/>
                <a:cs typeface="Cambria" charset="0"/>
              </a:rPr>
              <a:t>  </a:t>
            </a:r>
            <a:r>
              <a:rPr lang="en-US" sz="2000" dirty="0">
                <a:latin typeface="Cambria" charset="0"/>
                <a:ea typeface="Cambria" charset="0"/>
                <a:cs typeface="Cambria" charset="0"/>
              </a:rPr>
              <a:t>50-0813</a:t>
            </a:r>
          </a:p>
          <a:p>
            <a:r>
              <a:rPr lang="en-US" sz="3200" dirty="0">
                <a:latin typeface="Cambria" charset="0"/>
                <a:ea typeface="Cambria" charset="0"/>
                <a:cs typeface="Cambria" charset="0"/>
              </a:rPr>
              <a:t>	24  He'll bring His Word to pass regardless</a:t>
            </a:r>
            <a:r>
              <a:rPr lang="en-US" sz="3200" dirty="0">
                <a:solidFill>
                  <a:srgbClr val="FFFF00"/>
                </a:solidFill>
                <a:latin typeface="Cambria" charset="0"/>
                <a:ea typeface="Cambria" charset="0"/>
                <a:cs typeface="Cambria" charset="0"/>
              </a:rPr>
              <a:t>. When the season comes, harvesters are ripe, God is going to send His Word and perform His things.</a:t>
            </a:r>
          </a:p>
          <a:p>
            <a:endParaRPr lang="en-US" sz="4000" dirty="0">
              <a:latin typeface="Cambria" charset="0"/>
              <a:ea typeface="Cambria" charset="0"/>
              <a:cs typeface="Cambria" charset="0"/>
            </a:endParaRPr>
          </a:p>
        </p:txBody>
      </p:sp>
    </p:spTree>
    <p:extLst>
      <p:ext uri="{BB962C8B-B14F-4D97-AF65-F5344CB8AC3E}">
        <p14:creationId xmlns:p14="http://schemas.microsoft.com/office/powerpoint/2010/main" val="111414262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animEffect transition="in" filter="blinds(horizontal)">
                                      <p:cBhvr>
                                        <p:cTn id="7" dur="500"/>
                                        <p:tgtEl>
                                          <p:spTgt spid="5">
                                            <p:txEl>
                                              <p:pRg st="4" end="4"/>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5">
                                            <p:txEl>
                                              <p:pRg st="5" end="5"/>
                                            </p:txEl>
                                          </p:spTgt>
                                        </p:tgtEl>
                                        <p:attrNameLst>
                                          <p:attrName>style.visibility</p:attrName>
                                        </p:attrNameLst>
                                      </p:cBhvr>
                                      <p:to>
                                        <p:strVal val="visible"/>
                                      </p:to>
                                    </p:set>
                                    <p:animEffect transition="in" filter="blinds(horizontal)">
                                      <p:cBhvr>
                                        <p:cTn id="10"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52400"/>
            <a:ext cx="8212455" cy="6186309"/>
          </a:xfrm>
          <a:prstGeom prst="rect">
            <a:avLst/>
          </a:prstGeom>
        </p:spPr>
        <p:txBody>
          <a:bodyPr wrap="square">
            <a:spAutoFit/>
          </a:bodyPr>
          <a:lstStyle/>
          <a:p>
            <a:r>
              <a:rPr lang="en-US" sz="4400" b="1" dirty="0">
                <a:latin typeface="Cambria" charset="0"/>
                <a:ea typeface="Cambria" charset="0"/>
                <a:cs typeface="Cambria" charset="0"/>
              </a:rPr>
              <a:t>FROM.THAT.TIME</a:t>
            </a:r>
          </a:p>
          <a:p>
            <a:r>
              <a:rPr lang="en-US" sz="3600" dirty="0">
                <a:latin typeface="Cambria" charset="0"/>
                <a:ea typeface="Cambria" charset="0"/>
                <a:cs typeface="Cambria" charset="0"/>
              </a:rPr>
              <a:t>	122  ....And this ministry of discern-</a:t>
            </a:r>
            <a:r>
              <a:rPr lang="en-US" sz="3600" dirty="0" err="1">
                <a:latin typeface="Cambria" charset="0"/>
                <a:ea typeface="Cambria" charset="0"/>
                <a:cs typeface="Cambria" charset="0"/>
              </a:rPr>
              <a:t>ment</a:t>
            </a:r>
            <a:r>
              <a:rPr lang="en-US" sz="3600" dirty="0">
                <a:latin typeface="Cambria" charset="0"/>
                <a:ea typeface="Cambria" charset="0"/>
                <a:cs typeface="Cambria" charset="0"/>
              </a:rPr>
              <a:t> is now leaving, and</a:t>
            </a:r>
            <a:r>
              <a:rPr lang="en-US" sz="3600" dirty="0">
                <a:solidFill>
                  <a:srgbClr val="FFFF00"/>
                </a:solidFill>
                <a:latin typeface="Cambria" charset="0"/>
                <a:ea typeface="Cambria" charset="0"/>
                <a:cs typeface="Cambria" charset="0"/>
              </a:rPr>
              <a:t> I'm stepping into a higher ministry of speaking the Word</a:t>
            </a:r>
            <a:r>
              <a:rPr lang="en-US" sz="3600" dirty="0">
                <a:latin typeface="Cambria" charset="0"/>
                <a:ea typeface="Cambria" charset="0"/>
                <a:cs typeface="Cambria" charset="0"/>
              </a:rPr>
              <a:t>. And you see what God's done? He's put it right back into the lap of the people. </a:t>
            </a:r>
          </a:p>
          <a:p>
            <a:r>
              <a:rPr lang="en-US" sz="3600" dirty="0">
                <a:solidFill>
                  <a:srgbClr val="FFFF00"/>
                </a:solidFill>
                <a:latin typeface="Cambria" charset="0"/>
                <a:ea typeface="Cambria" charset="0"/>
                <a:cs typeface="Cambria" charset="0"/>
              </a:rPr>
              <a:t>	Let them come with the right approach and watch what happens. </a:t>
            </a:r>
            <a:r>
              <a:rPr lang="en-US" sz="3600" dirty="0">
                <a:latin typeface="Cambria" charset="0"/>
                <a:ea typeface="Cambria" charset="0"/>
                <a:cs typeface="Cambria" charset="0"/>
              </a:rPr>
              <a:t>But they've got to have the right approach… </a:t>
            </a:r>
          </a:p>
          <a:p>
            <a:pPr algn="r"/>
            <a:r>
              <a:rPr lang="en-US" sz="2800" dirty="0">
                <a:latin typeface="Cambria" charset="0"/>
                <a:ea typeface="Cambria" charset="0"/>
                <a:cs typeface="Cambria" charset="0"/>
              </a:rPr>
              <a:t>60-0716</a:t>
            </a:r>
          </a:p>
        </p:txBody>
      </p:sp>
      <p:sp>
        <p:nvSpPr>
          <p:cNvPr id="3" name="Date Placeholder 2"/>
          <p:cNvSpPr>
            <a:spLocks noGrp="1"/>
          </p:cNvSpPr>
          <p:nvPr>
            <p:ph type="dt" sz="half" idx="10"/>
          </p:nvPr>
        </p:nvSpPr>
        <p:spPr/>
        <p:txBody>
          <a:bodyPr/>
          <a:lstStyle/>
          <a:p>
            <a:r>
              <a:rPr lang="en-US"/>
              <a:t>11-18-2018</a:t>
            </a:r>
          </a:p>
        </p:txBody>
      </p:sp>
      <p:sp>
        <p:nvSpPr>
          <p:cNvPr id="4" name="Slide Number Placeholder 3"/>
          <p:cNvSpPr>
            <a:spLocks noGrp="1"/>
          </p:cNvSpPr>
          <p:nvPr>
            <p:ph type="sldNum" sz="quarter" idx="12"/>
          </p:nvPr>
        </p:nvSpPr>
        <p:spPr/>
        <p:txBody>
          <a:bodyPr/>
          <a:lstStyle/>
          <a:p>
            <a:fld id="{13E34D69-A5F1-4193-A2FE-6E4E86A12BE6}" type="slidenum">
              <a:rPr lang="en-US" smtClean="0"/>
              <a:pPr/>
              <a:t>28</a:t>
            </a:fld>
            <a:endParaRPr lang="en-US"/>
          </a:p>
        </p:txBody>
      </p:sp>
      <p:sp>
        <p:nvSpPr>
          <p:cNvPr id="5" name="Footer Placeholder 4"/>
          <p:cNvSpPr>
            <a:spLocks noGrp="1"/>
          </p:cNvSpPr>
          <p:nvPr>
            <p:ph type="ftr" sz="quarter" idx="11"/>
          </p:nvPr>
        </p:nvSpPr>
        <p:spPr/>
        <p:txBody>
          <a:bodyPr/>
          <a:lstStyle/>
          <a:p>
            <a:r>
              <a:rPr lang="en-US"/>
              <a:t>Our Eternal Place</a:t>
            </a:r>
          </a:p>
        </p:txBody>
      </p:sp>
    </p:spTree>
    <p:extLst>
      <p:ext uri="{BB962C8B-B14F-4D97-AF65-F5344CB8AC3E}">
        <p14:creationId xmlns:p14="http://schemas.microsoft.com/office/powerpoint/2010/main" val="2042674886"/>
      </p:ext>
    </p:extLst>
  </p:cSld>
  <p:clrMapOvr>
    <a:masterClrMapping/>
  </p:clrMapOvr>
  <p:transition spd="med">
    <p:cut thruBlk="1"/>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0"/>
            <a:ext cx="8288655" cy="6555641"/>
          </a:xfrm>
          <a:prstGeom prst="rect">
            <a:avLst/>
          </a:prstGeom>
        </p:spPr>
        <p:txBody>
          <a:bodyPr wrap="square">
            <a:spAutoFit/>
          </a:bodyPr>
          <a:lstStyle/>
          <a:p>
            <a:r>
              <a:rPr lang="en-US" sz="4400" b="1" dirty="0">
                <a:latin typeface="Cambria" charset="0"/>
                <a:ea typeface="Cambria" charset="0"/>
                <a:cs typeface="Cambria" charset="0"/>
              </a:rPr>
              <a:t>COD</a:t>
            </a:r>
          </a:p>
          <a:p>
            <a:r>
              <a:rPr lang="en-US" sz="3200" dirty="0">
                <a:latin typeface="Cambria" charset="0"/>
                <a:ea typeface="Cambria" charset="0"/>
                <a:cs typeface="Cambria" charset="0"/>
              </a:rPr>
              <a:t>	411-20  (Hattie Wright) And you've heard what's been taken place; </a:t>
            </a:r>
            <a:r>
              <a:rPr lang="en-US" sz="3200" dirty="0">
                <a:solidFill>
                  <a:srgbClr val="FFFF00"/>
                </a:solidFill>
                <a:latin typeface="Cambria" charset="0"/>
                <a:ea typeface="Cambria" charset="0"/>
                <a:cs typeface="Cambria" charset="0"/>
              </a:rPr>
              <a:t>that's the ministry that we're entering into</a:t>
            </a:r>
            <a:r>
              <a:rPr lang="en-US" sz="3200" dirty="0">
                <a:latin typeface="Cambria" charset="0"/>
                <a:ea typeface="Cambria" charset="0"/>
                <a:cs typeface="Cambria" charset="0"/>
              </a:rPr>
              <a:t>. We're way up the road now</a:t>
            </a:r>
            <a:r>
              <a:rPr lang="mr-IN" sz="3200" dirty="0">
                <a:latin typeface="Cambria" charset="0"/>
                <a:ea typeface="Cambria" charset="0"/>
                <a:cs typeface="Cambria" charset="0"/>
              </a:rPr>
              <a:t>…</a:t>
            </a:r>
            <a:r>
              <a:rPr lang="en-US" sz="3200" dirty="0">
                <a:latin typeface="Cambria" charset="0"/>
                <a:ea typeface="Cambria" charset="0"/>
                <a:cs typeface="Cambria" charset="0"/>
              </a:rPr>
              <a:t> And we've got to have rapturing faith in a church that can be changed in a moment in a twinkling of an eye to go out, or we'll not go. </a:t>
            </a:r>
            <a:r>
              <a:rPr lang="en-US" sz="3200" dirty="0">
                <a:solidFill>
                  <a:srgbClr val="FFFF00"/>
                </a:solidFill>
                <a:latin typeface="Cambria" charset="0"/>
                <a:ea typeface="Cambria" charset="0"/>
                <a:cs typeface="Cambria" charset="0"/>
              </a:rPr>
              <a:t>But don't worry, it'll be there</a:t>
            </a:r>
            <a:r>
              <a:rPr lang="en-US" sz="3200" dirty="0">
                <a:latin typeface="Cambria" charset="0"/>
                <a:ea typeface="Cambria" charset="0"/>
                <a:cs typeface="Cambria" charset="0"/>
              </a:rPr>
              <a:t>. 	</a:t>
            </a:r>
            <a:r>
              <a:rPr lang="en-US" sz="3200" dirty="0">
                <a:solidFill>
                  <a:srgbClr val="FFFF00"/>
                </a:solidFill>
                <a:latin typeface="Cambria" charset="0"/>
                <a:ea typeface="Cambria" charset="0"/>
                <a:cs typeface="Cambria" charset="0"/>
              </a:rPr>
              <a:t>And when the power of this church rises, it'll bring its brethren; the power of that church will bring the other brethren; then there'll be a general resurrection</a:t>
            </a:r>
            <a:r>
              <a:rPr lang="en-US" sz="3200" dirty="0">
                <a:latin typeface="Cambria" charset="0"/>
                <a:ea typeface="Cambria" charset="0"/>
                <a:cs typeface="Cambria" charset="0"/>
              </a:rPr>
              <a:t>.</a:t>
            </a:r>
            <a:r>
              <a:rPr lang="en-US" sz="3200" b="1" dirty="0">
                <a:latin typeface="Cambria" charset="0"/>
                <a:ea typeface="Cambria" charset="0"/>
                <a:cs typeface="Cambria" charset="0"/>
              </a:rPr>
              <a:t> 	</a:t>
            </a:r>
          </a:p>
          <a:p>
            <a:pPr algn="r"/>
            <a:r>
              <a:rPr lang="en-US" sz="2400" dirty="0">
                <a:latin typeface="Cambria" charset="0"/>
                <a:ea typeface="Cambria" charset="0"/>
                <a:cs typeface="Cambria" charset="0"/>
              </a:rPr>
              <a:t>59-1219</a:t>
            </a:r>
            <a:endParaRPr lang="en-US" sz="3200" dirty="0">
              <a:latin typeface="Cambria" charset="0"/>
              <a:ea typeface="Cambria" charset="0"/>
              <a:cs typeface="Cambria" charset="0"/>
            </a:endParaRPr>
          </a:p>
        </p:txBody>
      </p:sp>
      <p:sp>
        <p:nvSpPr>
          <p:cNvPr id="3" name="Date Placeholder 2"/>
          <p:cNvSpPr>
            <a:spLocks noGrp="1"/>
          </p:cNvSpPr>
          <p:nvPr>
            <p:ph type="dt" sz="half" idx="10"/>
          </p:nvPr>
        </p:nvSpPr>
        <p:spPr/>
        <p:txBody>
          <a:bodyPr/>
          <a:lstStyle/>
          <a:p>
            <a:r>
              <a:rPr lang="en-US"/>
              <a:t>11-18-2018</a:t>
            </a:r>
            <a:endParaRPr lang="en-US" dirty="0"/>
          </a:p>
        </p:txBody>
      </p:sp>
      <p:sp>
        <p:nvSpPr>
          <p:cNvPr id="4" name="Slide Number Placeholder 3"/>
          <p:cNvSpPr>
            <a:spLocks noGrp="1"/>
          </p:cNvSpPr>
          <p:nvPr>
            <p:ph type="sldNum" sz="quarter" idx="12"/>
          </p:nvPr>
        </p:nvSpPr>
        <p:spPr/>
        <p:txBody>
          <a:bodyPr/>
          <a:lstStyle/>
          <a:p>
            <a:fld id="{13E34D69-A5F1-4193-A2FE-6E4E86A12BE6}" type="slidenum">
              <a:rPr lang="en-US" smtClean="0"/>
              <a:pPr/>
              <a:t>29</a:t>
            </a:fld>
            <a:endParaRPr lang="en-US"/>
          </a:p>
        </p:txBody>
      </p:sp>
      <p:sp>
        <p:nvSpPr>
          <p:cNvPr id="5" name="Footer Placeholder 4"/>
          <p:cNvSpPr>
            <a:spLocks noGrp="1"/>
          </p:cNvSpPr>
          <p:nvPr>
            <p:ph type="ftr" sz="quarter" idx="11"/>
          </p:nvPr>
        </p:nvSpPr>
        <p:spPr/>
        <p:txBody>
          <a:bodyPr/>
          <a:lstStyle/>
          <a:p>
            <a:r>
              <a:rPr lang="en-US"/>
              <a:t>Our Eternal Place</a:t>
            </a:r>
          </a:p>
        </p:txBody>
      </p:sp>
    </p:spTree>
    <p:extLst>
      <p:ext uri="{BB962C8B-B14F-4D97-AF65-F5344CB8AC3E}">
        <p14:creationId xmlns:p14="http://schemas.microsoft.com/office/powerpoint/2010/main" val="783151597"/>
      </p:ext>
    </p:extLst>
  </p:cSld>
  <p:clrMapOvr>
    <a:masterClrMapping/>
  </p:clrMapOvr>
  <p:transition spd="med">
    <p:cut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418EA7C2-8016-4BB4-A43B-8E9D1FD2AFD7}"/>
              </a:ext>
            </a:extLst>
          </p:cNvPr>
          <p:cNvSpPr>
            <a:spLocks noGrp="1"/>
          </p:cNvSpPr>
          <p:nvPr>
            <p:ph type="dt" sz="half" idx="10"/>
          </p:nvPr>
        </p:nvSpPr>
        <p:spPr/>
        <p:txBody>
          <a:bodyPr/>
          <a:lstStyle/>
          <a:p>
            <a:r>
              <a:rPr lang="en-US"/>
              <a:t>11-18-2018</a:t>
            </a:r>
          </a:p>
        </p:txBody>
      </p:sp>
      <p:sp>
        <p:nvSpPr>
          <p:cNvPr id="5" name="Footer Placeholder 4">
            <a:extLst>
              <a:ext uri="{FF2B5EF4-FFF2-40B4-BE49-F238E27FC236}">
                <a16:creationId xmlns:a16="http://schemas.microsoft.com/office/drawing/2014/main" id="{8F43BCAB-FAA6-48DF-96CE-5E4DBA8E7F35}"/>
              </a:ext>
            </a:extLst>
          </p:cNvPr>
          <p:cNvSpPr>
            <a:spLocks noGrp="1"/>
          </p:cNvSpPr>
          <p:nvPr>
            <p:ph type="ftr" sz="quarter" idx="11"/>
          </p:nvPr>
        </p:nvSpPr>
        <p:spPr/>
        <p:txBody>
          <a:bodyPr/>
          <a:lstStyle/>
          <a:p>
            <a:r>
              <a:rPr lang="en-US"/>
              <a:t>Our Eternal Place</a:t>
            </a:r>
          </a:p>
        </p:txBody>
      </p:sp>
      <p:sp>
        <p:nvSpPr>
          <p:cNvPr id="6" name="Slide Number Placeholder 5">
            <a:extLst>
              <a:ext uri="{FF2B5EF4-FFF2-40B4-BE49-F238E27FC236}">
                <a16:creationId xmlns:a16="http://schemas.microsoft.com/office/drawing/2014/main" id="{A527B115-A4C3-49F7-AE8D-69480D6E3240}"/>
              </a:ext>
            </a:extLst>
          </p:cNvPr>
          <p:cNvSpPr>
            <a:spLocks noGrp="1"/>
          </p:cNvSpPr>
          <p:nvPr>
            <p:ph type="sldNum" sz="quarter" idx="12"/>
          </p:nvPr>
        </p:nvSpPr>
        <p:spPr/>
        <p:txBody>
          <a:bodyPr/>
          <a:lstStyle/>
          <a:p>
            <a:fld id="{B65719BC-4F28-452F-95F4-D4CC2EC3E2CE}" type="slidenum">
              <a:rPr lang="en-US" smtClean="0"/>
              <a:pPr/>
              <a:t>3</a:t>
            </a:fld>
            <a:endParaRPr lang="en-US"/>
          </a:p>
        </p:txBody>
      </p:sp>
      <p:sp>
        <p:nvSpPr>
          <p:cNvPr id="7" name="Rectangle 6">
            <a:extLst>
              <a:ext uri="{FF2B5EF4-FFF2-40B4-BE49-F238E27FC236}">
                <a16:creationId xmlns:a16="http://schemas.microsoft.com/office/drawing/2014/main" id="{91AE9026-1398-4758-A849-3ED7198734E5}"/>
              </a:ext>
            </a:extLst>
          </p:cNvPr>
          <p:cNvSpPr/>
          <p:nvPr/>
        </p:nvSpPr>
        <p:spPr>
          <a:xfrm>
            <a:off x="223123" y="92074"/>
            <a:ext cx="8217932" cy="6124754"/>
          </a:xfrm>
          <a:prstGeom prst="rect">
            <a:avLst/>
          </a:prstGeom>
        </p:spPr>
        <p:txBody>
          <a:bodyPr wrap="square">
            <a:spAutoFit/>
          </a:bodyPr>
          <a:lstStyle/>
          <a:p>
            <a:r>
              <a:rPr lang="en-US" sz="4000" b="1" dirty="0">
                <a:latin typeface="Cambria" panose="02040503050406030204" pitchFamily="18" charset="0"/>
                <a:ea typeface="Cambria" panose="02040503050406030204" pitchFamily="18" charset="0"/>
              </a:rPr>
              <a:t>GOD'S.ONLY.PROVIDED.PLACE</a:t>
            </a:r>
          </a:p>
          <a:p>
            <a:r>
              <a:rPr lang="en-US" sz="3200" dirty="0">
                <a:latin typeface="Cambria" panose="02040503050406030204" pitchFamily="18" charset="0"/>
                <a:ea typeface="Cambria" panose="02040503050406030204" pitchFamily="18" charset="0"/>
              </a:rPr>
              <a:t>	20 And as I see the three of us getting... creeping up towards the aged, the end. Be a very sad thing if we didn't have placed within us that great thing, what we know is Truth. 	We're just fixing to turn back one of these days, back to our young manhood again... our bodies transformed, made into His likeness to stand. </a:t>
            </a:r>
            <a:r>
              <a:rPr lang="en-US" sz="3200" i="1" dirty="0">
                <a:latin typeface="Cambria" panose="02040503050406030204" pitchFamily="18" charset="0"/>
                <a:ea typeface="Cambria" panose="02040503050406030204" pitchFamily="18" charset="0"/>
              </a:rPr>
              <a:t>"For when this earthly tabernacle of our habitation be dissolved, there's one already waiting.“</a:t>
            </a:r>
          </a:p>
          <a:p>
            <a:pPr algn="r"/>
            <a:r>
              <a:rPr lang="en-US" sz="3200" dirty="0">
                <a:latin typeface="Cambria" panose="02040503050406030204" pitchFamily="18" charset="0"/>
                <a:ea typeface="Cambria" panose="02040503050406030204" pitchFamily="18" charset="0"/>
              </a:rPr>
              <a:t>65-1128</a:t>
            </a:r>
          </a:p>
        </p:txBody>
      </p:sp>
    </p:spTree>
    <p:extLst>
      <p:ext uri="{BB962C8B-B14F-4D97-AF65-F5344CB8AC3E}">
        <p14:creationId xmlns:p14="http://schemas.microsoft.com/office/powerpoint/2010/main" val="3515944116"/>
      </p:ext>
    </p:extLst>
  </p:cSld>
  <p:clrMapOvr>
    <a:masterClrMapping/>
  </p:clrMapOvr>
  <p:transition spd="med">
    <p:cut thruBlk="1"/>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76200"/>
            <a:ext cx="7924800" cy="6063198"/>
          </a:xfrm>
          <a:prstGeom prst="rect">
            <a:avLst/>
          </a:prstGeom>
          <a:solidFill>
            <a:schemeClr val="bg1">
              <a:lumMod val="85000"/>
            </a:schemeClr>
          </a:solidFill>
        </p:spPr>
        <p:txBody>
          <a:bodyPr wrap="square">
            <a:spAutoFit/>
          </a:bodyPr>
          <a:lstStyle/>
          <a:p>
            <a:r>
              <a:rPr lang="en-US" sz="4000" b="1" dirty="0">
                <a:latin typeface="Cambria" charset="0"/>
                <a:ea typeface="Cambria" charset="0"/>
                <a:cs typeface="Cambria" charset="0"/>
              </a:rPr>
              <a:t>TESTIMONY.OF.A.TRUE.WITNESS</a:t>
            </a:r>
          </a:p>
          <a:p>
            <a:r>
              <a:rPr lang="en-US" sz="3200" dirty="0">
                <a:latin typeface="Cambria" charset="0"/>
                <a:ea typeface="Cambria" charset="0"/>
                <a:cs typeface="Cambria" charset="0"/>
              </a:rPr>
              <a:t>	83 </a:t>
            </a:r>
            <a:r>
              <a:rPr lang="mr-IN" sz="3200" dirty="0">
                <a:latin typeface="Cambria" charset="0"/>
                <a:ea typeface="Cambria" charset="0"/>
                <a:cs typeface="Cambria" charset="0"/>
              </a:rPr>
              <a:t>…</a:t>
            </a:r>
            <a:r>
              <a:rPr lang="en-US" sz="3200" dirty="0">
                <a:latin typeface="Cambria" charset="0"/>
                <a:ea typeface="Cambria" charset="0"/>
                <a:cs typeface="Cambria" charset="0"/>
              </a:rPr>
              <a:t>When we are in the season of mortal life, raising our children, marrying and bringing forth families, </a:t>
            </a:r>
            <a:r>
              <a:rPr lang="en-US" sz="3200" dirty="0">
                <a:solidFill>
                  <a:srgbClr val="FFFF00"/>
                </a:solidFill>
                <a:latin typeface="Cambria" charset="0"/>
                <a:ea typeface="Cambria" charset="0"/>
                <a:cs typeface="Cambria" charset="0"/>
              </a:rPr>
              <a:t>this is the season of mortal life</a:t>
            </a:r>
            <a:r>
              <a:rPr lang="mr-IN" sz="3200" dirty="0">
                <a:solidFill>
                  <a:srgbClr val="FFFF00"/>
                </a:solidFill>
                <a:latin typeface="Cambria" charset="0"/>
                <a:ea typeface="Cambria" charset="0"/>
                <a:cs typeface="Cambria" charset="0"/>
              </a:rPr>
              <a:t>…</a:t>
            </a:r>
            <a:r>
              <a:rPr lang="en-US" sz="3200" dirty="0">
                <a:solidFill>
                  <a:srgbClr val="FFFF00"/>
                </a:solidFill>
                <a:latin typeface="Cambria" charset="0"/>
                <a:ea typeface="Cambria" charset="0"/>
                <a:cs typeface="Cambria" charset="0"/>
              </a:rPr>
              <a:t> </a:t>
            </a:r>
            <a:r>
              <a:rPr lang="en-US" sz="3200" dirty="0">
                <a:latin typeface="Cambria" charset="0"/>
                <a:ea typeface="Cambria" charset="0"/>
                <a:cs typeface="Cambria" charset="0"/>
              </a:rPr>
              <a:t>and there will come another season. </a:t>
            </a:r>
          </a:p>
          <a:p>
            <a:r>
              <a:rPr lang="en-US" sz="3200" dirty="0">
                <a:latin typeface="Cambria" charset="0"/>
                <a:ea typeface="Cambria" charset="0"/>
                <a:cs typeface="Cambria" charset="0"/>
              </a:rPr>
              <a:t>	And that season that will come will be </a:t>
            </a:r>
            <a:r>
              <a:rPr lang="en-US" sz="3200" dirty="0">
                <a:solidFill>
                  <a:srgbClr val="FFFF00"/>
                </a:solidFill>
                <a:latin typeface="Cambria" charset="0"/>
                <a:ea typeface="Cambria" charset="0"/>
                <a:cs typeface="Cambria" charset="0"/>
              </a:rPr>
              <a:t>the immortal season. This is the wrong season now; this is mortal season. But immortal season is coming. 									</a:t>
            </a:r>
            <a:r>
              <a:rPr lang="en-US" sz="2800" dirty="0">
                <a:latin typeface="Cambria" charset="0"/>
                <a:ea typeface="Cambria" charset="0"/>
                <a:cs typeface="Cambria" charset="0"/>
              </a:rPr>
              <a:t>61-1105</a:t>
            </a:r>
            <a:r>
              <a:rPr lang="en-US" sz="2800" dirty="0">
                <a:solidFill>
                  <a:srgbClr val="FFFF00"/>
                </a:solidFill>
                <a:latin typeface="Cambria" charset="0"/>
                <a:ea typeface="Cambria" charset="0"/>
                <a:cs typeface="Cambria" charset="0"/>
              </a:rPr>
              <a:t>		</a:t>
            </a:r>
            <a:endParaRPr lang="en-US" sz="2800" dirty="0">
              <a:latin typeface="Cambria" charset="0"/>
              <a:ea typeface="Cambria" charset="0"/>
              <a:cs typeface="Cambria" charset="0"/>
            </a:endParaRPr>
          </a:p>
        </p:txBody>
      </p:sp>
      <p:sp>
        <p:nvSpPr>
          <p:cNvPr id="3" name="Date Placeholder 2"/>
          <p:cNvSpPr>
            <a:spLocks noGrp="1"/>
          </p:cNvSpPr>
          <p:nvPr>
            <p:ph type="dt" sz="half" idx="10"/>
          </p:nvPr>
        </p:nvSpPr>
        <p:spPr/>
        <p:txBody>
          <a:bodyPr/>
          <a:lstStyle/>
          <a:p>
            <a:r>
              <a:rPr lang="en-US"/>
              <a:t>11-18-2018</a:t>
            </a:r>
          </a:p>
        </p:txBody>
      </p:sp>
      <p:sp>
        <p:nvSpPr>
          <p:cNvPr id="5" name="Footer Placeholder 4"/>
          <p:cNvSpPr>
            <a:spLocks noGrp="1"/>
          </p:cNvSpPr>
          <p:nvPr>
            <p:ph type="ftr" sz="quarter" idx="11"/>
          </p:nvPr>
        </p:nvSpPr>
        <p:spPr/>
        <p:txBody>
          <a:bodyPr/>
          <a:lstStyle/>
          <a:p>
            <a:r>
              <a:rPr lang="en-US"/>
              <a:t>Our Eternal Place</a:t>
            </a:r>
          </a:p>
        </p:txBody>
      </p:sp>
      <p:sp>
        <p:nvSpPr>
          <p:cNvPr id="4" name="Slide Number Placeholder 3"/>
          <p:cNvSpPr>
            <a:spLocks noGrp="1"/>
          </p:cNvSpPr>
          <p:nvPr>
            <p:ph type="sldNum" sz="quarter" idx="12"/>
          </p:nvPr>
        </p:nvSpPr>
        <p:spPr/>
        <p:txBody>
          <a:bodyPr/>
          <a:lstStyle/>
          <a:p>
            <a:fld id="{400D186F-2A38-40D9-A410-F86CB2F0EA20}" type="slidenum">
              <a:rPr lang="en-US" smtClean="0"/>
              <a:pPr/>
              <a:t>30</a:t>
            </a:fld>
            <a:endParaRPr lang="en-US"/>
          </a:p>
        </p:txBody>
      </p:sp>
    </p:spTree>
    <p:extLst>
      <p:ext uri="{BB962C8B-B14F-4D97-AF65-F5344CB8AC3E}">
        <p14:creationId xmlns:p14="http://schemas.microsoft.com/office/powerpoint/2010/main" val="1184565008"/>
      </p:ext>
    </p:extLst>
  </p:cSld>
  <p:clrMapOvr>
    <a:masterClrMapping/>
  </p:clrMapOvr>
  <p:transition spd="med">
    <p:cut thruBlk="1"/>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t="-626"/>
          <a:stretch/>
        </p:blipFill>
        <p:spPr bwMode="auto">
          <a:xfrm>
            <a:off x="0" y="-771"/>
            <a:ext cx="9144000" cy="685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2362200" y="970650"/>
            <a:ext cx="8229600" cy="1143000"/>
          </a:xfrm>
        </p:spPr>
        <p:txBody>
          <a:bodyPr>
            <a:noAutofit/>
          </a:bodyPr>
          <a:lstStyle/>
          <a:p>
            <a:r>
              <a:rPr lang="en-US" sz="13800" dirty="0">
                <a:latin typeface="+mn-lt"/>
                <a:cs typeface="Aharoni" panose="02010803020104030203" pitchFamily="2" charset="-79"/>
              </a:rPr>
              <a:t>Israel </a:t>
            </a:r>
          </a:p>
        </p:txBody>
      </p:sp>
      <p:sp>
        <p:nvSpPr>
          <p:cNvPr id="4" name="Rectangle 3"/>
          <p:cNvSpPr/>
          <p:nvPr/>
        </p:nvSpPr>
        <p:spPr>
          <a:xfrm>
            <a:off x="1905000" y="1828800"/>
            <a:ext cx="5410200" cy="707886"/>
          </a:xfrm>
          <a:prstGeom prst="rect">
            <a:avLst/>
          </a:prstGeom>
          <a:solidFill>
            <a:schemeClr val="accent2">
              <a:lumMod val="60000"/>
              <a:lumOff val="40000"/>
              <a:alpha val="85000"/>
            </a:schemeClr>
          </a:solidFill>
        </p:spPr>
        <p:txBody>
          <a:bodyPr wrap="square">
            <a:spAutoFit/>
          </a:bodyPr>
          <a:lstStyle/>
          <a:p>
            <a:pPr algn="ctr">
              <a:defRPr/>
            </a:pPr>
            <a:r>
              <a:rPr lang="en-US" sz="4000" dirty="0">
                <a:solidFill>
                  <a:srgbClr val="000000"/>
                </a:solidFill>
              </a:rPr>
              <a:t>Season of Restoration</a:t>
            </a:r>
          </a:p>
        </p:txBody>
      </p:sp>
      <p:sp>
        <p:nvSpPr>
          <p:cNvPr id="3" name="Date Placeholder 2"/>
          <p:cNvSpPr>
            <a:spLocks noGrp="1"/>
          </p:cNvSpPr>
          <p:nvPr>
            <p:ph type="dt" sz="half" idx="10"/>
          </p:nvPr>
        </p:nvSpPr>
        <p:spPr/>
        <p:txBody>
          <a:bodyPr/>
          <a:lstStyle/>
          <a:p>
            <a:r>
              <a:rPr lang="en-US">
                <a:solidFill>
                  <a:prstClr val="black">
                    <a:tint val="75000"/>
                  </a:prstClr>
                </a:solidFill>
              </a:rPr>
              <a:t>11-18-2018</a:t>
            </a:r>
          </a:p>
        </p:txBody>
      </p:sp>
      <p:sp>
        <p:nvSpPr>
          <p:cNvPr id="5" name="Footer Placeholder 4"/>
          <p:cNvSpPr>
            <a:spLocks noGrp="1"/>
          </p:cNvSpPr>
          <p:nvPr>
            <p:ph type="ftr" sz="quarter" idx="11"/>
          </p:nvPr>
        </p:nvSpPr>
        <p:spPr/>
        <p:txBody>
          <a:bodyPr/>
          <a:lstStyle/>
          <a:p>
            <a:r>
              <a:rPr lang="en-US">
                <a:solidFill>
                  <a:prstClr val="black">
                    <a:tint val="75000"/>
                  </a:prstClr>
                </a:solidFill>
              </a:rPr>
              <a:t>Our Eternal Place</a:t>
            </a:r>
          </a:p>
        </p:txBody>
      </p:sp>
      <p:sp>
        <p:nvSpPr>
          <p:cNvPr id="6" name="Slide Number Placeholder 5"/>
          <p:cNvSpPr>
            <a:spLocks noGrp="1"/>
          </p:cNvSpPr>
          <p:nvPr>
            <p:ph type="sldNum" sz="quarter" idx="12"/>
          </p:nvPr>
        </p:nvSpPr>
        <p:spPr/>
        <p:txBody>
          <a:bodyPr/>
          <a:lstStyle/>
          <a:p>
            <a:fld id="{B7C0236A-4F2F-4E30-A458-BF9C9929CBFC}" type="slidenum">
              <a:rPr lang="en-US" smtClean="0">
                <a:solidFill>
                  <a:prstClr val="black">
                    <a:tint val="75000"/>
                  </a:prstClr>
                </a:solidFill>
              </a:rPr>
              <a:pPr/>
              <a:t>31</a:t>
            </a:fld>
            <a:endParaRPr lang="en-US">
              <a:solidFill>
                <a:prstClr val="black">
                  <a:tint val="75000"/>
                </a:prstClr>
              </a:solidFill>
            </a:endParaRPr>
          </a:p>
        </p:txBody>
      </p:sp>
    </p:spTree>
    <p:extLst>
      <p:ext uri="{BB962C8B-B14F-4D97-AF65-F5344CB8AC3E}">
        <p14:creationId xmlns:p14="http://schemas.microsoft.com/office/powerpoint/2010/main" val="850445826"/>
      </p:ext>
    </p:extLst>
  </p:cSld>
  <p:clrMapOvr>
    <a:masterClrMapping/>
  </p:clrMapOvr>
  <p:transition spd="med">
    <p:cut thruBlk="1"/>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76200"/>
            <a:ext cx="8212455" cy="6678751"/>
          </a:xfrm>
          <a:prstGeom prst="rect">
            <a:avLst/>
          </a:prstGeom>
          <a:solidFill>
            <a:schemeClr val="bg1"/>
          </a:solidFill>
        </p:spPr>
        <p:txBody>
          <a:bodyPr wrap="square">
            <a:spAutoFit/>
          </a:bodyPr>
          <a:lstStyle/>
          <a:p>
            <a:r>
              <a:rPr lang="en-US" sz="4400" b="1" dirty="0">
                <a:latin typeface="Cambria"/>
                <a:cs typeface="Cambria"/>
              </a:rPr>
              <a:t>AMOS 9:11-15</a:t>
            </a:r>
          </a:p>
          <a:p>
            <a:r>
              <a:rPr lang="en-US" sz="3200" i="1" dirty="0">
                <a:latin typeface="Cambria"/>
                <a:cs typeface="Cambria"/>
              </a:rPr>
              <a:t>	In that day will I raise up the tabernacle of David that is fallen, and close up the breaches thereof; and I will raise up his ruins, and I will build it as in the days of old: 12 That they may possess the remnant of Edom, and of all the heathen, which are called by my name, </a:t>
            </a:r>
            <a:r>
              <a:rPr lang="en-US" sz="3200" i="1" dirty="0" err="1">
                <a:latin typeface="Cambria"/>
                <a:cs typeface="Cambria"/>
              </a:rPr>
              <a:t>saith</a:t>
            </a:r>
            <a:r>
              <a:rPr lang="en-US" sz="3200" i="1" dirty="0">
                <a:latin typeface="Cambria"/>
                <a:cs typeface="Cambria"/>
              </a:rPr>
              <a:t> the LORD that doeth this. 13 Behold, the days come, </a:t>
            </a:r>
            <a:r>
              <a:rPr lang="en-US" sz="3200" i="1" dirty="0" err="1">
                <a:latin typeface="Cambria"/>
                <a:cs typeface="Cambria"/>
              </a:rPr>
              <a:t>saith</a:t>
            </a:r>
            <a:r>
              <a:rPr lang="en-US" sz="3200" i="1" dirty="0">
                <a:latin typeface="Cambria"/>
                <a:cs typeface="Cambria"/>
              </a:rPr>
              <a:t> the LORD, that the plowman shall overtake the reaper, and the </a:t>
            </a:r>
            <a:r>
              <a:rPr lang="en-US" sz="3200" i="1" dirty="0" err="1">
                <a:latin typeface="Cambria"/>
                <a:cs typeface="Cambria"/>
              </a:rPr>
              <a:t>treader</a:t>
            </a:r>
            <a:r>
              <a:rPr lang="en-US" sz="3200" i="1" dirty="0">
                <a:latin typeface="Cambria"/>
                <a:cs typeface="Cambria"/>
              </a:rPr>
              <a:t> of grapes him that soweth seed; and the mountains shall drop sweet wine, and all the hills shall melt.</a:t>
            </a:r>
          </a:p>
        </p:txBody>
      </p:sp>
      <p:sp>
        <p:nvSpPr>
          <p:cNvPr id="2" name="Date Placeholder 1"/>
          <p:cNvSpPr>
            <a:spLocks noGrp="1"/>
          </p:cNvSpPr>
          <p:nvPr>
            <p:ph type="dt" sz="half" idx="10"/>
          </p:nvPr>
        </p:nvSpPr>
        <p:spPr/>
        <p:txBody>
          <a:bodyPr/>
          <a:lstStyle/>
          <a:p>
            <a:r>
              <a:rPr lang="en-US">
                <a:solidFill>
                  <a:prstClr val="black">
                    <a:tint val="75000"/>
                  </a:prstClr>
                </a:solidFill>
              </a:rPr>
              <a:t>11-18-2018</a:t>
            </a:r>
          </a:p>
        </p:txBody>
      </p:sp>
      <p:sp>
        <p:nvSpPr>
          <p:cNvPr id="3" name="Footer Placeholder 2"/>
          <p:cNvSpPr>
            <a:spLocks noGrp="1"/>
          </p:cNvSpPr>
          <p:nvPr>
            <p:ph type="ftr" sz="quarter" idx="11"/>
          </p:nvPr>
        </p:nvSpPr>
        <p:spPr/>
        <p:txBody>
          <a:bodyPr/>
          <a:lstStyle/>
          <a:p>
            <a:r>
              <a:rPr lang="en-US">
                <a:solidFill>
                  <a:prstClr val="black">
                    <a:tint val="75000"/>
                  </a:prstClr>
                </a:solidFill>
              </a:rPr>
              <a:t>Our Eternal Place</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7C0236A-4F2F-4E30-A458-BF9C9929CBFC}" type="slidenum">
              <a:rPr lang="en-US" smtClean="0">
                <a:solidFill>
                  <a:prstClr val="black">
                    <a:tint val="75000"/>
                  </a:prstClr>
                </a:solidFill>
              </a:rPr>
              <a:pPr/>
              <a:t>32</a:t>
            </a:fld>
            <a:endParaRPr lang="en-US">
              <a:solidFill>
                <a:prstClr val="black">
                  <a:tint val="75000"/>
                </a:prstClr>
              </a:solidFill>
            </a:endParaRPr>
          </a:p>
        </p:txBody>
      </p:sp>
    </p:spTree>
    <p:extLst>
      <p:ext uri="{BB962C8B-B14F-4D97-AF65-F5344CB8AC3E}">
        <p14:creationId xmlns:p14="http://schemas.microsoft.com/office/powerpoint/2010/main" val="1401451364"/>
      </p:ext>
    </p:extLst>
  </p:cSld>
  <p:clrMapOvr>
    <a:masterClrMapping/>
  </p:clrMapOvr>
  <p:transition spd="med">
    <p:cut thruBlk="1"/>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A45BD1-B1D5-4FE1-AA46-2E20179C25AF}"/>
              </a:ext>
            </a:extLst>
          </p:cNvPr>
          <p:cNvSpPr>
            <a:spLocks noGrp="1"/>
          </p:cNvSpPr>
          <p:nvPr>
            <p:ph type="dt" sz="half" idx="10"/>
          </p:nvPr>
        </p:nvSpPr>
        <p:spPr/>
        <p:txBody>
          <a:bodyPr/>
          <a:lstStyle/>
          <a:p>
            <a:r>
              <a:rPr lang="en-US"/>
              <a:t>11-18-2018</a:t>
            </a:r>
          </a:p>
        </p:txBody>
      </p:sp>
      <p:sp>
        <p:nvSpPr>
          <p:cNvPr id="3" name="Footer Placeholder 2">
            <a:extLst>
              <a:ext uri="{FF2B5EF4-FFF2-40B4-BE49-F238E27FC236}">
                <a16:creationId xmlns:a16="http://schemas.microsoft.com/office/drawing/2014/main" id="{6DEF0CD2-58B7-46BF-80D4-DE37B0AA9873}"/>
              </a:ext>
            </a:extLst>
          </p:cNvPr>
          <p:cNvSpPr>
            <a:spLocks noGrp="1"/>
          </p:cNvSpPr>
          <p:nvPr>
            <p:ph type="ftr" sz="quarter" idx="11"/>
          </p:nvPr>
        </p:nvSpPr>
        <p:spPr/>
        <p:txBody>
          <a:bodyPr/>
          <a:lstStyle/>
          <a:p>
            <a:r>
              <a:rPr lang="en-US"/>
              <a:t>Our Eternal Place</a:t>
            </a:r>
          </a:p>
        </p:txBody>
      </p:sp>
      <p:sp>
        <p:nvSpPr>
          <p:cNvPr id="4" name="Slide Number Placeholder 3">
            <a:extLst>
              <a:ext uri="{FF2B5EF4-FFF2-40B4-BE49-F238E27FC236}">
                <a16:creationId xmlns:a16="http://schemas.microsoft.com/office/drawing/2014/main" id="{060F8D96-82A8-4536-9598-AFA81A9B3DAC}"/>
              </a:ext>
            </a:extLst>
          </p:cNvPr>
          <p:cNvSpPr>
            <a:spLocks noGrp="1"/>
          </p:cNvSpPr>
          <p:nvPr>
            <p:ph type="sldNum" sz="quarter" idx="12"/>
          </p:nvPr>
        </p:nvSpPr>
        <p:spPr/>
        <p:txBody>
          <a:bodyPr/>
          <a:lstStyle/>
          <a:p>
            <a:fld id="{FBADFB16-B3DB-46C7-8185-C4EDBAC3C4AC}" type="slidenum">
              <a:rPr lang="en-US" smtClean="0"/>
              <a:pPr/>
              <a:t>33</a:t>
            </a:fld>
            <a:endParaRPr lang="en-US"/>
          </a:p>
        </p:txBody>
      </p:sp>
      <p:sp>
        <p:nvSpPr>
          <p:cNvPr id="5" name="Rectangle 4">
            <a:extLst>
              <a:ext uri="{FF2B5EF4-FFF2-40B4-BE49-F238E27FC236}">
                <a16:creationId xmlns:a16="http://schemas.microsoft.com/office/drawing/2014/main" id="{47C7D504-B2E2-4714-83E5-6A894DF7A362}"/>
              </a:ext>
            </a:extLst>
          </p:cNvPr>
          <p:cNvSpPr/>
          <p:nvPr/>
        </p:nvSpPr>
        <p:spPr>
          <a:xfrm>
            <a:off x="304799" y="228601"/>
            <a:ext cx="8136255" cy="5632311"/>
          </a:xfrm>
          <a:prstGeom prst="rect">
            <a:avLst/>
          </a:prstGeom>
        </p:spPr>
        <p:txBody>
          <a:bodyPr wrap="square">
            <a:spAutoFit/>
          </a:bodyPr>
          <a:lstStyle/>
          <a:p>
            <a:r>
              <a:rPr lang="en-US" sz="3600" i="1" dirty="0">
                <a:latin typeface="Cambria"/>
                <a:cs typeface="Cambria"/>
              </a:rPr>
              <a:t>	14  And I will bring again the captivity of my people of Israel, and they shall build the waste cities, and inhabit them; and they shall plant vineyards, and drink the wine thereof; they shall also make gardens, and eat the fruit of them. 15  And I will plant them upon their land, and they shall no more be pulled up out of their land which I have given them, </a:t>
            </a:r>
            <a:r>
              <a:rPr lang="en-US" sz="3600" i="1" dirty="0" err="1">
                <a:latin typeface="Cambria"/>
                <a:cs typeface="Cambria"/>
              </a:rPr>
              <a:t>saith</a:t>
            </a:r>
            <a:r>
              <a:rPr lang="en-US" sz="3600" i="1" dirty="0">
                <a:latin typeface="Cambria"/>
                <a:cs typeface="Cambria"/>
              </a:rPr>
              <a:t> the LORD thy God.</a:t>
            </a:r>
          </a:p>
        </p:txBody>
      </p:sp>
    </p:spTree>
    <p:extLst>
      <p:ext uri="{BB962C8B-B14F-4D97-AF65-F5344CB8AC3E}">
        <p14:creationId xmlns:p14="http://schemas.microsoft.com/office/powerpoint/2010/main" val="3085110623"/>
      </p:ext>
    </p:extLst>
  </p:cSld>
  <p:clrMapOvr>
    <a:masterClrMapping/>
  </p:clrMapOvr>
  <p:transition spd="med">
    <p:cut thruBlk="1"/>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76200"/>
            <a:ext cx="8229600" cy="6063198"/>
          </a:xfrm>
          <a:prstGeom prst="rect">
            <a:avLst/>
          </a:prstGeom>
        </p:spPr>
        <p:txBody>
          <a:bodyPr wrap="square">
            <a:spAutoFit/>
          </a:bodyPr>
          <a:lstStyle/>
          <a:p>
            <a:r>
              <a:rPr lang="en-US" sz="4000" b="1" dirty="0">
                <a:solidFill>
                  <a:srgbClr val="FFFFFF"/>
                </a:solidFill>
                <a:latin typeface="Cambria"/>
                <a:cs typeface="Cambria"/>
              </a:rPr>
              <a:t>THE.ONCOMING.STORM</a:t>
            </a:r>
          </a:p>
          <a:p>
            <a:r>
              <a:rPr lang="en-US" sz="3200" dirty="0">
                <a:solidFill>
                  <a:srgbClr val="FFFFFF"/>
                </a:solidFill>
                <a:latin typeface="Cambria"/>
                <a:cs typeface="Cambria"/>
              </a:rPr>
              <a:t>	149  Don't worry, the fig tree's putting forth its buds; </a:t>
            </a:r>
            <a:r>
              <a:rPr lang="en-US" sz="3200" dirty="0">
                <a:solidFill>
                  <a:srgbClr val="FFFF00"/>
                </a:solidFill>
                <a:latin typeface="Cambria"/>
                <a:cs typeface="Cambria"/>
              </a:rPr>
              <a:t>that's the last sign</a:t>
            </a:r>
            <a:r>
              <a:rPr lang="mr-IN" sz="3200" dirty="0">
                <a:solidFill>
                  <a:srgbClr val="FFFF00"/>
                </a:solidFill>
                <a:latin typeface="Cambria"/>
                <a:cs typeface="Cambria"/>
              </a:rPr>
              <a:t>…</a:t>
            </a:r>
            <a:r>
              <a:rPr lang="en-US" sz="3200" dirty="0">
                <a:solidFill>
                  <a:srgbClr val="FFFF00"/>
                </a:solidFill>
                <a:latin typeface="Cambria"/>
                <a:cs typeface="Cambria"/>
              </a:rPr>
              <a:t> </a:t>
            </a:r>
            <a:r>
              <a:rPr lang="en-US" sz="3200" dirty="0">
                <a:solidFill>
                  <a:srgbClr val="FFFFFF"/>
                </a:solidFill>
                <a:latin typeface="Cambria"/>
                <a:cs typeface="Cambria"/>
              </a:rPr>
              <a:t>She was blinded for a little season, but she's coming together again. God promised it. </a:t>
            </a:r>
          </a:p>
          <a:p>
            <a:r>
              <a:rPr lang="en-US" sz="3200" dirty="0">
                <a:solidFill>
                  <a:srgbClr val="FFFFFF"/>
                </a:solidFill>
                <a:latin typeface="Cambria"/>
                <a:cs typeface="Cambria"/>
              </a:rPr>
              <a:t>	</a:t>
            </a:r>
            <a:r>
              <a:rPr lang="en-US" sz="3200" dirty="0">
                <a:solidFill>
                  <a:srgbClr val="FFFF00"/>
                </a:solidFill>
                <a:latin typeface="Cambria"/>
                <a:cs typeface="Cambria"/>
              </a:rPr>
              <a:t>The end of the Gentiles will be then. </a:t>
            </a:r>
            <a:r>
              <a:rPr lang="en-US" sz="3200" dirty="0">
                <a:solidFill>
                  <a:srgbClr val="FFFFFF"/>
                </a:solidFill>
                <a:latin typeface="Cambria"/>
                <a:cs typeface="Cambria"/>
              </a:rPr>
              <a:t>They're looking for a Messiah. Jesus said, </a:t>
            </a:r>
            <a:r>
              <a:rPr lang="en-US" sz="3200" i="1" dirty="0">
                <a:solidFill>
                  <a:srgbClr val="FFFFFF"/>
                </a:solidFill>
                <a:latin typeface="Cambria"/>
                <a:cs typeface="Cambria"/>
              </a:rPr>
              <a:t>"When you see the fig tree putting forth its buds</a:t>
            </a:r>
            <a:r>
              <a:rPr lang="mr-IN" sz="3200" i="1" dirty="0">
                <a:solidFill>
                  <a:srgbClr val="FFFFFF"/>
                </a:solidFill>
                <a:latin typeface="Cambria"/>
                <a:cs typeface="Cambria"/>
              </a:rPr>
              <a:t>…</a:t>
            </a:r>
            <a:r>
              <a:rPr lang="en-US" sz="3200" dirty="0">
                <a:solidFill>
                  <a:srgbClr val="FFFFFF"/>
                </a:solidFill>
                <a:latin typeface="Cambria"/>
                <a:cs typeface="Cambria"/>
              </a:rPr>
              <a:t>" </a:t>
            </a:r>
            <a:r>
              <a:rPr lang="en-US" sz="3200" dirty="0">
                <a:solidFill>
                  <a:srgbClr val="FFFF00"/>
                </a:solidFill>
                <a:latin typeface="Cambria"/>
                <a:cs typeface="Cambria"/>
              </a:rPr>
              <a:t>Israel begin to be restored.</a:t>
            </a:r>
            <a:r>
              <a:rPr lang="en-US" sz="3200" dirty="0">
                <a:solidFill>
                  <a:srgbClr val="FFFFFF"/>
                </a:solidFill>
                <a:latin typeface="Cambria"/>
                <a:cs typeface="Cambria"/>
              </a:rPr>
              <a:t> She's a full nation. What are we waiting for? </a:t>
            </a:r>
            <a:r>
              <a:rPr lang="en-US" sz="3200" dirty="0">
                <a:solidFill>
                  <a:srgbClr val="FFFF00"/>
                </a:solidFill>
                <a:latin typeface="Cambria"/>
                <a:cs typeface="Cambria"/>
              </a:rPr>
              <a:t>The closing of the Gentiles.	</a:t>
            </a:r>
          </a:p>
          <a:p>
            <a:pPr algn="r"/>
            <a:r>
              <a:rPr lang="en-US" dirty="0">
                <a:solidFill>
                  <a:srgbClr val="FFFFFF"/>
                </a:solidFill>
                <a:latin typeface="Cambria"/>
                <a:cs typeface="Cambria"/>
              </a:rPr>
              <a:t>60-0229</a:t>
            </a:r>
            <a:r>
              <a:rPr lang="en-US" sz="2800" dirty="0">
                <a:solidFill>
                  <a:srgbClr val="FFFFFF"/>
                </a:solidFill>
                <a:latin typeface="Cambria"/>
                <a:cs typeface="Cambria"/>
              </a:rPr>
              <a:t> </a:t>
            </a:r>
            <a:endParaRPr lang="en-US" sz="2800" dirty="0">
              <a:solidFill>
                <a:srgbClr val="FFFF00"/>
              </a:solidFill>
              <a:latin typeface="Cambria"/>
              <a:cs typeface="Cambria"/>
            </a:endParaRPr>
          </a:p>
        </p:txBody>
      </p:sp>
      <p:sp>
        <p:nvSpPr>
          <p:cNvPr id="3" name="Date Placeholder 2"/>
          <p:cNvSpPr>
            <a:spLocks noGrp="1"/>
          </p:cNvSpPr>
          <p:nvPr>
            <p:ph type="dt" sz="half" idx="10"/>
          </p:nvPr>
        </p:nvSpPr>
        <p:spPr/>
        <p:txBody>
          <a:bodyPr/>
          <a:lstStyle/>
          <a:p>
            <a:r>
              <a:rPr lang="en-US">
                <a:solidFill>
                  <a:prstClr val="black">
                    <a:tint val="75000"/>
                  </a:prstClr>
                </a:solidFill>
              </a:rPr>
              <a:t>11-18-2018</a:t>
            </a:r>
          </a:p>
        </p:txBody>
      </p:sp>
      <p:sp>
        <p:nvSpPr>
          <p:cNvPr id="4" name="Footer Placeholder 3"/>
          <p:cNvSpPr>
            <a:spLocks noGrp="1"/>
          </p:cNvSpPr>
          <p:nvPr>
            <p:ph type="ftr" sz="quarter" idx="11"/>
          </p:nvPr>
        </p:nvSpPr>
        <p:spPr/>
        <p:txBody>
          <a:bodyPr/>
          <a:lstStyle/>
          <a:p>
            <a:r>
              <a:rPr lang="en-US">
                <a:solidFill>
                  <a:prstClr val="black">
                    <a:tint val="75000"/>
                  </a:prstClr>
                </a:solidFill>
              </a:rPr>
              <a:t>Our Eternal Place</a:t>
            </a:r>
          </a:p>
        </p:txBody>
      </p:sp>
      <p:sp>
        <p:nvSpPr>
          <p:cNvPr id="5" name="Slide Number Placeholder 4"/>
          <p:cNvSpPr>
            <a:spLocks noGrp="1"/>
          </p:cNvSpPr>
          <p:nvPr>
            <p:ph type="sldNum" sz="quarter" idx="12"/>
          </p:nvPr>
        </p:nvSpPr>
        <p:spPr/>
        <p:txBody>
          <a:bodyPr/>
          <a:lstStyle/>
          <a:p>
            <a:fld id="{B7C0236A-4F2F-4E30-A458-BF9C9929CBFC}" type="slidenum">
              <a:rPr lang="en-US" smtClean="0">
                <a:solidFill>
                  <a:prstClr val="black">
                    <a:tint val="75000"/>
                  </a:prstClr>
                </a:solidFill>
              </a:rPr>
              <a:pPr/>
              <a:t>34</a:t>
            </a:fld>
            <a:endParaRPr lang="en-US">
              <a:solidFill>
                <a:prstClr val="black">
                  <a:tint val="75000"/>
                </a:prstClr>
              </a:solidFill>
            </a:endParaRPr>
          </a:p>
        </p:txBody>
      </p:sp>
    </p:spTree>
    <p:extLst>
      <p:ext uri="{BB962C8B-B14F-4D97-AF65-F5344CB8AC3E}">
        <p14:creationId xmlns:p14="http://schemas.microsoft.com/office/powerpoint/2010/main" val="1746707222"/>
      </p:ext>
    </p:extLst>
  </p:cSld>
  <p:clrMapOvr>
    <a:masterClrMapping/>
  </p:clrMapOvr>
  <p:transition spd="med">
    <p:cut thruBlk="1"/>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solidFill>
                  <a:prstClr val="black">
                    <a:tint val="75000"/>
                  </a:prstClr>
                </a:solidFill>
              </a:rPr>
              <a:t>11-18-2018</a:t>
            </a:r>
          </a:p>
        </p:txBody>
      </p:sp>
      <p:sp>
        <p:nvSpPr>
          <p:cNvPr id="3" name="Footer Placeholder 2"/>
          <p:cNvSpPr>
            <a:spLocks noGrp="1"/>
          </p:cNvSpPr>
          <p:nvPr>
            <p:ph type="ftr" sz="quarter" idx="11"/>
          </p:nvPr>
        </p:nvSpPr>
        <p:spPr/>
        <p:txBody>
          <a:bodyPr/>
          <a:lstStyle/>
          <a:p>
            <a:r>
              <a:rPr lang="en-US">
                <a:solidFill>
                  <a:prstClr val="black">
                    <a:tint val="75000"/>
                  </a:prstClr>
                </a:solidFill>
              </a:rPr>
              <a:t>Our Eternal Place</a:t>
            </a:r>
          </a:p>
        </p:txBody>
      </p:sp>
      <p:sp>
        <p:nvSpPr>
          <p:cNvPr id="4" name="Slide Number Placeholder 3"/>
          <p:cNvSpPr>
            <a:spLocks noGrp="1"/>
          </p:cNvSpPr>
          <p:nvPr>
            <p:ph type="sldNum" sz="quarter" idx="12"/>
          </p:nvPr>
        </p:nvSpPr>
        <p:spPr/>
        <p:txBody>
          <a:bodyPr/>
          <a:lstStyle/>
          <a:p>
            <a:fld id="{B7C0236A-4F2F-4E30-A458-BF9C9929CBFC}" type="slidenum">
              <a:rPr lang="en-US" smtClean="0">
                <a:solidFill>
                  <a:prstClr val="black">
                    <a:tint val="75000"/>
                  </a:prstClr>
                </a:solidFill>
              </a:rPr>
              <a:pPr/>
              <a:t>35</a:t>
            </a:fld>
            <a:endParaRPr lang="en-US">
              <a:solidFill>
                <a:prstClr val="black">
                  <a:tint val="75000"/>
                </a:prstClr>
              </a:solidFill>
            </a:endParaRPr>
          </a:p>
        </p:txBody>
      </p:sp>
      <p:sp>
        <p:nvSpPr>
          <p:cNvPr id="5" name="Rectangle 4"/>
          <p:cNvSpPr/>
          <p:nvPr/>
        </p:nvSpPr>
        <p:spPr>
          <a:xfrm>
            <a:off x="228600" y="76200"/>
            <a:ext cx="8212455" cy="5324535"/>
          </a:xfrm>
          <a:prstGeom prst="rect">
            <a:avLst/>
          </a:prstGeom>
        </p:spPr>
        <p:txBody>
          <a:bodyPr wrap="square">
            <a:spAutoFit/>
          </a:bodyPr>
          <a:lstStyle/>
          <a:p>
            <a:r>
              <a:rPr lang="en-US" sz="4800" b="1" dirty="0">
                <a:latin typeface="Cambria" charset="0"/>
                <a:ea typeface="Cambria" charset="0"/>
                <a:cs typeface="Cambria" charset="0"/>
              </a:rPr>
              <a:t>Matt. 24:32 to Matt. 25:1, 6</a:t>
            </a:r>
          </a:p>
          <a:p>
            <a:r>
              <a:rPr lang="en-US" sz="4000" i="1" dirty="0">
                <a:latin typeface="Cambria" charset="0"/>
                <a:ea typeface="Cambria" charset="0"/>
                <a:cs typeface="Cambria" charset="0"/>
              </a:rPr>
              <a:t>	</a:t>
            </a:r>
            <a:r>
              <a:rPr lang="en-US" sz="3600" i="1" dirty="0">
                <a:latin typeface="Cambria" charset="0"/>
                <a:ea typeface="Cambria" charset="0"/>
                <a:cs typeface="Cambria" charset="0"/>
              </a:rPr>
              <a:t>Now learn a parable of the fig tree; When his branch is yet tender, and </a:t>
            </a:r>
            <a:r>
              <a:rPr lang="en-US" sz="3600" i="1" dirty="0" err="1">
                <a:latin typeface="Cambria" charset="0"/>
                <a:ea typeface="Cambria" charset="0"/>
                <a:cs typeface="Cambria" charset="0"/>
              </a:rPr>
              <a:t>putteth</a:t>
            </a:r>
            <a:r>
              <a:rPr lang="en-US" sz="3600" i="1" dirty="0">
                <a:latin typeface="Cambria" charset="0"/>
                <a:ea typeface="Cambria" charset="0"/>
                <a:cs typeface="Cambria" charset="0"/>
              </a:rPr>
              <a:t> forth leaves, ye know that summer is nigh: 33 So likewise ye, when ye shall see all these things, know that it is near, even at the doors. 34 Verily I say unto you, This generation shall not pass, till all these things be fulfilled.</a:t>
            </a:r>
            <a:endParaRPr lang="en-US" sz="4000" i="1" dirty="0">
              <a:latin typeface="Cambria" charset="0"/>
              <a:ea typeface="Cambria" charset="0"/>
              <a:cs typeface="Cambria" charset="0"/>
            </a:endParaRPr>
          </a:p>
        </p:txBody>
      </p:sp>
    </p:spTree>
    <p:extLst>
      <p:ext uri="{BB962C8B-B14F-4D97-AF65-F5344CB8AC3E}">
        <p14:creationId xmlns:p14="http://schemas.microsoft.com/office/powerpoint/2010/main" val="804773334"/>
      </p:ext>
    </p:extLst>
  </p:cSld>
  <p:clrMapOvr>
    <a:masterClrMapping/>
  </p:clrMapOvr>
  <p:transition spd="med">
    <p:cut thruBlk="1"/>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11-18-2018</a:t>
            </a:r>
          </a:p>
        </p:txBody>
      </p:sp>
      <p:sp>
        <p:nvSpPr>
          <p:cNvPr id="3" name="Footer Placeholder 2"/>
          <p:cNvSpPr>
            <a:spLocks noGrp="1"/>
          </p:cNvSpPr>
          <p:nvPr>
            <p:ph type="ftr" sz="quarter" idx="11"/>
          </p:nvPr>
        </p:nvSpPr>
        <p:spPr/>
        <p:txBody>
          <a:bodyPr/>
          <a:lstStyle/>
          <a:p>
            <a:r>
              <a:rPr lang="en-US"/>
              <a:t>Our Eternal Place</a:t>
            </a:r>
          </a:p>
        </p:txBody>
      </p:sp>
      <p:sp>
        <p:nvSpPr>
          <p:cNvPr id="4" name="Slide Number Placeholder 3"/>
          <p:cNvSpPr>
            <a:spLocks noGrp="1"/>
          </p:cNvSpPr>
          <p:nvPr>
            <p:ph type="sldNum" sz="quarter" idx="12"/>
          </p:nvPr>
        </p:nvSpPr>
        <p:spPr/>
        <p:txBody>
          <a:bodyPr/>
          <a:lstStyle/>
          <a:p>
            <a:fld id="{2259C21E-1789-4DE4-A292-CBB5A0C2C9F9}" type="slidenum">
              <a:rPr lang="en-US" smtClean="0"/>
              <a:t>36</a:t>
            </a:fld>
            <a:endParaRPr lang="en-US"/>
          </a:p>
        </p:txBody>
      </p:sp>
      <p:pic>
        <p:nvPicPr>
          <p:cNvPr id="5" name="Picture 4"/>
          <p:cNvPicPr>
            <a:picLocks noChangeAspect="1"/>
          </p:cNvPicPr>
          <p:nvPr/>
        </p:nvPicPr>
        <p:blipFill>
          <a:blip r:embed="rId2">
            <a:alphaModFix amt="85000"/>
            <a:extLst>
              <a:ext uri="{28A0092B-C50C-407E-A947-70E740481C1C}">
                <a14:useLocalDpi xmlns:a14="http://schemas.microsoft.com/office/drawing/2010/main"/>
              </a:ext>
            </a:extLst>
          </a:blip>
          <a:stretch>
            <a:fillRect/>
          </a:stretch>
        </p:blipFill>
        <p:spPr>
          <a:xfrm>
            <a:off x="457201" y="226772"/>
            <a:ext cx="7621154" cy="5903802"/>
          </a:xfrm>
          <a:prstGeom prst="rect">
            <a:avLst/>
          </a:prstGeom>
          <a:ln w="57150" cap="sq" cmpd="sng">
            <a:solidFill>
              <a:srgbClr val="000000"/>
            </a:solidFill>
            <a:prstDash val="solid"/>
            <a:miter lim="800000"/>
          </a:ln>
          <a:effectLst>
            <a:outerShdw blurRad="50800" dist="38100" dir="2700000" algn="tl" rotWithShape="0">
              <a:srgbClr val="000000">
                <a:alpha val="43000"/>
              </a:srgbClr>
            </a:outerShdw>
          </a:effectLst>
        </p:spPr>
      </p:pic>
      <p:sp>
        <p:nvSpPr>
          <p:cNvPr id="6" name="TextBox 5"/>
          <p:cNvSpPr txBox="1"/>
          <p:nvPr/>
        </p:nvSpPr>
        <p:spPr>
          <a:xfrm rot="16200000">
            <a:off x="-2057804" y="2269346"/>
            <a:ext cx="5506636" cy="1107996"/>
          </a:xfrm>
          <a:prstGeom prst="rect">
            <a:avLst/>
          </a:prstGeom>
          <a:noFill/>
        </p:spPr>
        <p:txBody>
          <a:bodyPr wrap="none" rtlCol="0">
            <a:spAutoFit/>
          </a:bodyPr>
          <a:lstStyle/>
          <a:p>
            <a:r>
              <a:rPr lang="en-US" sz="6600" dirty="0">
                <a:latin typeface="American Typewriter"/>
                <a:cs typeface="American Typewriter"/>
              </a:rPr>
              <a:t>Gog &amp; </a:t>
            </a:r>
            <a:r>
              <a:rPr lang="en-US" sz="6600" dirty="0" err="1">
                <a:latin typeface="American Typewriter"/>
                <a:cs typeface="American Typewriter"/>
              </a:rPr>
              <a:t>Magog</a:t>
            </a:r>
            <a:endParaRPr lang="en-US" sz="6600" dirty="0">
              <a:latin typeface="American Typewriter"/>
              <a:cs typeface="American Typewriter"/>
            </a:endParaRPr>
          </a:p>
        </p:txBody>
      </p:sp>
      <p:sp>
        <p:nvSpPr>
          <p:cNvPr id="7" name="TextBox 6">
            <a:extLst>
              <a:ext uri="{FF2B5EF4-FFF2-40B4-BE49-F238E27FC236}">
                <a16:creationId xmlns:a16="http://schemas.microsoft.com/office/drawing/2014/main" id="{241C979A-034A-4C20-993A-5C0E4FE51EE7}"/>
              </a:ext>
            </a:extLst>
          </p:cNvPr>
          <p:cNvSpPr txBox="1"/>
          <p:nvPr/>
        </p:nvSpPr>
        <p:spPr>
          <a:xfrm>
            <a:off x="5966527" y="26938"/>
            <a:ext cx="3177473" cy="2308324"/>
          </a:xfrm>
          <a:prstGeom prst="rect">
            <a:avLst/>
          </a:prstGeom>
          <a:solidFill>
            <a:srgbClr val="24486C"/>
          </a:solidFill>
        </p:spPr>
        <p:txBody>
          <a:bodyPr wrap="none" rtlCol="0">
            <a:spAutoFit/>
          </a:bodyPr>
          <a:lstStyle/>
          <a:p>
            <a:pPr algn="r"/>
            <a:r>
              <a:rPr lang="en-US" sz="4800" dirty="0"/>
              <a:t>Season </a:t>
            </a:r>
          </a:p>
          <a:p>
            <a:pPr algn="r"/>
            <a:r>
              <a:rPr lang="en-US" sz="4800" dirty="0"/>
              <a:t>of </a:t>
            </a:r>
          </a:p>
          <a:p>
            <a:pPr algn="r"/>
            <a:r>
              <a:rPr lang="en-US" sz="4800" dirty="0"/>
              <a:t>Judgement</a:t>
            </a:r>
          </a:p>
        </p:txBody>
      </p:sp>
    </p:spTree>
    <p:extLst>
      <p:ext uri="{BB962C8B-B14F-4D97-AF65-F5344CB8AC3E}">
        <p14:creationId xmlns:p14="http://schemas.microsoft.com/office/powerpoint/2010/main" val="1467587389"/>
      </p:ext>
    </p:extLst>
  </p:cSld>
  <p:clrMapOvr>
    <a:masterClrMapping/>
  </p:clrMapOvr>
  <mc:AlternateContent xmlns:mc="http://schemas.openxmlformats.org/markup-compatibility/2006" xmlns:p14="http://schemas.microsoft.com/office/powerpoint/2010/main">
    <mc:Choice Requires="p14">
      <p:transition spd="slow" p14:dur="1500">
        <p:split orient="vert" dir="in"/>
      </p:transition>
    </mc:Choice>
    <mc:Fallback xmlns="">
      <p:transition spd="slow">
        <p:split orient="vert" dir="in"/>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11-18-2018</a:t>
            </a:r>
          </a:p>
        </p:txBody>
      </p:sp>
      <p:sp>
        <p:nvSpPr>
          <p:cNvPr id="3" name="Footer Placeholder 2"/>
          <p:cNvSpPr>
            <a:spLocks noGrp="1"/>
          </p:cNvSpPr>
          <p:nvPr>
            <p:ph type="ftr" sz="quarter" idx="11"/>
          </p:nvPr>
        </p:nvSpPr>
        <p:spPr/>
        <p:txBody>
          <a:bodyPr/>
          <a:lstStyle/>
          <a:p>
            <a:r>
              <a:rPr lang="en-US"/>
              <a:t>Our Eternal Place</a:t>
            </a:r>
          </a:p>
        </p:txBody>
      </p:sp>
      <p:sp>
        <p:nvSpPr>
          <p:cNvPr id="4" name="Slide Number Placeholder 3"/>
          <p:cNvSpPr>
            <a:spLocks noGrp="1"/>
          </p:cNvSpPr>
          <p:nvPr>
            <p:ph type="sldNum" sz="quarter" idx="12"/>
          </p:nvPr>
        </p:nvSpPr>
        <p:spPr/>
        <p:txBody>
          <a:bodyPr/>
          <a:lstStyle/>
          <a:p>
            <a:fld id="{2259C21E-1789-4DE4-A292-CBB5A0C2C9F9}" type="slidenum">
              <a:rPr lang="en-US" smtClean="0"/>
              <a:t>37</a:t>
            </a:fld>
            <a:endParaRPr lang="en-US"/>
          </a:p>
        </p:txBody>
      </p:sp>
      <p:sp>
        <p:nvSpPr>
          <p:cNvPr id="5" name="Rectangle 4"/>
          <p:cNvSpPr/>
          <p:nvPr/>
        </p:nvSpPr>
        <p:spPr>
          <a:xfrm>
            <a:off x="258695" y="176374"/>
            <a:ext cx="8047105" cy="5139869"/>
          </a:xfrm>
          <a:prstGeom prst="rect">
            <a:avLst/>
          </a:prstGeom>
        </p:spPr>
        <p:txBody>
          <a:bodyPr wrap="square">
            <a:spAutoFit/>
          </a:bodyPr>
          <a:lstStyle/>
          <a:p>
            <a:r>
              <a:rPr lang="en-US" sz="4800" b="1" dirty="0">
                <a:latin typeface="Cambria" charset="0"/>
                <a:ea typeface="Cambria" charset="0"/>
                <a:cs typeface="Cambria" charset="0"/>
              </a:rPr>
              <a:t>QUESTIONS.AND.ANSWERS</a:t>
            </a:r>
          </a:p>
          <a:p>
            <a:r>
              <a:rPr lang="en-US" sz="4000" dirty="0">
                <a:latin typeface="Cambria" charset="0"/>
                <a:ea typeface="Cambria" charset="0"/>
                <a:cs typeface="Cambria" charset="0"/>
              </a:rPr>
              <a:t>	312 </a:t>
            </a:r>
            <a:r>
              <a:rPr lang="en-US" sz="4000" i="1" dirty="0">
                <a:latin typeface="Cambria" charset="0"/>
                <a:ea typeface="Cambria" charset="0"/>
                <a:cs typeface="Cambria" charset="0"/>
              </a:rPr>
              <a:t> Will the prophecy of Ezekiel 38 and 39 be fulfilled before the rapture?</a:t>
            </a:r>
          </a:p>
          <a:p>
            <a:r>
              <a:rPr lang="en-US" sz="4000" dirty="0">
                <a:latin typeface="Cambria" charset="0"/>
                <a:ea typeface="Cambria" charset="0"/>
                <a:cs typeface="Cambria" charset="0"/>
              </a:rPr>
              <a:t>	I think not. </a:t>
            </a:r>
            <a:r>
              <a:rPr lang="en-US" sz="4000" dirty="0">
                <a:solidFill>
                  <a:srgbClr val="FFFF00"/>
                </a:solidFill>
                <a:latin typeface="Cambria" charset="0"/>
                <a:ea typeface="Cambria" charset="0"/>
                <a:cs typeface="Cambria" charset="0"/>
              </a:rPr>
              <a:t>I think the next thing we look for is the rapture of the church.</a:t>
            </a:r>
          </a:p>
          <a:p>
            <a:pPr algn="r"/>
            <a:r>
              <a:rPr lang="en-US" sz="4000" dirty="0">
                <a:latin typeface="Cambria" charset="0"/>
                <a:ea typeface="Cambria" charset="0"/>
                <a:cs typeface="Cambria" charset="0"/>
              </a:rPr>
              <a:t> 54-0515</a:t>
            </a:r>
          </a:p>
        </p:txBody>
      </p:sp>
    </p:spTree>
    <p:extLst>
      <p:ext uri="{BB962C8B-B14F-4D97-AF65-F5344CB8AC3E}">
        <p14:creationId xmlns:p14="http://schemas.microsoft.com/office/powerpoint/2010/main" val="2019014384"/>
      </p:ext>
    </p:extLst>
  </p:cSld>
  <p:clrMapOvr>
    <a:masterClrMapping/>
  </p:clrMapOvr>
  <mc:AlternateContent xmlns:mc="http://schemas.openxmlformats.org/markup-compatibility/2006" xmlns:p14="http://schemas.microsoft.com/office/powerpoint/2010/main">
    <mc:Choice Requires="p14">
      <p:transition spd="slow" p14:dur="1500">
        <p:split orient="vert" dir="in"/>
      </p:transition>
    </mc:Choice>
    <mc:Fallback xmlns="">
      <p:transition spd="slow">
        <p:split orient="vert" dir="in"/>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11-18-2018</a:t>
            </a:r>
          </a:p>
        </p:txBody>
      </p:sp>
      <p:sp>
        <p:nvSpPr>
          <p:cNvPr id="3" name="Footer Placeholder 2"/>
          <p:cNvSpPr>
            <a:spLocks noGrp="1"/>
          </p:cNvSpPr>
          <p:nvPr>
            <p:ph type="ftr" sz="quarter" idx="11"/>
          </p:nvPr>
        </p:nvSpPr>
        <p:spPr/>
        <p:txBody>
          <a:bodyPr/>
          <a:lstStyle/>
          <a:p>
            <a:r>
              <a:rPr lang="en-US"/>
              <a:t>Our Eternal Place</a:t>
            </a:r>
          </a:p>
        </p:txBody>
      </p:sp>
      <p:sp>
        <p:nvSpPr>
          <p:cNvPr id="4" name="Slide Number Placeholder 3"/>
          <p:cNvSpPr>
            <a:spLocks noGrp="1"/>
          </p:cNvSpPr>
          <p:nvPr>
            <p:ph type="sldNum" sz="quarter" idx="12"/>
          </p:nvPr>
        </p:nvSpPr>
        <p:spPr/>
        <p:txBody>
          <a:bodyPr/>
          <a:lstStyle/>
          <a:p>
            <a:fld id="{2259C21E-1789-4DE4-A292-CBB5A0C2C9F9}" type="slidenum">
              <a:rPr lang="en-US" smtClean="0"/>
              <a:t>38</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00101" y="228600"/>
            <a:ext cx="8822061" cy="4953000"/>
          </a:xfrm>
          <a:prstGeom prst="rect">
            <a:avLst/>
          </a:prstGeom>
        </p:spPr>
      </p:pic>
      <p:sp>
        <p:nvSpPr>
          <p:cNvPr id="7" name="Rectangle 6">
            <a:extLst>
              <a:ext uri="{FF2B5EF4-FFF2-40B4-BE49-F238E27FC236}">
                <a16:creationId xmlns:a16="http://schemas.microsoft.com/office/drawing/2014/main" id="{A2994074-F6C8-4A80-81F6-4B12AF36EE15}"/>
              </a:ext>
            </a:extLst>
          </p:cNvPr>
          <p:cNvSpPr/>
          <p:nvPr/>
        </p:nvSpPr>
        <p:spPr>
          <a:xfrm>
            <a:off x="6705600" y="304800"/>
            <a:ext cx="2133600" cy="533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ysClr val="windowText" lastClr="000000"/>
                </a:solidFill>
              </a:ln>
              <a:noFill/>
            </a:endParaRPr>
          </a:p>
        </p:txBody>
      </p:sp>
    </p:spTree>
    <p:extLst>
      <p:ext uri="{BB962C8B-B14F-4D97-AF65-F5344CB8AC3E}">
        <p14:creationId xmlns:p14="http://schemas.microsoft.com/office/powerpoint/2010/main" val="1891561128"/>
      </p:ext>
    </p:extLst>
  </p:cSld>
  <p:clrMapOvr>
    <a:masterClrMapping/>
  </p:clrMapOvr>
  <mc:AlternateContent xmlns:mc="http://schemas.openxmlformats.org/markup-compatibility/2006" xmlns:p14="http://schemas.microsoft.com/office/powerpoint/2010/main">
    <mc:Choice Requires="p14">
      <p:transition spd="slow" p14:dur="1500">
        <p:split orient="vert" dir="in"/>
      </p:transition>
    </mc:Choice>
    <mc:Fallback xmlns="">
      <p:transition spd="slow">
        <p:split orient="vert" dir="in"/>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7696200" cy="677333"/>
          </a:xfrm>
          <a:solidFill>
            <a:schemeClr val="bg1">
              <a:lumMod val="85000"/>
            </a:schemeClr>
          </a:solidFill>
        </p:spPr>
        <p:txBody>
          <a:bodyPr>
            <a:noAutofit/>
          </a:bodyPr>
          <a:lstStyle/>
          <a:p>
            <a:r>
              <a:rPr lang="en-US" sz="4800" dirty="0">
                <a:solidFill>
                  <a:srgbClr val="FFFF00"/>
                </a:solidFill>
                <a:latin typeface="Cambria" charset="0"/>
                <a:ea typeface="Cambria" charset="0"/>
                <a:cs typeface="Cambria" charset="0"/>
              </a:rPr>
              <a:t>Four Facts to Remember:</a:t>
            </a:r>
          </a:p>
        </p:txBody>
      </p:sp>
      <p:sp>
        <p:nvSpPr>
          <p:cNvPr id="3" name="Content Placeholder 2"/>
          <p:cNvSpPr>
            <a:spLocks noGrp="1"/>
          </p:cNvSpPr>
          <p:nvPr>
            <p:ph idx="1"/>
          </p:nvPr>
        </p:nvSpPr>
        <p:spPr>
          <a:xfrm>
            <a:off x="238362" y="829733"/>
            <a:ext cx="8113634" cy="4749271"/>
          </a:xfrm>
        </p:spPr>
        <p:txBody>
          <a:bodyPr>
            <a:noAutofit/>
          </a:bodyPr>
          <a:lstStyle/>
          <a:p>
            <a:pPr marL="0" indent="0">
              <a:buNone/>
            </a:pPr>
            <a:r>
              <a:rPr lang="en-US" sz="3600" dirty="0">
                <a:latin typeface="Cambria" charset="0"/>
                <a:ea typeface="Cambria" charset="0"/>
                <a:cs typeface="Cambria" charset="0"/>
              </a:rPr>
              <a:t>1. God has already defeated Satan and 	his Program.</a:t>
            </a:r>
          </a:p>
          <a:p>
            <a:pPr marL="0" indent="0">
              <a:buNone/>
            </a:pPr>
            <a:r>
              <a:rPr lang="en-US" sz="3600" dirty="0">
                <a:latin typeface="Cambria" charset="0"/>
                <a:ea typeface="Cambria" charset="0"/>
                <a:cs typeface="Cambria" charset="0"/>
              </a:rPr>
              <a:t>2. We have been Translated from the 	Kingdom of Darkness into the 	Kingdom of Light.</a:t>
            </a:r>
            <a:endParaRPr lang="en-US" sz="2800" b="1" i="1" dirty="0">
              <a:latin typeface="Cambria" charset="0"/>
              <a:ea typeface="Cambria" charset="0"/>
              <a:cs typeface="Cambria" charset="0"/>
            </a:endParaRPr>
          </a:p>
          <a:p>
            <a:pPr>
              <a:buNone/>
            </a:pPr>
            <a:r>
              <a:rPr lang="en-US" sz="2800" i="1" dirty="0">
                <a:latin typeface="Cambria" charset="0"/>
                <a:ea typeface="Cambria" charset="0"/>
                <a:cs typeface="Cambria" charset="0"/>
              </a:rPr>
              <a:t>		Giving thanks unto the Father, which hath made us meet to be partakers of the inheritance of the saints in light: 13 </a:t>
            </a:r>
            <a:r>
              <a:rPr lang="en-US" sz="2800" b="1" i="1" dirty="0">
                <a:latin typeface="Cambria" charset="0"/>
                <a:ea typeface="Cambria" charset="0"/>
                <a:cs typeface="Cambria" charset="0"/>
              </a:rPr>
              <a:t>Who hath delivered us </a:t>
            </a:r>
            <a:r>
              <a:rPr lang="en-US" sz="2800" i="1" dirty="0">
                <a:latin typeface="Cambria" charset="0"/>
                <a:ea typeface="Cambria" charset="0"/>
                <a:cs typeface="Cambria" charset="0"/>
              </a:rPr>
              <a:t>from the power of darkness, and </a:t>
            </a:r>
            <a:r>
              <a:rPr lang="en-US" sz="2800" b="1" i="1" dirty="0">
                <a:latin typeface="Cambria" charset="0"/>
                <a:ea typeface="Cambria" charset="0"/>
                <a:cs typeface="Cambria" charset="0"/>
              </a:rPr>
              <a:t>hath translated us </a:t>
            </a:r>
            <a:r>
              <a:rPr lang="en-US" sz="2800" i="1" dirty="0">
                <a:latin typeface="Cambria" charset="0"/>
                <a:ea typeface="Cambria" charset="0"/>
                <a:cs typeface="Cambria" charset="0"/>
              </a:rPr>
              <a:t>into the kingdom of his dear Son:        </a:t>
            </a:r>
            <a:r>
              <a:rPr lang="en-US" sz="2000" b="1" dirty="0">
                <a:latin typeface="Cambria" charset="0"/>
                <a:ea typeface="Cambria" charset="0"/>
                <a:cs typeface="Cambria" charset="0"/>
              </a:rPr>
              <a:t>COL. 1:12-13</a:t>
            </a:r>
            <a:endParaRPr lang="en-US" sz="2800" i="1" dirty="0">
              <a:latin typeface="Cambria" charset="0"/>
              <a:ea typeface="Cambria" charset="0"/>
              <a:cs typeface="Cambria" charset="0"/>
            </a:endParaRPr>
          </a:p>
          <a:p>
            <a:endParaRPr lang="en-US" sz="2800" i="1" dirty="0">
              <a:latin typeface="Cambria" charset="0"/>
              <a:ea typeface="Cambria" charset="0"/>
              <a:cs typeface="Cambria" charset="0"/>
            </a:endParaRPr>
          </a:p>
          <a:p>
            <a:endParaRPr lang="en-US" sz="2800" dirty="0">
              <a:latin typeface="Cambria" charset="0"/>
              <a:ea typeface="Cambria" charset="0"/>
              <a:cs typeface="Cambria" charset="0"/>
            </a:endParaRPr>
          </a:p>
        </p:txBody>
      </p:sp>
      <p:sp>
        <p:nvSpPr>
          <p:cNvPr id="4" name="Date Placeholder 3"/>
          <p:cNvSpPr>
            <a:spLocks noGrp="1"/>
          </p:cNvSpPr>
          <p:nvPr>
            <p:ph type="dt" sz="half" idx="10"/>
          </p:nvPr>
        </p:nvSpPr>
        <p:spPr/>
        <p:txBody>
          <a:bodyPr/>
          <a:lstStyle/>
          <a:p>
            <a:r>
              <a:rPr lang="en-US"/>
              <a:t>11-18-2018</a:t>
            </a:r>
          </a:p>
        </p:txBody>
      </p:sp>
      <p:sp>
        <p:nvSpPr>
          <p:cNvPr id="6" name="Footer Placeholder 5"/>
          <p:cNvSpPr>
            <a:spLocks noGrp="1"/>
          </p:cNvSpPr>
          <p:nvPr>
            <p:ph type="ftr" sz="quarter" idx="11"/>
          </p:nvPr>
        </p:nvSpPr>
        <p:spPr/>
        <p:txBody>
          <a:bodyPr/>
          <a:lstStyle/>
          <a:p>
            <a:r>
              <a:rPr lang="en-US"/>
              <a:t>Our Eternal Place</a:t>
            </a:r>
          </a:p>
        </p:txBody>
      </p:sp>
      <p:sp>
        <p:nvSpPr>
          <p:cNvPr id="5" name="Slide Number Placeholder 4"/>
          <p:cNvSpPr>
            <a:spLocks noGrp="1"/>
          </p:cNvSpPr>
          <p:nvPr>
            <p:ph type="sldNum" sz="quarter" idx="12"/>
          </p:nvPr>
        </p:nvSpPr>
        <p:spPr/>
        <p:txBody>
          <a:bodyPr/>
          <a:lstStyle/>
          <a:p>
            <a:fld id="{754B0D01-D208-4C83-A89B-A64AEB0428FA}" type="slidenum">
              <a:rPr lang="en-US" smtClean="0"/>
              <a:pPr/>
              <a:t>39</a:t>
            </a:fld>
            <a:endParaRPr lang="en-US"/>
          </a:p>
        </p:txBody>
      </p:sp>
    </p:spTree>
  </p:cSld>
  <p:clrMapOvr>
    <a:masterClrMapping/>
  </p:clrMapOvr>
  <p:transition spd="med">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25E3920-9B2A-4347-89F0-3A38957D235D}"/>
              </a:ext>
            </a:extLst>
          </p:cNvPr>
          <p:cNvSpPr>
            <a:spLocks noGrp="1"/>
          </p:cNvSpPr>
          <p:nvPr>
            <p:ph type="dt" sz="half" idx="10"/>
          </p:nvPr>
        </p:nvSpPr>
        <p:spPr/>
        <p:txBody>
          <a:bodyPr/>
          <a:lstStyle/>
          <a:p>
            <a:r>
              <a:rPr lang="en-US"/>
              <a:t>11-18-2018</a:t>
            </a:r>
          </a:p>
        </p:txBody>
      </p:sp>
      <p:sp>
        <p:nvSpPr>
          <p:cNvPr id="3" name="Footer Placeholder 2">
            <a:extLst>
              <a:ext uri="{FF2B5EF4-FFF2-40B4-BE49-F238E27FC236}">
                <a16:creationId xmlns:a16="http://schemas.microsoft.com/office/drawing/2014/main" id="{2B1697B7-45F7-475A-B83E-01AAE5C9AE1D}"/>
              </a:ext>
            </a:extLst>
          </p:cNvPr>
          <p:cNvSpPr>
            <a:spLocks noGrp="1"/>
          </p:cNvSpPr>
          <p:nvPr>
            <p:ph type="ftr" sz="quarter" idx="11"/>
          </p:nvPr>
        </p:nvSpPr>
        <p:spPr/>
        <p:txBody>
          <a:bodyPr/>
          <a:lstStyle/>
          <a:p>
            <a:r>
              <a:rPr lang="en-US"/>
              <a:t>Our Eternal Place</a:t>
            </a:r>
          </a:p>
        </p:txBody>
      </p:sp>
      <p:sp>
        <p:nvSpPr>
          <p:cNvPr id="4" name="Slide Number Placeholder 3">
            <a:extLst>
              <a:ext uri="{FF2B5EF4-FFF2-40B4-BE49-F238E27FC236}">
                <a16:creationId xmlns:a16="http://schemas.microsoft.com/office/drawing/2014/main" id="{99E27082-DDEE-4B0D-AD96-F2814AE13676}"/>
              </a:ext>
            </a:extLst>
          </p:cNvPr>
          <p:cNvSpPr>
            <a:spLocks noGrp="1"/>
          </p:cNvSpPr>
          <p:nvPr>
            <p:ph type="sldNum" sz="quarter" idx="12"/>
          </p:nvPr>
        </p:nvSpPr>
        <p:spPr/>
        <p:txBody>
          <a:bodyPr/>
          <a:lstStyle/>
          <a:p>
            <a:fld id="{FBADFB16-B3DB-46C7-8185-C4EDBAC3C4AC}" type="slidenum">
              <a:rPr lang="en-US" smtClean="0"/>
              <a:pPr/>
              <a:t>4</a:t>
            </a:fld>
            <a:endParaRPr lang="en-US"/>
          </a:p>
        </p:txBody>
      </p:sp>
      <p:sp>
        <p:nvSpPr>
          <p:cNvPr id="5" name="Rectangle 4">
            <a:extLst>
              <a:ext uri="{FF2B5EF4-FFF2-40B4-BE49-F238E27FC236}">
                <a16:creationId xmlns:a16="http://schemas.microsoft.com/office/drawing/2014/main" id="{A97B0606-176A-49B2-8830-E2A37F402BF8}"/>
              </a:ext>
            </a:extLst>
          </p:cNvPr>
          <p:cNvSpPr/>
          <p:nvPr/>
        </p:nvSpPr>
        <p:spPr>
          <a:xfrm>
            <a:off x="223121" y="152400"/>
            <a:ext cx="8217933" cy="6001643"/>
          </a:xfrm>
          <a:prstGeom prst="rect">
            <a:avLst/>
          </a:prstGeom>
        </p:spPr>
        <p:txBody>
          <a:bodyPr wrap="square">
            <a:spAutoFit/>
          </a:bodyPr>
          <a:lstStyle/>
          <a:p>
            <a:r>
              <a:rPr lang="en-US" sz="3600" b="1" dirty="0">
                <a:latin typeface="Cambria" panose="02040503050406030204" pitchFamily="18" charset="0"/>
                <a:ea typeface="Cambria" panose="02040503050406030204" pitchFamily="18" charset="0"/>
              </a:rPr>
              <a:t>MATTHEW 6:33</a:t>
            </a:r>
          </a:p>
          <a:p>
            <a:r>
              <a:rPr lang="en-US" sz="2800" i="1" dirty="0">
                <a:latin typeface="Cambria" panose="02040503050406030204" pitchFamily="18" charset="0"/>
                <a:ea typeface="Cambria" panose="02040503050406030204" pitchFamily="18" charset="0"/>
              </a:rPr>
              <a:t>        But seek ye first the kingdom of God, and his right-</a:t>
            </a:r>
            <a:r>
              <a:rPr lang="en-US" sz="2800" i="1" dirty="0" err="1">
                <a:latin typeface="Cambria" panose="02040503050406030204" pitchFamily="18" charset="0"/>
                <a:ea typeface="Cambria" panose="02040503050406030204" pitchFamily="18" charset="0"/>
              </a:rPr>
              <a:t>eousness</a:t>
            </a:r>
            <a:r>
              <a:rPr lang="en-US" sz="2800" i="1" dirty="0">
                <a:latin typeface="Cambria" panose="02040503050406030204" pitchFamily="18" charset="0"/>
                <a:ea typeface="Cambria" panose="02040503050406030204" pitchFamily="18" charset="0"/>
              </a:rPr>
              <a:t>; and all these things shall be added unto you.</a:t>
            </a:r>
            <a:endParaRPr lang="en-US" sz="2800" dirty="0">
              <a:latin typeface="Cambria" panose="02040503050406030204" pitchFamily="18" charset="0"/>
              <a:ea typeface="Cambria" panose="02040503050406030204" pitchFamily="18" charset="0"/>
            </a:endParaRPr>
          </a:p>
          <a:p>
            <a:r>
              <a:rPr lang="en-US" sz="4000" dirty="0">
                <a:latin typeface="Cambria" panose="02040503050406030204" pitchFamily="18" charset="0"/>
                <a:ea typeface="Cambria" panose="02040503050406030204" pitchFamily="18" charset="0"/>
              </a:rPr>
              <a:t>Seek: </a:t>
            </a:r>
            <a:r>
              <a:rPr lang="en-US" sz="2800" dirty="0">
                <a:latin typeface="Cambria" panose="02040503050406030204" pitchFamily="18" charset="0"/>
                <a:ea typeface="Cambria" panose="02040503050406030204" pitchFamily="18" charset="0"/>
              </a:rPr>
              <a:t>(Gr.) </a:t>
            </a:r>
            <a:r>
              <a:rPr lang="en-US" sz="2800" dirty="0" err="1">
                <a:latin typeface="Cambria" panose="02040503050406030204" pitchFamily="18" charset="0"/>
                <a:ea typeface="Cambria" panose="02040503050406030204" pitchFamily="18" charset="0"/>
              </a:rPr>
              <a:t>zeteo</a:t>
            </a:r>
            <a:endParaRPr lang="en-US" sz="2800" dirty="0">
              <a:latin typeface="Cambria" panose="02040503050406030204" pitchFamily="18" charset="0"/>
              <a:ea typeface="Cambria" panose="02040503050406030204" pitchFamily="18" charset="0"/>
            </a:endParaRPr>
          </a:p>
          <a:p>
            <a:r>
              <a:rPr lang="en-US" sz="2800" dirty="0">
                <a:latin typeface="Cambria" panose="02040503050406030204" pitchFamily="18" charset="0"/>
                <a:ea typeface="Cambria" panose="02040503050406030204" pitchFamily="18" charset="0"/>
              </a:rPr>
              <a:t>	Strive after; require, demand: to crave, demand something from someone.</a:t>
            </a:r>
          </a:p>
          <a:p>
            <a:endParaRPr lang="en-US" sz="2800" dirty="0">
              <a:latin typeface="Cambria" panose="02040503050406030204" pitchFamily="18" charset="0"/>
              <a:ea typeface="Cambria" panose="02040503050406030204" pitchFamily="18" charset="0"/>
            </a:endParaRPr>
          </a:p>
          <a:p>
            <a:r>
              <a:rPr lang="en-US" sz="2800" b="1" dirty="0">
                <a:latin typeface="Cambria" panose="02040503050406030204" pitchFamily="18" charset="0"/>
                <a:ea typeface="Cambria" panose="02040503050406030204" pitchFamily="18" charset="0"/>
              </a:rPr>
              <a:t>MATTHEW 2:13</a:t>
            </a:r>
          </a:p>
          <a:p>
            <a:r>
              <a:rPr lang="en-US" sz="2800" i="1" dirty="0">
                <a:latin typeface="Cambria" panose="02040503050406030204" pitchFamily="18" charset="0"/>
                <a:ea typeface="Cambria" panose="02040503050406030204" pitchFamily="18" charset="0"/>
              </a:rPr>
              <a:t>	“…the angel of the Lord </a:t>
            </a:r>
            <a:r>
              <a:rPr lang="en-US" sz="2800" i="1" dirty="0" err="1">
                <a:latin typeface="Cambria" panose="02040503050406030204" pitchFamily="18" charset="0"/>
                <a:ea typeface="Cambria" panose="02040503050406030204" pitchFamily="18" charset="0"/>
              </a:rPr>
              <a:t>appeareth</a:t>
            </a:r>
            <a:r>
              <a:rPr lang="en-US" sz="2800" i="1" dirty="0">
                <a:latin typeface="Cambria" panose="02040503050406030204" pitchFamily="18" charset="0"/>
                <a:ea typeface="Cambria" panose="02040503050406030204" pitchFamily="18" charset="0"/>
              </a:rPr>
              <a:t> to Joseph in a dream, saying, Arise, and take the young child and his mother, and flee into Egypt, and be thou there until I bring thee word: </a:t>
            </a:r>
            <a:r>
              <a:rPr lang="en-US" sz="2800" i="1" dirty="0">
                <a:solidFill>
                  <a:srgbClr val="FFFF00"/>
                </a:solidFill>
                <a:latin typeface="Cambria" panose="02040503050406030204" pitchFamily="18" charset="0"/>
                <a:ea typeface="Cambria" panose="02040503050406030204" pitchFamily="18" charset="0"/>
              </a:rPr>
              <a:t>for Herod will seek the young child to destroy him.</a:t>
            </a:r>
          </a:p>
        </p:txBody>
      </p:sp>
    </p:spTree>
    <p:extLst>
      <p:ext uri="{BB962C8B-B14F-4D97-AF65-F5344CB8AC3E}">
        <p14:creationId xmlns:p14="http://schemas.microsoft.com/office/powerpoint/2010/main" val="1299659586"/>
      </p:ext>
    </p:extLst>
  </p:cSld>
  <p:clrMapOvr>
    <a:masterClrMapping/>
  </p:clrMapOvr>
  <p:transition spd="med">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anim calcmode="lin" valueType="num">
                                      <p:cBhvr additive="base">
                                        <p:cTn id="1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animEffect transition="in" filter="fade">
                                      <p:cBhvr>
                                        <p:cTn id="17" dur="500"/>
                                        <p:tgtEl>
                                          <p:spTgt spid="5">
                                            <p:txEl>
                                              <p:pRg st="5" end="5"/>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5">
                                            <p:txEl>
                                              <p:pRg st="6" end="6"/>
                                            </p:txEl>
                                          </p:spTgt>
                                        </p:tgtEl>
                                        <p:attrNameLst>
                                          <p:attrName>style.visibility</p:attrName>
                                        </p:attrNameLst>
                                      </p:cBhvr>
                                      <p:to>
                                        <p:strVal val="visible"/>
                                      </p:to>
                                    </p:set>
                                    <p:animEffect transition="in" filter="fade">
                                      <p:cBhvr>
                                        <p:cTn id="20"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153400" cy="6197601"/>
          </a:xfrm>
        </p:spPr>
        <p:txBody>
          <a:bodyPr>
            <a:noAutofit/>
          </a:bodyPr>
          <a:lstStyle/>
          <a:p>
            <a:pPr marL="0" indent="0">
              <a:buNone/>
            </a:pPr>
            <a:r>
              <a:rPr lang="en-US" sz="3600" dirty="0">
                <a:latin typeface="Cambria" charset="0"/>
                <a:ea typeface="Cambria" charset="0"/>
                <a:cs typeface="Cambria" charset="0"/>
              </a:rPr>
              <a:t>3. </a:t>
            </a:r>
            <a:r>
              <a:rPr lang="en-US" sz="3600" b="1" dirty="0">
                <a:latin typeface="Cambria" charset="0"/>
                <a:ea typeface="Cambria" charset="0"/>
                <a:cs typeface="Cambria" charset="0"/>
              </a:rPr>
              <a:t>The Spiritual Battle </a:t>
            </a:r>
            <a:r>
              <a:rPr lang="en-US" sz="3600" dirty="0">
                <a:latin typeface="Cambria" charset="0"/>
                <a:ea typeface="Cambria" charset="0"/>
                <a:cs typeface="Cambria" charset="0"/>
              </a:rPr>
              <a:t>we fight involves 	a responsibility to put on the 	Spiritual protection God has 	provided for us.</a:t>
            </a:r>
          </a:p>
          <a:p>
            <a:pPr marL="0" indent="0">
              <a:buNone/>
            </a:pPr>
            <a:r>
              <a:rPr lang="en-US" sz="3600" dirty="0">
                <a:latin typeface="Cambria" charset="0"/>
                <a:ea typeface="Cambria" charset="0"/>
                <a:cs typeface="Cambria" charset="0"/>
              </a:rPr>
              <a:t>4. The vast majority of Spiritual Warfare 	never needs to go beyond the 	regular practice of living out our 	position in Christ by faith.</a:t>
            </a:r>
          </a:p>
          <a:p>
            <a:endParaRPr lang="en-US" sz="3600" dirty="0">
              <a:latin typeface="Cambria" charset="0"/>
              <a:ea typeface="Cambria" charset="0"/>
              <a:cs typeface="Cambria" charset="0"/>
            </a:endParaRPr>
          </a:p>
        </p:txBody>
      </p:sp>
      <p:sp>
        <p:nvSpPr>
          <p:cNvPr id="4" name="Date Placeholder 3"/>
          <p:cNvSpPr>
            <a:spLocks noGrp="1"/>
          </p:cNvSpPr>
          <p:nvPr>
            <p:ph type="dt" sz="half" idx="10"/>
          </p:nvPr>
        </p:nvSpPr>
        <p:spPr/>
        <p:txBody>
          <a:bodyPr/>
          <a:lstStyle/>
          <a:p>
            <a:r>
              <a:rPr lang="en-US"/>
              <a:t>11-18-2018</a:t>
            </a:r>
          </a:p>
        </p:txBody>
      </p:sp>
      <p:sp>
        <p:nvSpPr>
          <p:cNvPr id="6" name="Footer Placeholder 5"/>
          <p:cNvSpPr>
            <a:spLocks noGrp="1"/>
          </p:cNvSpPr>
          <p:nvPr>
            <p:ph type="ftr" sz="quarter" idx="11"/>
          </p:nvPr>
        </p:nvSpPr>
        <p:spPr/>
        <p:txBody>
          <a:bodyPr/>
          <a:lstStyle/>
          <a:p>
            <a:r>
              <a:rPr lang="en-US"/>
              <a:t>Our Eternal Place</a:t>
            </a:r>
          </a:p>
        </p:txBody>
      </p:sp>
      <p:sp>
        <p:nvSpPr>
          <p:cNvPr id="5" name="Slide Number Placeholder 4"/>
          <p:cNvSpPr>
            <a:spLocks noGrp="1"/>
          </p:cNvSpPr>
          <p:nvPr>
            <p:ph type="sldNum" sz="quarter" idx="12"/>
          </p:nvPr>
        </p:nvSpPr>
        <p:spPr/>
        <p:txBody>
          <a:bodyPr/>
          <a:lstStyle/>
          <a:p>
            <a:fld id="{754B0D01-D208-4C83-A89B-A64AEB0428FA}" type="slidenum">
              <a:rPr lang="en-US" smtClean="0"/>
              <a:pPr/>
              <a:t>40</a:t>
            </a:fld>
            <a:endParaRPr lang="en-US"/>
          </a:p>
        </p:txBody>
      </p:sp>
    </p:spTree>
  </p:cSld>
  <p:clrMapOvr>
    <a:masterClrMapping/>
  </p:clrMapOvr>
  <p:transition spd="med">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76200"/>
            <a:ext cx="8077200" cy="4770537"/>
          </a:xfrm>
          <a:prstGeom prst="rect">
            <a:avLst/>
          </a:prstGeom>
          <a:solidFill>
            <a:schemeClr val="bg1">
              <a:lumMod val="85000"/>
            </a:schemeClr>
          </a:solidFill>
        </p:spPr>
        <p:txBody>
          <a:bodyPr wrap="square">
            <a:spAutoFit/>
          </a:bodyPr>
          <a:lstStyle/>
          <a:p>
            <a:r>
              <a:rPr lang="en-US" sz="4000" b="1" dirty="0">
                <a:latin typeface="Cambria" charset="0"/>
                <a:ea typeface="Cambria" charset="0"/>
                <a:cs typeface="Cambria" charset="0"/>
              </a:rPr>
              <a:t>THERE.IS.A.MAN.HERE.THAT.CAN</a:t>
            </a:r>
          </a:p>
          <a:p>
            <a:r>
              <a:rPr lang="en-US" sz="4000" b="1" dirty="0">
                <a:latin typeface="Cambria" charset="0"/>
                <a:ea typeface="Cambria" charset="0"/>
                <a:cs typeface="Cambria" charset="0"/>
              </a:rPr>
              <a:t>TURN.ON.THE.LIGHT</a:t>
            </a:r>
            <a:endParaRPr lang="en-US" sz="3600" dirty="0">
              <a:latin typeface="Cambria" charset="0"/>
              <a:ea typeface="Cambria" charset="0"/>
              <a:cs typeface="Cambria" charset="0"/>
            </a:endParaRPr>
          </a:p>
          <a:p>
            <a:r>
              <a:rPr lang="en-US" sz="3200" dirty="0">
                <a:latin typeface="Cambria" charset="0"/>
                <a:ea typeface="Cambria" charset="0"/>
                <a:cs typeface="Cambria" charset="0"/>
              </a:rPr>
              <a:t>	78 And it takes the Light of God to strike the Word, to make It live. Here is what He spoke [Bible], now let the Light shine! Amen! </a:t>
            </a:r>
            <a:r>
              <a:rPr lang="en-US" sz="3200" dirty="0">
                <a:solidFill>
                  <a:srgbClr val="FFFF00"/>
                </a:solidFill>
                <a:latin typeface="Cambria" charset="0"/>
                <a:ea typeface="Cambria" charset="0"/>
                <a:cs typeface="Cambria" charset="0"/>
              </a:rPr>
              <a:t>	And the Light will bring every Word to Its right position, in its season… when it comes time!</a:t>
            </a:r>
          </a:p>
          <a:p>
            <a:pPr algn="r"/>
            <a:r>
              <a:rPr lang="en-US" sz="3200" dirty="0">
                <a:latin typeface="Cambria" charset="0"/>
                <a:ea typeface="Cambria" charset="0"/>
                <a:cs typeface="Cambria" charset="0"/>
              </a:rPr>
              <a:t>	 63-1229</a:t>
            </a:r>
          </a:p>
        </p:txBody>
      </p:sp>
      <p:sp>
        <p:nvSpPr>
          <p:cNvPr id="3" name="Date Placeholder 2"/>
          <p:cNvSpPr>
            <a:spLocks noGrp="1"/>
          </p:cNvSpPr>
          <p:nvPr>
            <p:ph type="dt" sz="half" idx="10"/>
          </p:nvPr>
        </p:nvSpPr>
        <p:spPr/>
        <p:txBody>
          <a:bodyPr/>
          <a:lstStyle/>
          <a:p>
            <a:r>
              <a:rPr lang="en-US"/>
              <a:t>11-18-2018</a:t>
            </a:r>
          </a:p>
        </p:txBody>
      </p:sp>
      <p:sp>
        <p:nvSpPr>
          <p:cNvPr id="5" name="Footer Placeholder 4"/>
          <p:cNvSpPr>
            <a:spLocks noGrp="1"/>
          </p:cNvSpPr>
          <p:nvPr>
            <p:ph type="ftr" sz="quarter" idx="11"/>
          </p:nvPr>
        </p:nvSpPr>
        <p:spPr/>
        <p:txBody>
          <a:bodyPr/>
          <a:lstStyle/>
          <a:p>
            <a:r>
              <a:rPr lang="en-US"/>
              <a:t>Our Eternal Place</a:t>
            </a:r>
          </a:p>
        </p:txBody>
      </p:sp>
      <p:sp>
        <p:nvSpPr>
          <p:cNvPr id="4" name="Slide Number Placeholder 3"/>
          <p:cNvSpPr>
            <a:spLocks noGrp="1"/>
          </p:cNvSpPr>
          <p:nvPr>
            <p:ph type="sldNum" sz="quarter" idx="12"/>
          </p:nvPr>
        </p:nvSpPr>
        <p:spPr/>
        <p:txBody>
          <a:bodyPr/>
          <a:lstStyle/>
          <a:p>
            <a:fld id="{400D186F-2A38-40D9-A410-F86CB2F0EA20}" type="slidenum">
              <a:rPr lang="en-US" smtClean="0"/>
              <a:pPr/>
              <a:t>41</a:t>
            </a:fld>
            <a:endParaRPr lang="en-US"/>
          </a:p>
        </p:txBody>
      </p:sp>
    </p:spTree>
    <p:extLst>
      <p:ext uri="{BB962C8B-B14F-4D97-AF65-F5344CB8AC3E}">
        <p14:creationId xmlns:p14="http://schemas.microsoft.com/office/powerpoint/2010/main" val="2899701437"/>
      </p:ext>
    </p:extLst>
  </p:cSld>
  <p:clrMapOvr>
    <a:masterClrMapping/>
  </p:clrMapOvr>
  <p:transition spd="med">
    <p:cut thruBlk="1"/>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9E147F1-87E4-4C10-9FC5-589189377247}"/>
              </a:ext>
            </a:extLst>
          </p:cNvPr>
          <p:cNvSpPr>
            <a:spLocks noGrp="1"/>
          </p:cNvSpPr>
          <p:nvPr>
            <p:ph type="dt" sz="half" idx="10"/>
          </p:nvPr>
        </p:nvSpPr>
        <p:spPr/>
        <p:txBody>
          <a:bodyPr/>
          <a:lstStyle/>
          <a:p>
            <a:r>
              <a:rPr lang="en-US"/>
              <a:t>11-18-2018</a:t>
            </a:r>
          </a:p>
        </p:txBody>
      </p:sp>
      <p:sp>
        <p:nvSpPr>
          <p:cNvPr id="3" name="Footer Placeholder 2">
            <a:extLst>
              <a:ext uri="{FF2B5EF4-FFF2-40B4-BE49-F238E27FC236}">
                <a16:creationId xmlns:a16="http://schemas.microsoft.com/office/drawing/2014/main" id="{90EEDE4E-18CD-42AA-84B3-1F38FD4AB86C}"/>
              </a:ext>
            </a:extLst>
          </p:cNvPr>
          <p:cNvSpPr>
            <a:spLocks noGrp="1"/>
          </p:cNvSpPr>
          <p:nvPr>
            <p:ph type="ftr" sz="quarter" idx="11"/>
          </p:nvPr>
        </p:nvSpPr>
        <p:spPr/>
        <p:txBody>
          <a:bodyPr/>
          <a:lstStyle/>
          <a:p>
            <a:r>
              <a:rPr lang="en-US"/>
              <a:t>Our Eternal Place</a:t>
            </a:r>
          </a:p>
        </p:txBody>
      </p:sp>
      <p:sp>
        <p:nvSpPr>
          <p:cNvPr id="4" name="Slide Number Placeholder 3">
            <a:extLst>
              <a:ext uri="{FF2B5EF4-FFF2-40B4-BE49-F238E27FC236}">
                <a16:creationId xmlns:a16="http://schemas.microsoft.com/office/drawing/2014/main" id="{A3AC2AE2-5F02-4A95-A525-3F82AEB117C2}"/>
              </a:ext>
            </a:extLst>
          </p:cNvPr>
          <p:cNvSpPr>
            <a:spLocks noGrp="1"/>
          </p:cNvSpPr>
          <p:nvPr>
            <p:ph type="sldNum" sz="quarter" idx="12"/>
          </p:nvPr>
        </p:nvSpPr>
        <p:spPr/>
        <p:txBody>
          <a:bodyPr/>
          <a:lstStyle/>
          <a:p>
            <a:fld id="{FBADFB16-B3DB-46C7-8185-C4EDBAC3C4AC}" type="slidenum">
              <a:rPr lang="en-US" smtClean="0"/>
              <a:pPr/>
              <a:t>42</a:t>
            </a:fld>
            <a:endParaRPr lang="en-US"/>
          </a:p>
        </p:txBody>
      </p:sp>
      <p:sp>
        <p:nvSpPr>
          <p:cNvPr id="5" name="Rectangle 4">
            <a:extLst>
              <a:ext uri="{FF2B5EF4-FFF2-40B4-BE49-F238E27FC236}">
                <a16:creationId xmlns:a16="http://schemas.microsoft.com/office/drawing/2014/main" id="{3378DDCB-1293-4566-89AB-8CBD8DD5609D}"/>
              </a:ext>
            </a:extLst>
          </p:cNvPr>
          <p:cNvSpPr/>
          <p:nvPr/>
        </p:nvSpPr>
        <p:spPr>
          <a:xfrm>
            <a:off x="212962" y="127634"/>
            <a:ext cx="8228093" cy="5262979"/>
          </a:xfrm>
          <a:prstGeom prst="rect">
            <a:avLst/>
          </a:prstGeom>
        </p:spPr>
        <p:txBody>
          <a:bodyPr wrap="square">
            <a:spAutoFit/>
          </a:bodyPr>
          <a:lstStyle/>
          <a:p>
            <a:r>
              <a:rPr lang="en-US" sz="4400" b="1" dirty="0">
                <a:latin typeface="Cambria" panose="02040503050406030204" pitchFamily="18" charset="0"/>
              </a:rPr>
              <a:t>JEREMIAH 29:10</a:t>
            </a:r>
          </a:p>
          <a:p>
            <a:r>
              <a:rPr lang="en-US" sz="3600" i="1" dirty="0">
                <a:latin typeface="Cambria" panose="02040503050406030204" pitchFamily="18" charset="0"/>
              </a:rPr>
              <a:t>  </a:t>
            </a:r>
            <a:r>
              <a:rPr lang="en-US" sz="3200" i="1" dirty="0">
                <a:latin typeface="Cambria" panose="02040503050406030204" pitchFamily="18" charset="0"/>
              </a:rPr>
              <a:t>   10 For thus </a:t>
            </a:r>
            <a:r>
              <a:rPr lang="en-US" sz="3200" i="1" dirty="0" err="1">
                <a:latin typeface="Cambria" panose="02040503050406030204" pitchFamily="18" charset="0"/>
              </a:rPr>
              <a:t>saith</a:t>
            </a:r>
            <a:r>
              <a:rPr lang="en-US" sz="3200" i="1" dirty="0">
                <a:latin typeface="Cambria" panose="02040503050406030204" pitchFamily="18" charset="0"/>
              </a:rPr>
              <a:t> the LORD, That after seventy years be accomplished at Babylon I will visit you, and </a:t>
            </a:r>
            <a:r>
              <a:rPr lang="en-US" sz="3200" i="1" dirty="0">
                <a:solidFill>
                  <a:srgbClr val="FFFF00"/>
                </a:solidFill>
                <a:latin typeface="Cambria" panose="02040503050406030204" pitchFamily="18" charset="0"/>
              </a:rPr>
              <a:t>perform</a:t>
            </a:r>
            <a:r>
              <a:rPr lang="en-US" sz="3200" i="1" dirty="0">
                <a:latin typeface="Cambria" panose="02040503050406030204" pitchFamily="18" charset="0"/>
              </a:rPr>
              <a:t> my good word toward you, in causing you to return to this place. </a:t>
            </a:r>
          </a:p>
          <a:p>
            <a:r>
              <a:rPr lang="en-US" sz="3200" i="1" dirty="0">
                <a:latin typeface="Cambria" panose="02040503050406030204" pitchFamily="18" charset="0"/>
              </a:rPr>
              <a:t>	11 For I know the thoughts that I think toward you, </a:t>
            </a:r>
            <a:r>
              <a:rPr lang="en-US" sz="3200" i="1" dirty="0" err="1">
                <a:latin typeface="Cambria" panose="02040503050406030204" pitchFamily="18" charset="0"/>
              </a:rPr>
              <a:t>saith</a:t>
            </a:r>
            <a:r>
              <a:rPr lang="en-US" sz="3200" i="1" dirty="0">
                <a:latin typeface="Cambria" panose="02040503050406030204" pitchFamily="18" charset="0"/>
              </a:rPr>
              <a:t> the LORD, thoughts of peace, and not of evil, to give you an expected end. 12 Then shall ye call upon me, and ye shall go and pray unto me, and I will hearken unto you. </a:t>
            </a:r>
          </a:p>
        </p:txBody>
      </p:sp>
    </p:spTree>
    <p:extLst>
      <p:ext uri="{BB962C8B-B14F-4D97-AF65-F5344CB8AC3E}">
        <p14:creationId xmlns:p14="http://schemas.microsoft.com/office/powerpoint/2010/main" val="4114639898"/>
      </p:ext>
    </p:extLst>
  </p:cSld>
  <p:clrMapOvr>
    <a:masterClrMapping/>
  </p:clrMapOvr>
  <p:transition spd="med">
    <p:cut thruBlk="1"/>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F800670-2470-4E4D-93B2-92C7CE385B20}"/>
              </a:ext>
            </a:extLst>
          </p:cNvPr>
          <p:cNvSpPr>
            <a:spLocks noGrp="1"/>
          </p:cNvSpPr>
          <p:nvPr>
            <p:ph type="dt" sz="half" idx="10"/>
          </p:nvPr>
        </p:nvSpPr>
        <p:spPr/>
        <p:txBody>
          <a:bodyPr/>
          <a:lstStyle/>
          <a:p>
            <a:r>
              <a:rPr lang="en-US"/>
              <a:t>11-18-2018</a:t>
            </a:r>
          </a:p>
        </p:txBody>
      </p:sp>
      <p:sp>
        <p:nvSpPr>
          <p:cNvPr id="3" name="Footer Placeholder 2">
            <a:extLst>
              <a:ext uri="{FF2B5EF4-FFF2-40B4-BE49-F238E27FC236}">
                <a16:creationId xmlns:a16="http://schemas.microsoft.com/office/drawing/2014/main" id="{F94DB9F0-A81D-4093-85A3-9CCCD1FABC21}"/>
              </a:ext>
            </a:extLst>
          </p:cNvPr>
          <p:cNvSpPr>
            <a:spLocks noGrp="1"/>
          </p:cNvSpPr>
          <p:nvPr>
            <p:ph type="ftr" sz="quarter" idx="11"/>
          </p:nvPr>
        </p:nvSpPr>
        <p:spPr/>
        <p:txBody>
          <a:bodyPr/>
          <a:lstStyle/>
          <a:p>
            <a:r>
              <a:rPr lang="en-US"/>
              <a:t>Our Eternal Place</a:t>
            </a:r>
          </a:p>
        </p:txBody>
      </p:sp>
      <p:sp>
        <p:nvSpPr>
          <p:cNvPr id="4" name="Slide Number Placeholder 3">
            <a:extLst>
              <a:ext uri="{FF2B5EF4-FFF2-40B4-BE49-F238E27FC236}">
                <a16:creationId xmlns:a16="http://schemas.microsoft.com/office/drawing/2014/main" id="{A8A195C9-CA9A-4B75-A228-B24453B48F71}"/>
              </a:ext>
            </a:extLst>
          </p:cNvPr>
          <p:cNvSpPr>
            <a:spLocks noGrp="1"/>
          </p:cNvSpPr>
          <p:nvPr>
            <p:ph type="sldNum" sz="quarter" idx="12"/>
          </p:nvPr>
        </p:nvSpPr>
        <p:spPr/>
        <p:txBody>
          <a:bodyPr/>
          <a:lstStyle/>
          <a:p>
            <a:fld id="{FBADFB16-B3DB-46C7-8185-C4EDBAC3C4AC}" type="slidenum">
              <a:rPr lang="en-US" smtClean="0"/>
              <a:pPr/>
              <a:t>43</a:t>
            </a:fld>
            <a:endParaRPr lang="en-US"/>
          </a:p>
        </p:txBody>
      </p:sp>
      <p:sp>
        <p:nvSpPr>
          <p:cNvPr id="5" name="Rectangle 4">
            <a:extLst>
              <a:ext uri="{FF2B5EF4-FFF2-40B4-BE49-F238E27FC236}">
                <a16:creationId xmlns:a16="http://schemas.microsoft.com/office/drawing/2014/main" id="{141A85D0-AC34-4033-8B4A-4003004B3182}"/>
              </a:ext>
            </a:extLst>
          </p:cNvPr>
          <p:cNvSpPr/>
          <p:nvPr/>
        </p:nvSpPr>
        <p:spPr>
          <a:xfrm>
            <a:off x="76199" y="0"/>
            <a:ext cx="8364855" cy="7478970"/>
          </a:xfrm>
          <a:prstGeom prst="rect">
            <a:avLst/>
          </a:prstGeom>
        </p:spPr>
        <p:txBody>
          <a:bodyPr wrap="square">
            <a:spAutoFit/>
          </a:bodyPr>
          <a:lstStyle/>
          <a:p>
            <a:r>
              <a:rPr lang="en-US" sz="3600" b="1" dirty="0">
                <a:solidFill>
                  <a:srgbClr val="FFFF00"/>
                </a:solidFill>
                <a:latin typeface="Cambria" panose="02040503050406030204" pitchFamily="18" charset="0"/>
              </a:rPr>
              <a:t>Perform: </a:t>
            </a:r>
            <a:r>
              <a:rPr lang="en-US" sz="2800" dirty="0">
                <a:latin typeface="Cambria" panose="02040503050406030204" pitchFamily="18" charset="0"/>
              </a:rPr>
              <a:t>(Gr.)  </a:t>
            </a:r>
            <a:r>
              <a:rPr lang="en-US" sz="2800" dirty="0" err="1">
                <a:latin typeface="Cambria" panose="02040503050406030204" pitchFamily="18" charset="0"/>
              </a:rPr>
              <a:t>pleroo</a:t>
            </a:r>
            <a:r>
              <a:rPr lang="en-US" sz="2800" dirty="0">
                <a:latin typeface="Cambria" panose="02040503050406030204" pitchFamily="18" charset="0"/>
              </a:rPr>
              <a:t> </a:t>
            </a:r>
          </a:p>
          <a:p>
            <a:r>
              <a:rPr lang="en-US" sz="2800" dirty="0">
                <a:latin typeface="Cambria" panose="02040503050406030204" pitchFamily="18" charset="0"/>
              </a:rPr>
              <a:t>	1) To make full, to complete; so that nothing shall be wanting to full measure.</a:t>
            </a:r>
          </a:p>
          <a:p>
            <a:r>
              <a:rPr lang="en-US" sz="2800" dirty="0">
                <a:latin typeface="Cambria" panose="02040503050406030204" pitchFamily="18" charset="0"/>
              </a:rPr>
              <a:t>  	2) to consummate: to carry through to the end, to accomplish. To carry into realization; of promises or prophecies; to cause God's will to be obeyed as it should be, and God's promises (given through the prophets) to receive fulfilment.</a:t>
            </a:r>
          </a:p>
          <a:p>
            <a:endParaRPr lang="en-US" sz="2800" dirty="0">
              <a:latin typeface="Cambria" panose="02040503050406030204" pitchFamily="18" charset="0"/>
            </a:endParaRPr>
          </a:p>
          <a:p>
            <a:r>
              <a:rPr lang="en-US" sz="4000" b="1" dirty="0">
                <a:latin typeface="Cambria" panose="02040503050406030204" pitchFamily="18" charset="0"/>
              </a:rPr>
              <a:t>EZEKIEL 12:25</a:t>
            </a:r>
          </a:p>
          <a:p>
            <a:r>
              <a:rPr lang="en-US" sz="3200" i="1" dirty="0">
                <a:latin typeface="Cambria" panose="02040503050406030204" pitchFamily="18" charset="0"/>
              </a:rPr>
              <a:t>      </a:t>
            </a:r>
            <a:r>
              <a:rPr lang="en-US" sz="2900" i="1" dirty="0">
                <a:latin typeface="Cambria" panose="02040503050406030204" pitchFamily="18" charset="0"/>
              </a:rPr>
              <a:t>For I am the LORD: I will speak, and the word that I shall speak shall come to pass; it shall be no more prolonged: for in your days, O rebellious house, will I say the word, and will perform it, </a:t>
            </a:r>
            <a:r>
              <a:rPr lang="en-US" sz="2900" i="1" dirty="0" err="1">
                <a:latin typeface="Cambria" panose="02040503050406030204" pitchFamily="18" charset="0"/>
              </a:rPr>
              <a:t>saith</a:t>
            </a:r>
            <a:r>
              <a:rPr lang="en-US" sz="2900" i="1" dirty="0">
                <a:latin typeface="Cambria" panose="02040503050406030204" pitchFamily="18" charset="0"/>
              </a:rPr>
              <a:t> the Lord GOD.</a:t>
            </a:r>
          </a:p>
          <a:p>
            <a:endParaRPr lang="en-US" sz="2900" i="1" dirty="0">
              <a:latin typeface="Cambria" panose="02040503050406030204" pitchFamily="18" charset="0"/>
            </a:endParaRPr>
          </a:p>
          <a:p>
            <a:endParaRPr lang="en-US" sz="3200" i="1" dirty="0">
              <a:latin typeface="Cambria" panose="02040503050406030204" pitchFamily="18" charset="0"/>
            </a:endParaRPr>
          </a:p>
        </p:txBody>
      </p:sp>
    </p:spTree>
    <p:extLst>
      <p:ext uri="{BB962C8B-B14F-4D97-AF65-F5344CB8AC3E}">
        <p14:creationId xmlns:p14="http://schemas.microsoft.com/office/powerpoint/2010/main" val="3751418433"/>
      </p:ext>
    </p:extLst>
  </p:cSld>
  <p:clrMapOvr>
    <a:masterClrMapping/>
  </p:clrMapOvr>
  <p:transition spd="med">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animEffect transition="in" filter="fade">
                                      <p:cBhvr>
                                        <p:cTn id="7" dur="1000"/>
                                        <p:tgtEl>
                                          <p:spTgt spid="5">
                                            <p:txEl>
                                              <p:pRg st="4" end="4"/>
                                            </p:txEl>
                                          </p:spTgt>
                                        </p:tgtEl>
                                      </p:cBhvr>
                                    </p:animEffect>
                                    <p:anim calcmode="lin" valueType="num">
                                      <p:cBhvr>
                                        <p:cTn id="8"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4" end="4"/>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5">
                                            <p:txEl>
                                              <p:pRg st="5" end="5"/>
                                            </p:txEl>
                                          </p:spTgt>
                                        </p:tgtEl>
                                        <p:attrNameLst>
                                          <p:attrName>style.visibility</p:attrName>
                                        </p:attrNameLst>
                                      </p:cBhvr>
                                      <p:to>
                                        <p:strVal val="visible"/>
                                      </p:to>
                                    </p:set>
                                    <p:animEffect transition="in" filter="fade">
                                      <p:cBhvr>
                                        <p:cTn id="12" dur="1000"/>
                                        <p:tgtEl>
                                          <p:spTgt spid="5">
                                            <p:txEl>
                                              <p:pRg st="5" end="5"/>
                                            </p:txEl>
                                          </p:spTgt>
                                        </p:tgtEl>
                                      </p:cBhvr>
                                    </p:animEffect>
                                    <p:anim calcmode="lin" valueType="num">
                                      <p:cBhvr>
                                        <p:cTn id="13"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6626640-8F95-4936-BF8C-EB6C6248BC10}"/>
              </a:ext>
            </a:extLst>
          </p:cNvPr>
          <p:cNvSpPr>
            <a:spLocks noGrp="1"/>
          </p:cNvSpPr>
          <p:nvPr>
            <p:ph type="dt" sz="half" idx="10"/>
          </p:nvPr>
        </p:nvSpPr>
        <p:spPr/>
        <p:txBody>
          <a:bodyPr/>
          <a:lstStyle/>
          <a:p>
            <a:r>
              <a:rPr lang="en-US"/>
              <a:t>11-18-2018</a:t>
            </a:r>
          </a:p>
        </p:txBody>
      </p:sp>
      <p:sp>
        <p:nvSpPr>
          <p:cNvPr id="3" name="Footer Placeholder 2">
            <a:extLst>
              <a:ext uri="{FF2B5EF4-FFF2-40B4-BE49-F238E27FC236}">
                <a16:creationId xmlns:a16="http://schemas.microsoft.com/office/drawing/2014/main" id="{E8B21377-1EA7-4A61-92EB-20AA18F157AB}"/>
              </a:ext>
            </a:extLst>
          </p:cNvPr>
          <p:cNvSpPr>
            <a:spLocks noGrp="1"/>
          </p:cNvSpPr>
          <p:nvPr>
            <p:ph type="ftr" sz="quarter" idx="11"/>
          </p:nvPr>
        </p:nvSpPr>
        <p:spPr/>
        <p:txBody>
          <a:bodyPr/>
          <a:lstStyle/>
          <a:p>
            <a:r>
              <a:rPr lang="en-US"/>
              <a:t>Our Eternal Place</a:t>
            </a:r>
          </a:p>
        </p:txBody>
      </p:sp>
      <p:sp>
        <p:nvSpPr>
          <p:cNvPr id="4" name="Slide Number Placeholder 3">
            <a:extLst>
              <a:ext uri="{FF2B5EF4-FFF2-40B4-BE49-F238E27FC236}">
                <a16:creationId xmlns:a16="http://schemas.microsoft.com/office/drawing/2014/main" id="{E3689D28-F080-42AB-A7E7-090A01BB46C2}"/>
              </a:ext>
            </a:extLst>
          </p:cNvPr>
          <p:cNvSpPr>
            <a:spLocks noGrp="1"/>
          </p:cNvSpPr>
          <p:nvPr>
            <p:ph type="sldNum" sz="quarter" idx="12"/>
          </p:nvPr>
        </p:nvSpPr>
        <p:spPr/>
        <p:txBody>
          <a:bodyPr/>
          <a:lstStyle/>
          <a:p>
            <a:fld id="{FBADFB16-B3DB-46C7-8185-C4EDBAC3C4AC}" type="slidenum">
              <a:rPr lang="en-US" smtClean="0"/>
              <a:pPr/>
              <a:t>44</a:t>
            </a:fld>
            <a:endParaRPr lang="en-US"/>
          </a:p>
        </p:txBody>
      </p:sp>
      <p:sp>
        <p:nvSpPr>
          <p:cNvPr id="5" name="Rectangle 4">
            <a:extLst>
              <a:ext uri="{FF2B5EF4-FFF2-40B4-BE49-F238E27FC236}">
                <a16:creationId xmlns:a16="http://schemas.microsoft.com/office/drawing/2014/main" id="{944F0409-12D1-44C4-A34C-41881E8CFC4E}"/>
              </a:ext>
            </a:extLst>
          </p:cNvPr>
          <p:cNvSpPr/>
          <p:nvPr/>
        </p:nvSpPr>
        <p:spPr>
          <a:xfrm>
            <a:off x="258682" y="228600"/>
            <a:ext cx="7924800" cy="4524315"/>
          </a:xfrm>
          <a:prstGeom prst="rect">
            <a:avLst/>
          </a:prstGeom>
        </p:spPr>
        <p:txBody>
          <a:bodyPr wrap="square">
            <a:spAutoFit/>
          </a:bodyPr>
          <a:lstStyle/>
          <a:p>
            <a:r>
              <a:rPr lang="en-US" sz="3200" i="1" dirty="0">
                <a:latin typeface="Cambria" panose="02040503050406030204" pitchFamily="18" charset="0"/>
              </a:rPr>
              <a:t>	13 And ye shall seek me, and find me, when ye shall search for me with all your heart. 14 And I will be found of you, </a:t>
            </a:r>
            <a:r>
              <a:rPr lang="en-US" sz="3200" i="1" dirty="0" err="1">
                <a:latin typeface="Cambria" panose="02040503050406030204" pitchFamily="18" charset="0"/>
              </a:rPr>
              <a:t>saith</a:t>
            </a:r>
            <a:r>
              <a:rPr lang="en-US" sz="3200" i="1" dirty="0">
                <a:latin typeface="Cambria" panose="02040503050406030204" pitchFamily="18" charset="0"/>
              </a:rPr>
              <a:t> the LORD: and I will turn away your captivity, and I will gather you from all the nations, and from all the places whither I have driven you, </a:t>
            </a:r>
            <a:r>
              <a:rPr lang="en-US" sz="3200" i="1" dirty="0" err="1">
                <a:latin typeface="Cambria" panose="02040503050406030204" pitchFamily="18" charset="0"/>
              </a:rPr>
              <a:t>saith</a:t>
            </a:r>
            <a:r>
              <a:rPr lang="en-US" sz="3200" i="1" dirty="0">
                <a:latin typeface="Cambria" panose="02040503050406030204" pitchFamily="18" charset="0"/>
              </a:rPr>
              <a:t> the LORD; and I will bring you again into the place whence I caused you to be carried away captive.</a:t>
            </a:r>
          </a:p>
        </p:txBody>
      </p:sp>
    </p:spTree>
    <p:extLst>
      <p:ext uri="{BB962C8B-B14F-4D97-AF65-F5344CB8AC3E}">
        <p14:creationId xmlns:p14="http://schemas.microsoft.com/office/powerpoint/2010/main" val="1839371747"/>
      </p:ext>
    </p:extLst>
  </p:cSld>
  <p:clrMapOvr>
    <a:masterClrMapping/>
  </p:clrMapOvr>
  <p:transition spd="med">
    <p:cut thruBlk="1"/>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E697D6D-1949-4A10-A2BD-BC83A4CE8713}"/>
              </a:ext>
            </a:extLst>
          </p:cNvPr>
          <p:cNvSpPr>
            <a:spLocks noGrp="1"/>
          </p:cNvSpPr>
          <p:nvPr>
            <p:ph type="dt" sz="half" idx="10"/>
          </p:nvPr>
        </p:nvSpPr>
        <p:spPr/>
        <p:txBody>
          <a:bodyPr/>
          <a:lstStyle/>
          <a:p>
            <a:r>
              <a:rPr lang="en-US"/>
              <a:t>11-18-2018</a:t>
            </a:r>
          </a:p>
        </p:txBody>
      </p:sp>
      <p:sp>
        <p:nvSpPr>
          <p:cNvPr id="3" name="Footer Placeholder 2">
            <a:extLst>
              <a:ext uri="{FF2B5EF4-FFF2-40B4-BE49-F238E27FC236}">
                <a16:creationId xmlns:a16="http://schemas.microsoft.com/office/drawing/2014/main" id="{00B182D6-7389-4AFE-BB24-4ED9699E4C31}"/>
              </a:ext>
            </a:extLst>
          </p:cNvPr>
          <p:cNvSpPr>
            <a:spLocks noGrp="1"/>
          </p:cNvSpPr>
          <p:nvPr>
            <p:ph type="ftr" sz="quarter" idx="11"/>
          </p:nvPr>
        </p:nvSpPr>
        <p:spPr/>
        <p:txBody>
          <a:bodyPr/>
          <a:lstStyle/>
          <a:p>
            <a:r>
              <a:rPr lang="en-US"/>
              <a:t>Our Eternal Place</a:t>
            </a:r>
          </a:p>
        </p:txBody>
      </p:sp>
      <p:sp>
        <p:nvSpPr>
          <p:cNvPr id="4" name="Slide Number Placeholder 3">
            <a:extLst>
              <a:ext uri="{FF2B5EF4-FFF2-40B4-BE49-F238E27FC236}">
                <a16:creationId xmlns:a16="http://schemas.microsoft.com/office/drawing/2014/main" id="{A0AC3F13-705A-415B-8778-C37BB949048F}"/>
              </a:ext>
            </a:extLst>
          </p:cNvPr>
          <p:cNvSpPr>
            <a:spLocks noGrp="1"/>
          </p:cNvSpPr>
          <p:nvPr>
            <p:ph type="sldNum" sz="quarter" idx="12"/>
          </p:nvPr>
        </p:nvSpPr>
        <p:spPr/>
        <p:txBody>
          <a:bodyPr/>
          <a:lstStyle/>
          <a:p>
            <a:fld id="{FBADFB16-B3DB-46C7-8185-C4EDBAC3C4AC}" type="slidenum">
              <a:rPr lang="en-US" smtClean="0"/>
              <a:pPr/>
              <a:t>45</a:t>
            </a:fld>
            <a:endParaRPr lang="en-US"/>
          </a:p>
        </p:txBody>
      </p:sp>
      <p:sp>
        <p:nvSpPr>
          <p:cNvPr id="5" name="Rectangle 4">
            <a:extLst>
              <a:ext uri="{FF2B5EF4-FFF2-40B4-BE49-F238E27FC236}">
                <a16:creationId xmlns:a16="http://schemas.microsoft.com/office/drawing/2014/main" id="{3F3C3C73-F284-4BE1-93B9-8AE29C13EC4C}"/>
              </a:ext>
            </a:extLst>
          </p:cNvPr>
          <p:cNvSpPr/>
          <p:nvPr/>
        </p:nvSpPr>
        <p:spPr>
          <a:xfrm>
            <a:off x="223122" y="152400"/>
            <a:ext cx="8082678" cy="6309420"/>
          </a:xfrm>
          <a:prstGeom prst="rect">
            <a:avLst/>
          </a:prstGeom>
        </p:spPr>
        <p:txBody>
          <a:bodyPr wrap="square">
            <a:spAutoFit/>
          </a:bodyPr>
          <a:lstStyle/>
          <a:p>
            <a:r>
              <a:rPr lang="en-US" sz="4400" b="1" dirty="0">
                <a:latin typeface="Cambria" panose="02040503050406030204" pitchFamily="18" charset="0"/>
              </a:rPr>
              <a:t>MATTHEW 1:21</a:t>
            </a:r>
          </a:p>
          <a:p>
            <a:r>
              <a:rPr lang="en-US" sz="3600" dirty="0">
                <a:latin typeface="Cambria" panose="02040503050406030204" pitchFamily="18" charset="0"/>
              </a:rPr>
              <a:t>	</a:t>
            </a:r>
            <a:r>
              <a:rPr lang="en-US" sz="3600" i="1" dirty="0">
                <a:latin typeface="Cambria" panose="02040503050406030204" pitchFamily="18" charset="0"/>
              </a:rPr>
              <a:t>And she shall bring forth a son, and thou shalt call his name JESUS: for he shall save his people from their sins. 22 Now all this was done, </a:t>
            </a:r>
            <a:r>
              <a:rPr lang="en-US" sz="3600" i="1" dirty="0">
                <a:solidFill>
                  <a:srgbClr val="FFFF00"/>
                </a:solidFill>
                <a:latin typeface="Cambria" panose="02040503050406030204" pitchFamily="18" charset="0"/>
              </a:rPr>
              <a:t>that it might be fulfilled </a:t>
            </a:r>
            <a:r>
              <a:rPr lang="en-US" sz="3600" i="1" dirty="0">
                <a:latin typeface="Cambria" panose="02040503050406030204" pitchFamily="18" charset="0"/>
              </a:rPr>
              <a:t>which was spoken of the Lord by the prophet, saying, 23 Behold, a virgin shall be with child, and shall bring forth a son, and they shall call his name Emmanuel, which being interpreted is, God with us. </a:t>
            </a:r>
          </a:p>
        </p:txBody>
      </p:sp>
    </p:spTree>
    <p:extLst>
      <p:ext uri="{BB962C8B-B14F-4D97-AF65-F5344CB8AC3E}">
        <p14:creationId xmlns:p14="http://schemas.microsoft.com/office/powerpoint/2010/main" val="2963003241"/>
      </p:ext>
    </p:extLst>
  </p:cSld>
  <p:clrMapOvr>
    <a:masterClrMapping/>
  </p:clrMapOvr>
  <p:transition spd="med">
    <p:cut thruBlk="1"/>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C14CD4D-CB36-4601-A0C7-06CCE78D9E24}"/>
              </a:ext>
            </a:extLst>
          </p:cNvPr>
          <p:cNvSpPr>
            <a:spLocks noGrp="1"/>
          </p:cNvSpPr>
          <p:nvPr>
            <p:ph type="dt" sz="half" idx="10"/>
          </p:nvPr>
        </p:nvSpPr>
        <p:spPr/>
        <p:txBody>
          <a:bodyPr/>
          <a:lstStyle/>
          <a:p>
            <a:r>
              <a:rPr lang="en-US"/>
              <a:t>11-18-2018</a:t>
            </a:r>
          </a:p>
        </p:txBody>
      </p:sp>
      <p:sp>
        <p:nvSpPr>
          <p:cNvPr id="3" name="Footer Placeholder 2">
            <a:extLst>
              <a:ext uri="{FF2B5EF4-FFF2-40B4-BE49-F238E27FC236}">
                <a16:creationId xmlns:a16="http://schemas.microsoft.com/office/drawing/2014/main" id="{8973A117-D79B-42D5-9547-C4FB358E5A8E}"/>
              </a:ext>
            </a:extLst>
          </p:cNvPr>
          <p:cNvSpPr>
            <a:spLocks noGrp="1"/>
          </p:cNvSpPr>
          <p:nvPr>
            <p:ph type="ftr" sz="quarter" idx="11"/>
          </p:nvPr>
        </p:nvSpPr>
        <p:spPr/>
        <p:txBody>
          <a:bodyPr/>
          <a:lstStyle/>
          <a:p>
            <a:r>
              <a:rPr lang="en-US"/>
              <a:t>Our Eternal Place</a:t>
            </a:r>
          </a:p>
        </p:txBody>
      </p:sp>
      <p:sp>
        <p:nvSpPr>
          <p:cNvPr id="4" name="Slide Number Placeholder 3">
            <a:extLst>
              <a:ext uri="{FF2B5EF4-FFF2-40B4-BE49-F238E27FC236}">
                <a16:creationId xmlns:a16="http://schemas.microsoft.com/office/drawing/2014/main" id="{36C960E5-08C4-47B9-8633-88BCF52CF3A1}"/>
              </a:ext>
            </a:extLst>
          </p:cNvPr>
          <p:cNvSpPr>
            <a:spLocks noGrp="1"/>
          </p:cNvSpPr>
          <p:nvPr>
            <p:ph type="sldNum" sz="quarter" idx="12"/>
          </p:nvPr>
        </p:nvSpPr>
        <p:spPr/>
        <p:txBody>
          <a:bodyPr/>
          <a:lstStyle/>
          <a:p>
            <a:fld id="{FBADFB16-B3DB-46C7-8185-C4EDBAC3C4AC}" type="slidenum">
              <a:rPr lang="en-US" smtClean="0"/>
              <a:pPr/>
              <a:t>46</a:t>
            </a:fld>
            <a:endParaRPr lang="en-US"/>
          </a:p>
        </p:txBody>
      </p:sp>
      <p:sp>
        <p:nvSpPr>
          <p:cNvPr id="5" name="Rectangle 4">
            <a:extLst>
              <a:ext uri="{FF2B5EF4-FFF2-40B4-BE49-F238E27FC236}">
                <a16:creationId xmlns:a16="http://schemas.microsoft.com/office/drawing/2014/main" id="{50CFF38D-D8AC-4463-BFF5-977766F14CEC}"/>
              </a:ext>
            </a:extLst>
          </p:cNvPr>
          <p:cNvSpPr/>
          <p:nvPr/>
        </p:nvSpPr>
        <p:spPr>
          <a:xfrm>
            <a:off x="223122" y="213360"/>
            <a:ext cx="7808833" cy="4154984"/>
          </a:xfrm>
          <a:prstGeom prst="rect">
            <a:avLst/>
          </a:prstGeom>
        </p:spPr>
        <p:txBody>
          <a:bodyPr wrap="square">
            <a:spAutoFit/>
          </a:bodyPr>
          <a:lstStyle/>
          <a:p>
            <a:r>
              <a:rPr lang="en-US" sz="4000" b="1" dirty="0">
                <a:latin typeface="Cambria" panose="02040503050406030204" pitchFamily="18" charset="0"/>
                <a:ea typeface="Tahoma" panose="020B0604030504040204" pitchFamily="34" charset="0"/>
                <a:cs typeface="Tahoma" panose="020B0604030504040204" pitchFamily="34" charset="0"/>
              </a:rPr>
              <a:t>MATTHEW 8:16</a:t>
            </a:r>
          </a:p>
          <a:p>
            <a:r>
              <a:rPr lang="en-US" sz="3200" i="1" dirty="0">
                <a:latin typeface="Cambria" panose="02040503050406030204" pitchFamily="18" charset="0"/>
                <a:ea typeface="Tahoma" panose="020B0604030504040204" pitchFamily="34" charset="0"/>
                <a:cs typeface="Tahoma" panose="020B0604030504040204" pitchFamily="34" charset="0"/>
              </a:rPr>
              <a:t>	When the even was come, they brought unto him many that were possessed with devils: and he cast out the spirits with his word, and healed all that were sick: 17 </a:t>
            </a:r>
            <a:r>
              <a:rPr lang="en-US" sz="3200" i="1" dirty="0">
                <a:solidFill>
                  <a:srgbClr val="FFFF00"/>
                </a:solidFill>
                <a:latin typeface="Cambria" panose="02040503050406030204" pitchFamily="18" charset="0"/>
                <a:ea typeface="Tahoma" panose="020B0604030504040204" pitchFamily="34" charset="0"/>
                <a:cs typeface="Tahoma" panose="020B0604030504040204" pitchFamily="34" charset="0"/>
              </a:rPr>
              <a:t>That it might be fulfilled which was spoken by Esaias the prophet, </a:t>
            </a:r>
            <a:r>
              <a:rPr lang="en-US" sz="3200" i="1" dirty="0">
                <a:latin typeface="Cambria" panose="02040503050406030204" pitchFamily="18" charset="0"/>
                <a:ea typeface="Tahoma" panose="020B0604030504040204" pitchFamily="34" charset="0"/>
                <a:cs typeface="Tahoma" panose="020B0604030504040204" pitchFamily="34" charset="0"/>
              </a:rPr>
              <a:t>saying, Himself took our infirmities, and bare our sicknesses. </a:t>
            </a:r>
          </a:p>
        </p:txBody>
      </p:sp>
    </p:spTree>
    <p:extLst>
      <p:ext uri="{BB962C8B-B14F-4D97-AF65-F5344CB8AC3E}">
        <p14:creationId xmlns:p14="http://schemas.microsoft.com/office/powerpoint/2010/main" val="2446974479"/>
      </p:ext>
    </p:extLst>
  </p:cSld>
  <p:clrMapOvr>
    <a:masterClrMapping/>
  </p:clrMapOvr>
  <p:transition spd="med">
    <p:cut thruBlk="1"/>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4C616B3-6F95-491A-B3AC-BDB7A211F45D}"/>
              </a:ext>
            </a:extLst>
          </p:cNvPr>
          <p:cNvSpPr>
            <a:spLocks noGrp="1"/>
          </p:cNvSpPr>
          <p:nvPr>
            <p:ph type="dt" sz="half" idx="10"/>
          </p:nvPr>
        </p:nvSpPr>
        <p:spPr/>
        <p:txBody>
          <a:bodyPr/>
          <a:lstStyle/>
          <a:p>
            <a:r>
              <a:rPr lang="en-US"/>
              <a:t>11-18-2018</a:t>
            </a:r>
          </a:p>
        </p:txBody>
      </p:sp>
      <p:sp>
        <p:nvSpPr>
          <p:cNvPr id="3" name="Footer Placeholder 2">
            <a:extLst>
              <a:ext uri="{FF2B5EF4-FFF2-40B4-BE49-F238E27FC236}">
                <a16:creationId xmlns:a16="http://schemas.microsoft.com/office/drawing/2014/main" id="{1B88777E-BFAB-4AA0-870F-3A2619A401DC}"/>
              </a:ext>
            </a:extLst>
          </p:cNvPr>
          <p:cNvSpPr>
            <a:spLocks noGrp="1"/>
          </p:cNvSpPr>
          <p:nvPr>
            <p:ph type="ftr" sz="quarter" idx="11"/>
          </p:nvPr>
        </p:nvSpPr>
        <p:spPr/>
        <p:txBody>
          <a:bodyPr/>
          <a:lstStyle/>
          <a:p>
            <a:r>
              <a:rPr lang="en-US"/>
              <a:t>Our Eternal Place</a:t>
            </a:r>
          </a:p>
        </p:txBody>
      </p:sp>
      <p:sp>
        <p:nvSpPr>
          <p:cNvPr id="4" name="Slide Number Placeholder 3">
            <a:extLst>
              <a:ext uri="{FF2B5EF4-FFF2-40B4-BE49-F238E27FC236}">
                <a16:creationId xmlns:a16="http://schemas.microsoft.com/office/drawing/2014/main" id="{325F9DE4-666E-42B7-BEC1-DB77139A27AF}"/>
              </a:ext>
            </a:extLst>
          </p:cNvPr>
          <p:cNvSpPr>
            <a:spLocks noGrp="1"/>
          </p:cNvSpPr>
          <p:nvPr>
            <p:ph type="sldNum" sz="quarter" idx="12"/>
          </p:nvPr>
        </p:nvSpPr>
        <p:spPr/>
        <p:txBody>
          <a:bodyPr/>
          <a:lstStyle/>
          <a:p>
            <a:fld id="{FBADFB16-B3DB-46C7-8185-C4EDBAC3C4AC}" type="slidenum">
              <a:rPr lang="en-US" smtClean="0"/>
              <a:pPr/>
              <a:t>47</a:t>
            </a:fld>
            <a:endParaRPr lang="en-US"/>
          </a:p>
        </p:txBody>
      </p:sp>
      <p:sp>
        <p:nvSpPr>
          <p:cNvPr id="5" name="Rectangle 4">
            <a:extLst>
              <a:ext uri="{FF2B5EF4-FFF2-40B4-BE49-F238E27FC236}">
                <a16:creationId xmlns:a16="http://schemas.microsoft.com/office/drawing/2014/main" id="{D6748FD8-9246-41A6-B074-C5F2412BDBBE}"/>
              </a:ext>
            </a:extLst>
          </p:cNvPr>
          <p:cNvSpPr/>
          <p:nvPr/>
        </p:nvSpPr>
        <p:spPr>
          <a:xfrm>
            <a:off x="110489" y="88404"/>
            <a:ext cx="8423911" cy="6617196"/>
          </a:xfrm>
          <a:prstGeom prst="rect">
            <a:avLst/>
          </a:prstGeom>
        </p:spPr>
        <p:txBody>
          <a:bodyPr wrap="square">
            <a:spAutoFit/>
          </a:bodyPr>
          <a:lstStyle/>
          <a:p>
            <a:r>
              <a:rPr lang="en-US" sz="4000" b="1" dirty="0">
                <a:latin typeface="Cambria" panose="02040503050406030204" pitchFamily="18" charset="0"/>
              </a:rPr>
              <a:t>HEAR.YE.HIM</a:t>
            </a:r>
          </a:p>
          <a:p>
            <a:r>
              <a:rPr lang="en-US" sz="3200" dirty="0">
                <a:latin typeface="Cambria" panose="02040503050406030204" pitchFamily="18" charset="0"/>
              </a:rPr>
              <a:t>	80 Pentecost has stayed in the wilderness today, wandering around and around the same hill. Married the young, buried the old, kissed the babies, raised crops, and prospered. And that's all right. But, brother, there's a promised land yonder, where all things are possible to him that believes. Every promise in the Book belongs to the church</a:t>
            </a:r>
            <a:r>
              <a:rPr lang="en-US" sz="3200" dirty="0">
                <a:solidFill>
                  <a:srgbClr val="FFFF00"/>
                </a:solidFill>
                <a:latin typeface="Cambria" panose="02040503050406030204" pitchFamily="18" charset="0"/>
              </a:rPr>
              <a:t>. Christ is the Word to come into the heart of a person and manifest that Word. </a:t>
            </a:r>
            <a:r>
              <a:rPr lang="en-US" sz="3200" dirty="0">
                <a:latin typeface="Cambria" panose="02040503050406030204" pitchFamily="18" charset="0"/>
              </a:rPr>
              <a:t>"Well, I spoke in tongues." That's good. "See, Brother Branham, I got it.”									62-0711</a:t>
            </a:r>
          </a:p>
        </p:txBody>
      </p:sp>
    </p:spTree>
    <p:extLst>
      <p:ext uri="{BB962C8B-B14F-4D97-AF65-F5344CB8AC3E}">
        <p14:creationId xmlns:p14="http://schemas.microsoft.com/office/powerpoint/2010/main" val="1891308870"/>
      </p:ext>
    </p:extLst>
  </p:cSld>
  <p:clrMapOvr>
    <a:masterClrMapping/>
  </p:clrMapOvr>
  <p:transition spd="med">
    <p:cut thruBlk="1"/>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75E3099-975A-4935-BF2E-DCF09D5335DB}"/>
              </a:ext>
            </a:extLst>
          </p:cNvPr>
          <p:cNvSpPr>
            <a:spLocks noGrp="1"/>
          </p:cNvSpPr>
          <p:nvPr>
            <p:ph type="dt" sz="half" idx="10"/>
          </p:nvPr>
        </p:nvSpPr>
        <p:spPr/>
        <p:txBody>
          <a:bodyPr/>
          <a:lstStyle/>
          <a:p>
            <a:r>
              <a:rPr lang="en-US"/>
              <a:t>11-18-2018</a:t>
            </a:r>
          </a:p>
        </p:txBody>
      </p:sp>
      <p:sp>
        <p:nvSpPr>
          <p:cNvPr id="3" name="Footer Placeholder 2">
            <a:extLst>
              <a:ext uri="{FF2B5EF4-FFF2-40B4-BE49-F238E27FC236}">
                <a16:creationId xmlns:a16="http://schemas.microsoft.com/office/drawing/2014/main" id="{D027899B-E0DE-404C-A9B8-87B95A110C3C}"/>
              </a:ext>
            </a:extLst>
          </p:cNvPr>
          <p:cNvSpPr>
            <a:spLocks noGrp="1"/>
          </p:cNvSpPr>
          <p:nvPr>
            <p:ph type="ftr" sz="quarter" idx="11"/>
          </p:nvPr>
        </p:nvSpPr>
        <p:spPr/>
        <p:txBody>
          <a:bodyPr/>
          <a:lstStyle/>
          <a:p>
            <a:r>
              <a:rPr lang="en-US"/>
              <a:t>Our Eternal Place</a:t>
            </a:r>
          </a:p>
        </p:txBody>
      </p:sp>
      <p:sp>
        <p:nvSpPr>
          <p:cNvPr id="4" name="Slide Number Placeholder 3">
            <a:extLst>
              <a:ext uri="{FF2B5EF4-FFF2-40B4-BE49-F238E27FC236}">
                <a16:creationId xmlns:a16="http://schemas.microsoft.com/office/drawing/2014/main" id="{68298AD8-BC2F-496B-96E3-4572B050EEBB}"/>
              </a:ext>
            </a:extLst>
          </p:cNvPr>
          <p:cNvSpPr>
            <a:spLocks noGrp="1"/>
          </p:cNvSpPr>
          <p:nvPr>
            <p:ph type="sldNum" sz="quarter" idx="12"/>
          </p:nvPr>
        </p:nvSpPr>
        <p:spPr/>
        <p:txBody>
          <a:bodyPr/>
          <a:lstStyle/>
          <a:p>
            <a:fld id="{FBADFB16-B3DB-46C7-8185-C4EDBAC3C4AC}" type="slidenum">
              <a:rPr lang="en-US" smtClean="0"/>
              <a:pPr/>
              <a:t>48</a:t>
            </a:fld>
            <a:endParaRPr lang="en-US"/>
          </a:p>
        </p:txBody>
      </p:sp>
      <p:sp>
        <p:nvSpPr>
          <p:cNvPr id="5" name="Rectangle 4">
            <a:extLst>
              <a:ext uri="{FF2B5EF4-FFF2-40B4-BE49-F238E27FC236}">
                <a16:creationId xmlns:a16="http://schemas.microsoft.com/office/drawing/2014/main" id="{500F26F8-DC45-4863-9804-9817BDE838A6}"/>
              </a:ext>
            </a:extLst>
          </p:cNvPr>
          <p:cNvSpPr/>
          <p:nvPr/>
        </p:nvSpPr>
        <p:spPr>
          <a:xfrm>
            <a:off x="223122" y="76200"/>
            <a:ext cx="8082678" cy="5230713"/>
          </a:xfrm>
          <a:prstGeom prst="rect">
            <a:avLst/>
          </a:prstGeom>
        </p:spPr>
        <p:txBody>
          <a:bodyPr wrap="square">
            <a:spAutoFit/>
          </a:bodyPr>
          <a:lstStyle/>
          <a:p>
            <a:r>
              <a:rPr lang="en-US" sz="3600" b="1" dirty="0">
                <a:latin typeface="Cambria" panose="02040503050406030204" pitchFamily="18" charset="0"/>
              </a:rPr>
              <a:t>COLOSSIANS 2:10-12</a:t>
            </a:r>
          </a:p>
          <a:p>
            <a:r>
              <a:rPr lang="en-US" sz="3200" i="1" dirty="0">
                <a:latin typeface="Cambria" panose="02040503050406030204" pitchFamily="18" charset="0"/>
              </a:rPr>
              <a:t>	And ye are </a:t>
            </a:r>
            <a:r>
              <a:rPr lang="en-US" sz="3200" i="1" dirty="0">
                <a:solidFill>
                  <a:srgbClr val="FFFF00"/>
                </a:solidFill>
                <a:latin typeface="Cambria" panose="02040503050406030204" pitchFamily="18" charset="0"/>
              </a:rPr>
              <a:t>complete</a:t>
            </a:r>
            <a:r>
              <a:rPr lang="en-US" sz="3200" i="1" dirty="0">
                <a:latin typeface="Cambria" panose="02040503050406030204" pitchFamily="18" charset="0"/>
              </a:rPr>
              <a:t> in him, which is the head of all principality and power: 11 In whom also ye are circumcised with the circumcision made without hands, in putting off the body of the sins of the flesh by the circumcision of Christ: 12 Buried with him in baptism, wherein also ye are risen with him through the faith of the operation of God, who hath raised him from the dead. </a:t>
            </a:r>
          </a:p>
        </p:txBody>
      </p:sp>
    </p:spTree>
    <p:extLst>
      <p:ext uri="{BB962C8B-B14F-4D97-AF65-F5344CB8AC3E}">
        <p14:creationId xmlns:p14="http://schemas.microsoft.com/office/powerpoint/2010/main" val="2483889582"/>
      </p:ext>
    </p:extLst>
  </p:cSld>
  <p:clrMapOvr>
    <a:masterClrMapping/>
  </p:clrMapOvr>
  <p:transition spd="med">
    <p:cut thruBlk="1"/>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C024BBB-A878-4EC1-BF70-EEFABF974E2F}"/>
              </a:ext>
            </a:extLst>
          </p:cNvPr>
          <p:cNvSpPr>
            <a:spLocks noGrp="1"/>
          </p:cNvSpPr>
          <p:nvPr>
            <p:ph type="dt" sz="half" idx="10"/>
          </p:nvPr>
        </p:nvSpPr>
        <p:spPr/>
        <p:txBody>
          <a:bodyPr/>
          <a:lstStyle/>
          <a:p>
            <a:r>
              <a:rPr lang="en-US"/>
              <a:t>11-18-2018</a:t>
            </a:r>
          </a:p>
        </p:txBody>
      </p:sp>
      <p:sp>
        <p:nvSpPr>
          <p:cNvPr id="3" name="Footer Placeholder 2">
            <a:extLst>
              <a:ext uri="{FF2B5EF4-FFF2-40B4-BE49-F238E27FC236}">
                <a16:creationId xmlns:a16="http://schemas.microsoft.com/office/drawing/2014/main" id="{CAED736E-72A2-408B-A20C-3D37019B7C17}"/>
              </a:ext>
            </a:extLst>
          </p:cNvPr>
          <p:cNvSpPr>
            <a:spLocks noGrp="1"/>
          </p:cNvSpPr>
          <p:nvPr>
            <p:ph type="ftr" sz="quarter" idx="11"/>
          </p:nvPr>
        </p:nvSpPr>
        <p:spPr/>
        <p:txBody>
          <a:bodyPr/>
          <a:lstStyle/>
          <a:p>
            <a:r>
              <a:rPr lang="en-US"/>
              <a:t>Our Eternal Place</a:t>
            </a:r>
          </a:p>
        </p:txBody>
      </p:sp>
      <p:sp>
        <p:nvSpPr>
          <p:cNvPr id="4" name="Slide Number Placeholder 3">
            <a:extLst>
              <a:ext uri="{FF2B5EF4-FFF2-40B4-BE49-F238E27FC236}">
                <a16:creationId xmlns:a16="http://schemas.microsoft.com/office/drawing/2014/main" id="{437D5A30-CD1B-4DED-A325-24ADBE6244BC}"/>
              </a:ext>
            </a:extLst>
          </p:cNvPr>
          <p:cNvSpPr>
            <a:spLocks noGrp="1"/>
          </p:cNvSpPr>
          <p:nvPr>
            <p:ph type="sldNum" sz="quarter" idx="12"/>
          </p:nvPr>
        </p:nvSpPr>
        <p:spPr/>
        <p:txBody>
          <a:bodyPr/>
          <a:lstStyle/>
          <a:p>
            <a:fld id="{FBADFB16-B3DB-46C7-8185-C4EDBAC3C4AC}" type="slidenum">
              <a:rPr lang="en-US" smtClean="0"/>
              <a:pPr/>
              <a:t>49</a:t>
            </a:fld>
            <a:endParaRPr lang="en-US"/>
          </a:p>
        </p:txBody>
      </p:sp>
      <p:sp>
        <p:nvSpPr>
          <p:cNvPr id="5" name="Rectangle 4">
            <a:extLst>
              <a:ext uri="{FF2B5EF4-FFF2-40B4-BE49-F238E27FC236}">
                <a16:creationId xmlns:a16="http://schemas.microsoft.com/office/drawing/2014/main" id="{AD8FAD3D-3F19-4B02-B90D-835CB5415B51}"/>
              </a:ext>
            </a:extLst>
          </p:cNvPr>
          <p:cNvSpPr/>
          <p:nvPr/>
        </p:nvSpPr>
        <p:spPr>
          <a:xfrm>
            <a:off x="76200" y="83939"/>
            <a:ext cx="8288655" cy="6647974"/>
          </a:xfrm>
          <a:prstGeom prst="rect">
            <a:avLst/>
          </a:prstGeom>
        </p:spPr>
        <p:txBody>
          <a:bodyPr wrap="square">
            <a:spAutoFit/>
          </a:bodyPr>
          <a:lstStyle/>
          <a:p>
            <a:r>
              <a:rPr lang="en-US" sz="3600" b="1" dirty="0">
                <a:latin typeface="Cambria" panose="02040503050406030204" pitchFamily="18" charset="0"/>
              </a:rPr>
              <a:t>A.PARADOX</a:t>
            </a:r>
          </a:p>
          <a:p>
            <a:r>
              <a:rPr lang="en-US" sz="2800" dirty="0">
                <a:latin typeface="Cambria" panose="02040503050406030204" pitchFamily="18" charset="0"/>
              </a:rPr>
              <a:t>	</a:t>
            </a:r>
            <a:r>
              <a:rPr lang="en-US" sz="3000" dirty="0">
                <a:latin typeface="Cambria" panose="02040503050406030204" pitchFamily="18" charset="0"/>
              </a:rPr>
              <a:t>52 God speaks His Word, His children believes it and God. The science cannot prove how it can be done; they know nothing about it. But the children believe it, anyhow, and then God performs a paradox, makes it so. </a:t>
            </a:r>
            <a:r>
              <a:rPr lang="en-US" sz="3000" dirty="0">
                <a:solidFill>
                  <a:srgbClr val="FFFF00"/>
                </a:solidFill>
                <a:latin typeface="Cambria" panose="02040503050406030204" pitchFamily="18" charset="0"/>
              </a:rPr>
              <a:t>Makes it so, because His Word that spoke the world into existence, can bring, can make every word, that He ever promised, come to pass.</a:t>
            </a:r>
          </a:p>
          <a:p>
            <a:r>
              <a:rPr lang="en-US" sz="3000" dirty="0">
                <a:latin typeface="Cambria" panose="02040503050406030204" pitchFamily="18" charset="0"/>
              </a:rPr>
              <a:t>	53 That's why Abraham staggered not at the promise of God… Because that he </a:t>
            </a:r>
            <a:r>
              <a:rPr lang="en-US" sz="3000" dirty="0" err="1">
                <a:latin typeface="Cambria" panose="02040503050406030204" pitchFamily="18" charset="0"/>
              </a:rPr>
              <a:t>knowed</a:t>
            </a:r>
            <a:r>
              <a:rPr lang="en-US" sz="3000" dirty="0">
                <a:latin typeface="Cambria" panose="02040503050406030204" pitchFamily="18" charset="0"/>
              </a:rPr>
              <a:t> that God could perform and (make) a paradox to happen on something, a miracle to take place, and He did it.						</a:t>
            </a:r>
            <a:r>
              <a:rPr lang="en-US" sz="2800" dirty="0">
                <a:latin typeface="Cambria" panose="02040503050406030204" pitchFamily="18" charset="0"/>
              </a:rPr>
              <a:t>63-0801</a:t>
            </a:r>
          </a:p>
        </p:txBody>
      </p:sp>
    </p:spTree>
    <p:extLst>
      <p:ext uri="{BB962C8B-B14F-4D97-AF65-F5344CB8AC3E}">
        <p14:creationId xmlns:p14="http://schemas.microsoft.com/office/powerpoint/2010/main" val="2968546730"/>
      </p:ext>
    </p:extLst>
  </p:cSld>
  <p:clrMapOvr>
    <a:masterClrMapping/>
  </p:clrMapOvr>
  <p:transition spd="med">
    <p:cut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166CC2D-9679-40BD-9068-47C6AD21A5E2}"/>
              </a:ext>
            </a:extLst>
          </p:cNvPr>
          <p:cNvSpPr>
            <a:spLocks noGrp="1"/>
          </p:cNvSpPr>
          <p:nvPr>
            <p:ph type="dt" sz="half" idx="10"/>
          </p:nvPr>
        </p:nvSpPr>
        <p:spPr/>
        <p:txBody>
          <a:bodyPr/>
          <a:lstStyle/>
          <a:p>
            <a:r>
              <a:rPr lang="en-US"/>
              <a:t>11-18-2018</a:t>
            </a:r>
          </a:p>
        </p:txBody>
      </p:sp>
      <p:sp>
        <p:nvSpPr>
          <p:cNvPr id="3" name="Footer Placeholder 2">
            <a:extLst>
              <a:ext uri="{FF2B5EF4-FFF2-40B4-BE49-F238E27FC236}">
                <a16:creationId xmlns:a16="http://schemas.microsoft.com/office/drawing/2014/main" id="{001D97DA-A922-4E63-890D-8ACA75E1211A}"/>
              </a:ext>
            </a:extLst>
          </p:cNvPr>
          <p:cNvSpPr>
            <a:spLocks noGrp="1"/>
          </p:cNvSpPr>
          <p:nvPr>
            <p:ph type="ftr" sz="quarter" idx="11"/>
          </p:nvPr>
        </p:nvSpPr>
        <p:spPr/>
        <p:txBody>
          <a:bodyPr/>
          <a:lstStyle/>
          <a:p>
            <a:r>
              <a:rPr lang="en-US"/>
              <a:t>Our Eternal Place</a:t>
            </a:r>
          </a:p>
        </p:txBody>
      </p:sp>
      <p:sp>
        <p:nvSpPr>
          <p:cNvPr id="4" name="Slide Number Placeholder 3">
            <a:extLst>
              <a:ext uri="{FF2B5EF4-FFF2-40B4-BE49-F238E27FC236}">
                <a16:creationId xmlns:a16="http://schemas.microsoft.com/office/drawing/2014/main" id="{943E7254-2B53-4789-BD2F-8AA2ED536B0F}"/>
              </a:ext>
            </a:extLst>
          </p:cNvPr>
          <p:cNvSpPr>
            <a:spLocks noGrp="1"/>
          </p:cNvSpPr>
          <p:nvPr>
            <p:ph type="sldNum" sz="quarter" idx="12"/>
          </p:nvPr>
        </p:nvSpPr>
        <p:spPr/>
        <p:txBody>
          <a:bodyPr/>
          <a:lstStyle/>
          <a:p>
            <a:fld id="{FBADFB16-B3DB-46C7-8185-C4EDBAC3C4AC}" type="slidenum">
              <a:rPr lang="en-US" smtClean="0"/>
              <a:pPr/>
              <a:t>5</a:t>
            </a:fld>
            <a:endParaRPr lang="en-US"/>
          </a:p>
        </p:txBody>
      </p:sp>
      <p:sp>
        <p:nvSpPr>
          <p:cNvPr id="5" name="Rectangle 4">
            <a:extLst>
              <a:ext uri="{FF2B5EF4-FFF2-40B4-BE49-F238E27FC236}">
                <a16:creationId xmlns:a16="http://schemas.microsoft.com/office/drawing/2014/main" id="{01930E9B-4416-40A9-98E1-EB5E8C743EFC}"/>
              </a:ext>
            </a:extLst>
          </p:cNvPr>
          <p:cNvSpPr/>
          <p:nvPr/>
        </p:nvSpPr>
        <p:spPr>
          <a:xfrm>
            <a:off x="152401" y="76200"/>
            <a:ext cx="8288654" cy="6678751"/>
          </a:xfrm>
          <a:prstGeom prst="rect">
            <a:avLst/>
          </a:prstGeom>
        </p:spPr>
        <p:txBody>
          <a:bodyPr wrap="square">
            <a:spAutoFit/>
          </a:bodyPr>
          <a:lstStyle/>
          <a:p>
            <a:r>
              <a:rPr lang="en-US" sz="4000" b="1" dirty="0">
                <a:latin typeface="Cambria" panose="02040503050406030204" pitchFamily="18" charset="0"/>
                <a:ea typeface="Cambria" panose="02040503050406030204" pitchFamily="18" charset="0"/>
              </a:rPr>
              <a:t>AT.KADESH.BARNES</a:t>
            </a:r>
          </a:p>
          <a:p>
            <a:r>
              <a:rPr lang="en-US" sz="2800" dirty="0">
                <a:latin typeface="Cambria" panose="02040503050406030204" pitchFamily="18" charset="0"/>
                <a:ea typeface="Cambria" panose="02040503050406030204" pitchFamily="18" charset="0"/>
              </a:rPr>
              <a:t>	</a:t>
            </a:r>
            <a:r>
              <a:rPr lang="en-US" sz="3000" dirty="0">
                <a:latin typeface="Cambria" panose="02040503050406030204" pitchFamily="18" charset="0"/>
                <a:ea typeface="Cambria" panose="02040503050406030204" pitchFamily="18" charset="0"/>
              </a:rPr>
              <a:t>3 I drove down past the old Tabernacle and seen the cars out here. Brings back old memories of a long time ago, used to come in, have great services and last till 2-3:00 o'clock in the morning. The people just sets around together… Many of those old timers are up here in the grave today; </a:t>
            </a:r>
            <a:r>
              <a:rPr lang="en-US" sz="3000" dirty="0">
                <a:solidFill>
                  <a:srgbClr val="FFFF00"/>
                </a:solidFill>
                <a:latin typeface="Cambria" panose="02040503050406030204" pitchFamily="18" charset="0"/>
                <a:ea typeface="Cambria" panose="02040503050406030204" pitchFamily="18" charset="0"/>
              </a:rPr>
              <a:t>I mean their bodies, but they're in glory.</a:t>
            </a:r>
            <a:r>
              <a:rPr lang="en-US" sz="3000" dirty="0">
                <a:latin typeface="Cambria" panose="02040503050406030204" pitchFamily="18" charset="0"/>
                <a:ea typeface="Cambria" panose="02040503050406030204" pitchFamily="18" charset="0"/>
              </a:rPr>
              <a:t> 	And generations keep coming on, the younger ones moving up. Won't be long till we'll be gone, another generation, the young ones take our place. So it behooves us to live every day just for the Lord, Him alone.</a:t>
            </a:r>
          </a:p>
          <a:p>
            <a:pPr algn="r"/>
            <a:r>
              <a:rPr lang="en-US" sz="2800" dirty="0">
                <a:latin typeface="Cambria" panose="02040503050406030204" pitchFamily="18" charset="0"/>
                <a:ea typeface="Cambria" panose="02040503050406030204" pitchFamily="18" charset="0"/>
              </a:rPr>
              <a:t> 56-0527 </a:t>
            </a:r>
          </a:p>
        </p:txBody>
      </p:sp>
    </p:spTree>
    <p:extLst>
      <p:ext uri="{BB962C8B-B14F-4D97-AF65-F5344CB8AC3E}">
        <p14:creationId xmlns:p14="http://schemas.microsoft.com/office/powerpoint/2010/main" val="796041955"/>
      </p:ext>
    </p:extLst>
  </p:cSld>
  <p:clrMapOvr>
    <a:masterClrMapping/>
  </p:clrMapOvr>
  <p:transition spd="med">
    <p:cut thruBlk="1"/>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11-18-2018</a:t>
            </a:r>
          </a:p>
        </p:txBody>
      </p:sp>
      <p:sp>
        <p:nvSpPr>
          <p:cNvPr id="3" name="Footer Placeholder 2"/>
          <p:cNvSpPr>
            <a:spLocks noGrp="1"/>
          </p:cNvSpPr>
          <p:nvPr>
            <p:ph type="ftr" sz="quarter" idx="11"/>
          </p:nvPr>
        </p:nvSpPr>
        <p:spPr/>
        <p:txBody>
          <a:bodyPr/>
          <a:lstStyle/>
          <a:p>
            <a:r>
              <a:rPr lang="en-US"/>
              <a:t>Our Eternal Place</a:t>
            </a:r>
          </a:p>
        </p:txBody>
      </p:sp>
      <p:sp>
        <p:nvSpPr>
          <p:cNvPr id="4" name="Slide Number Placeholder 3"/>
          <p:cNvSpPr>
            <a:spLocks noGrp="1"/>
          </p:cNvSpPr>
          <p:nvPr>
            <p:ph type="sldNum" sz="quarter" idx="12"/>
          </p:nvPr>
        </p:nvSpPr>
        <p:spPr/>
        <p:txBody>
          <a:bodyPr/>
          <a:lstStyle/>
          <a:p>
            <a:fld id="{FBADFB16-B3DB-46C7-8185-C4EDBAC3C4AC}" type="slidenum">
              <a:rPr lang="en-US" smtClean="0"/>
              <a:pPr/>
              <a:t>50</a:t>
            </a:fld>
            <a:endParaRPr lang="en-US"/>
          </a:p>
        </p:txBody>
      </p:sp>
      <p:sp>
        <p:nvSpPr>
          <p:cNvPr id="5" name="Rectangle 4"/>
          <p:cNvSpPr/>
          <p:nvPr/>
        </p:nvSpPr>
        <p:spPr>
          <a:xfrm>
            <a:off x="228601" y="152400"/>
            <a:ext cx="8212454" cy="6001643"/>
          </a:xfrm>
          <a:prstGeom prst="rect">
            <a:avLst/>
          </a:prstGeom>
        </p:spPr>
        <p:txBody>
          <a:bodyPr wrap="square">
            <a:spAutoFit/>
          </a:bodyPr>
          <a:lstStyle/>
          <a:p>
            <a:r>
              <a:rPr lang="en-US" sz="4000" b="1" dirty="0">
                <a:latin typeface="Cambria" charset="0"/>
                <a:ea typeface="Cambria" charset="0"/>
                <a:cs typeface="Cambria" charset="0"/>
              </a:rPr>
              <a:t>DOES.GOD.CHANGE.HIS.MIND</a:t>
            </a:r>
          </a:p>
          <a:p>
            <a:r>
              <a:rPr lang="en-US" sz="3200" dirty="0">
                <a:latin typeface="Cambria" charset="0"/>
                <a:ea typeface="Cambria" charset="0"/>
                <a:cs typeface="Cambria" charset="0"/>
              </a:rPr>
              <a:t>	212  I certainly honor the Lutheran for their stand in their day, the Methodist for sanctification in their day, and the Pentecostal for their stand in their day, but we're living in another day... </a:t>
            </a:r>
          </a:p>
          <a:p>
            <a:r>
              <a:rPr lang="en-US" sz="3200" dirty="0">
                <a:latin typeface="Cambria" charset="0"/>
                <a:ea typeface="Cambria" charset="0"/>
                <a:cs typeface="Cambria" charset="0"/>
              </a:rPr>
              <a:t>	And now the denomination is pulling away from It, so It can lay in the Presence of the Son… This is the end of it… </a:t>
            </a:r>
            <a:r>
              <a:rPr lang="en-US" sz="3200" dirty="0">
                <a:solidFill>
                  <a:srgbClr val="FFFF00"/>
                </a:solidFill>
                <a:latin typeface="Cambria" charset="0"/>
                <a:ea typeface="Cambria" charset="0"/>
                <a:cs typeface="Cambria" charset="0"/>
              </a:rPr>
              <a:t>We're in a Wheat time, a harvest time</a:t>
            </a:r>
            <a:r>
              <a:rPr lang="en-US" sz="3200" dirty="0">
                <a:latin typeface="Cambria" charset="0"/>
                <a:ea typeface="Cambria" charset="0"/>
                <a:cs typeface="Cambria" charset="0"/>
              </a:rPr>
              <a:t>. I can hear the great combine coming.</a:t>
            </a:r>
            <a:endParaRPr lang="en-US" sz="2400" dirty="0">
              <a:latin typeface="Cambria" charset="0"/>
              <a:ea typeface="Cambria" charset="0"/>
              <a:cs typeface="Cambria" charset="0"/>
            </a:endParaRPr>
          </a:p>
          <a:p>
            <a:pPr algn="r"/>
            <a:r>
              <a:rPr lang="en-US" sz="2400" dirty="0">
                <a:latin typeface="Cambria" charset="0"/>
                <a:ea typeface="Cambria" charset="0"/>
                <a:cs typeface="Cambria" charset="0"/>
              </a:rPr>
              <a:t>65-0427</a:t>
            </a:r>
          </a:p>
        </p:txBody>
      </p:sp>
    </p:spTree>
    <p:extLst>
      <p:ext uri="{BB962C8B-B14F-4D97-AF65-F5344CB8AC3E}">
        <p14:creationId xmlns:p14="http://schemas.microsoft.com/office/powerpoint/2010/main" val="524753138"/>
      </p:ext>
    </p:extLst>
  </p:cSld>
  <p:clrMapOvr>
    <a:masterClrMapping/>
  </p:clrMapOvr>
  <p:transition spd="med">
    <p:cut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109FB7-B7DD-4C7C-86CB-63BB768444FE}"/>
              </a:ext>
            </a:extLst>
          </p:cNvPr>
          <p:cNvSpPr>
            <a:spLocks noGrp="1"/>
          </p:cNvSpPr>
          <p:nvPr>
            <p:ph type="dt" sz="half" idx="10"/>
          </p:nvPr>
        </p:nvSpPr>
        <p:spPr/>
        <p:txBody>
          <a:bodyPr/>
          <a:lstStyle/>
          <a:p>
            <a:r>
              <a:rPr lang="en-US"/>
              <a:t>11-18-2018</a:t>
            </a:r>
          </a:p>
        </p:txBody>
      </p:sp>
      <p:sp>
        <p:nvSpPr>
          <p:cNvPr id="3" name="Footer Placeholder 2">
            <a:extLst>
              <a:ext uri="{FF2B5EF4-FFF2-40B4-BE49-F238E27FC236}">
                <a16:creationId xmlns:a16="http://schemas.microsoft.com/office/drawing/2014/main" id="{0A326BD9-3111-4ED7-85B8-94F3A9424100}"/>
              </a:ext>
            </a:extLst>
          </p:cNvPr>
          <p:cNvSpPr>
            <a:spLocks noGrp="1"/>
          </p:cNvSpPr>
          <p:nvPr>
            <p:ph type="ftr" sz="quarter" idx="11"/>
          </p:nvPr>
        </p:nvSpPr>
        <p:spPr/>
        <p:txBody>
          <a:bodyPr/>
          <a:lstStyle/>
          <a:p>
            <a:r>
              <a:rPr lang="en-US"/>
              <a:t>Our Eternal Place</a:t>
            </a:r>
          </a:p>
        </p:txBody>
      </p:sp>
      <p:sp>
        <p:nvSpPr>
          <p:cNvPr id="4" name="Slide Number Placeholder 3">
            <a:extLst>
              <a:ext uri="{FF2B5EF4-FFF2-40B4-BE49-F238E27FC236}">
                <a16:creationId xmlns:a16="http://schemas.microsoft.com/office/drawing/2014/main" id="{3BA7E086-220F-4D4A-BE78-F2F6E78BBBF4}"/>
              </a:ext>
            </a:extLst>
          </p:cNvPr>
          <p:cNvSpPr>
            <a:spLocks noGrp="1"/>
          </p:cNvSpPr>
          <p:nvPr>
            <p:ph type="sldNum" sz="quarter" idx="12"/>
          </p:nvPr>
        </p:nvSpPr>
        <p:spPr/>
        <p:txBody>
          <a:bodyPr/>
          <a:lstStyle/>
          <a:p>
            <a:fld id="{FBADFB16-B3DB-46C7-8185-C4EDBAC3C4AC}" type="slidenum">
              <a:rPr lang="en-US" smtClean="0"/>
              <a:pPr/>
              <a:t>6</a:t>
            </a:fld>
            <a:endParaRPr lang="en-US"/>
          </a:p>
        </p:txBody>
      </p:sp>
      <p:sp>
        <p:nvSpPr>
          <p:cNvPr id="5" name="TextBox 4">
            <a:extLst>
              <a:ext uri="{FF2B5EF4-FFF2-40B4-BE49-F238E27FC236}">
                <a16:creationId xmlns:a16="http://schemas.microsoft.com/office/drawing/2014/main" id="{4424CF12-15C8-4B8E-A3CD-1904E257E994}"/>
              </a:ext>
            </a:extLst>
          </p:cNvPr>
          <p:cNvSpPr txBox="1"/>
          <p:nvPr/>
        </p:nvSpPr>
        <p:spPr>
          <a:xfrm>
            <a:off x="304801" y="457200"/>
            <a:ext cx="7543800" cy="1446550"/>
          </a:xfrm>
          <a:prstGeom prst="rect">
            <a:avLst/>
          </a:prstGeom>
          <a:noFill/>
        </p:spPr>
        <p:txBody>
          <a:bodyPr wrap="square" rtlCol="0">
            <a:spAutoFit/>
          </a:bodyPr>
          <a:lstStyle/>
          <a:p>
            <a:r>
              <a:rPr lang="en-US" sz="4400" dirty="0">
                <a:solidFill>
                  <a:srgbClr val="00B0F0"/>
                </a:solidFill>
              </a:rPr>
              <a:t>So where do we go when we die or leave here?</a:t>
            </a:r>
          </a:p>
        </p:txBody>
      </p:sp>
    </p:spTree>
    <p:extLst>
      <p:ext uri="{BB962C8B-B14F-4D97-AF65-F5344CB8AC3E}">
        <p14:creationId xmlns:p14="http://schemas.microsoft.com/office/powerpoint/2010/main" val="1982580567"/>
      </p:ext>
    </p:extLst>
  </p:cSld>
  <p:clrMapOvr>
    <a:masterClrMapping/>
  </p:clrMapOvr>
  <p:transition spd="med">
    <p:cut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C74E109-9BBF-44F7-B730-8DB3907FF3A5}"/>
              </a:ext>
            </a:extLst>
          </p:cNvPr>
          <p:cNvSpPr>
            <a:spLocks noGrp="1"/>
          </p:cNvSpPr>
          <p:nvPr>
            <p:ph type="dt" sz="half" idx="10"/>
          </p:nvPr>
        </p:nvSpPr>
        <p:spPr/>
        <p:txBody>
          <a:bodyPr/>
          <a:lstStyle/>
          <a:p>
            <a:r>
              <a:rPr lang="en-US"/>
              <a:t>11-18-2018</a:t>
            </a:r>
          </a:p>
        </p:txBody>
      </p:sp>
      <p:sp>
        <p:nvSpPr>
          <p:cNvPr id="3" name="Footer Placeholder 2">
            <a:extLst>
              <a:ext uri="{FF2B5EF4-FFF2-40B4-BE49-F238E27FC236}">
                <a16:creationId xmlns:a16="http://schemas.microsoft.com/office/drawing/2014/main" id="{214C20AE-089F-45FB-9F38-DC7AD6A53EFB}"/>
              </a:ext>
            </a:extLst>
          </p:cNvPr>
          <p:cNvSpPr>
            <a:spLocks noGrp="1"/>
          </p:cNvSpPr>
          <p:nvPr>
            <p:ph type="ftr" sz="quarter" idx="11"/>
          </p:nvPr>
        </p:nvSpPr>
        <p:spPr/>
        <p:txBody>
          <a:bodyPr/>
          <a:lstStyle/>
          <a:p>
            <a:r>
              <a:rPr lang="en-US"/>
              <a:t>Our Eternal Place</a:t>
            </a:r>
          </a:p>
        </p:txBody>
      </p:sp>
      <p:sp>
        <p:nvSpPr>
          <p:cNvPr id="4" name="Slide Number Placeholder 3">
            <a:extLst>
              <a:ext uri="{FF2B5EF4-FFF2-40B4-BE49-F238E27FC236}">
                <a16:creationId xmlns:a16="http://schemas.microsoft.com/office/drawing/2014/main" id="{897846F9-6682-48BF-835F-69AD1540E4E7}"/>
              </a:ext>
            </a:extLst>
          </p:cNvPr>
          <p:cNvSpPr>
            <a:spLocks noGrp="1"/>
          </p:cNvSpPr>
          <p:nvPr>
            <p:ph type="sldNum" sz="quarter" idx="12"/>
          </p:nvPr>
        </p:nvSpPr>
        <p:spPr/>
        <p:txBody>
          <a:bodyPr/>
          <a:lstStyle/>
          <a:p>
            <a:fld id="{FBADFB16-B3DB-46C7-8185-C4EDBAC3C4AC}" type="slidenum">
              <a:rPr lang="en-US" smtClean="0"/>
              <a:pPr/>
              <a:t>7</a:t>
            </a:fld>
            <a:endParaRPr lang="en-US"/>
          </a:p>
        </p:txBody>
      </p:sp>
      <p:sp>
        <p:nvSpPr>
          <p:cNvPr id="5" name="Rectangle 4">
            <a:extLst>
              <a:ext uri="{FF2B5EF4-FFF2-40B4-BE49-F238E27FC236}">
                <a16:creationId xmlns:a16="http://schemas.microsoft.com/office/drawing/2014/main" id="{92720E0A-9ADD-4001-8387-98E3B2D7FDB1}"/>
              </a:ext>
            </a:extLst>
          </p:cNvPr>
          <p:cNvSpPr/>
          <p:nvPr/>
        </p:nvSpPr>
        <p:spPr>
          <a:xfrm>
            <a:off x="223121" y="152399"/>
            <a:ext cx="8217933" cy="6124754"/>
          </a:xfrm>
          <a:prstGeom prst="rect">
            <a:avLst/>
          </a:prstGeom>
        </p:spPr>
        <p:txBody>
          <a:bodyPr wrap="square">
            <a:spAutoFit/>
          </a:bodyPr>
          <a:lstStyle/>
          <a:p>
            <a:r>
              <a:rPr lang="en-US" sz="4000" b="1" dirty="0">
                <a:latin typeface="Cambria" panose="02040503050406030204" pitchFamily="18" charset="0"/>
                <a:ea typeface="Cambria" panose="02040503050406030204" pitchFamily="18" charset="0"/>
              </a:rPr>
              <a:t>CHRIST.IS.THE.MYSTERY</a:t>
            </a:r>
          </a:p>
          <a:p>
            <a:r>
              <a:rPr lang="en-US" sz="3200" dirty="0">
                <a:latin typeface="Cambria" panose="02040503050406030204" pitchFamily="18" charset="0"/>
                <a:ea typeface="Cambria" panose="02040503050406030204" pitchFamily="18" charset="0"/>
              </a:rPr>
              <a:t>	579 Now, if I never see you again, remember, the Marriage Supper is at hand. And then the Kingdom according to the pro-mise is ready to be issued in, the great Millen-</a:t>
            </a:r>
            <a:r>
              <a:rPr lang="en-US" sz="3200" dirty="0" err="1">
                <a:latin typeface="Cambria" panose="02040503050406030204" pitchFamily="18" charset="0"/>
                <a:ea typeface="Cambria" panose="02040503050406030204" pitchFamily="18" charset="0"/>
              </a:rPr>
              <a:t>nium</a:t>
            </a:r>
            <a:r>
              <a:rPr lang="en-US" sz="3200" dirty="0">
                <a:latin typeface="Cambria" panose="02040503050406030204" pitchFamily="18" charset="0"/>
                <a:ea typeface="Cambria" panose="02040503050406030204" pitchFamily="18" charset="0"/>
              </a:rPr>
              <a:t>, the taking up of the Church, and the destroying of the wicked. </a:t>
            </a:r>
          </a:p>
          <a:p>
            <a:r>
              <a:rPr lang="en-US" sz="3200" dirty="0">
                <a:latin typeface="Cambria" panose="02040503050406030204" pitchFamily="18" charset="0"/>
                <a:ea typeface="Cambria" panose="02040503050406030204" pitchFamily="18" charset="0"/>
              </a:rPr>
              <a:t>	And the world, under the Sixth Seal, to be purified by volcanic, to take all the corruption and sin of the world and to mold her out again, and bring forth a bright new Millennium for the age that is to come.</a:t>
            </a:r>
          </a:p>
        </p:txBody>
      </p:sp>
    </p:spTree>
    <p:extLst>
      <p:ext uri="{BB962C8B-B14F-4D97-AF65-F5344CB8AC3E}">
        <p14:creationId xmlns:p14="http://schemas.microsoft.com/office/powerpoint/2010/main" val="157732031"/>
      </p:ext>
    </p:extLst>
  </p:cSld>
  <p:clrMapOvr>
    <a:masterClrMapping/>
  </p:clrMapOvr>
  <p:transition spd="med">
    <p:cut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A6F3942-5FA8-463E-96C4-0135B128BD25}"/>
              </a:ext>
            </a:extLst>
          </p:cNvPr>
          <p:cNvSpPr>
            <a:spLocks noGrp="1"/>
          </p:cNvSpPr>
          <p:nvPr>
            <p:ph type="dt" sz="half" idx="10"/>
          </p:nvPr>
        </p:nvSpPr>
        <p:spPr/>
        <p:txBody>
          <a:bodyPr/>
          <a:lstStyle/>
          <a:p>
            <a:r>
              <a:rPr lang="en-US"/>
              <a:t>11-18-2018</a:t>
            </a:r>
          </a:p>
        </p:txBody>
      </p:sp>
      <p:sp>
        <p:nvSpPr>
          <p:cNvPr id="3" name="Footer Placeholder 2">
            <a:extLst>
              <a:ext uri="{FF2B5EF4-FFF2-40B4-BE49-F238E27FC236}">
                <a16:creationId xmlns:a16="http://schemas.microsoft.com/office/drawing/2014/main" id="{D7806E0D-6810-4E08-941F-FEBB3C3513E2}"/>
              </a:ext>
            </a:extLst>
          </p:cNvPr>
          <p:cNvSpPr>
            <a:spLocks noGrp="1"/>
          </p:cNvSpPr>
          <p:nvPr>
            <p:ph type="ftr" sz="quarter" idx="11"/>
          </p:nvPr>
        </p:nvSpPr>
        <p:spPr/>
        <p:txBody>
          <a:bodyPr/>
          <a:lstStyle/>
          <a:p>
            <a:r>
              <a:rPr lang="en-US"/>
              <a:t>Our Eternal Place</a:t>
            </a:r>
          </a:p>
        </p:txBody>
      </p:sp>
      <p:sp>
        <p:nvSpPr>
          <p:cNvPr id="4" name="Slide Number Placeholder 3">
            <a:extLst>
              <a:ext uri="{FF2B5EF4-FFF2-40B4-BE49-F238E27FC236}">
                <a16:creationId xmlns:a16="http://schemas.microsoft.com/office/drawing/2014/main" id="{63A54649-192A-413A-A38D-326C3ABA5504}"/>
              </a:ext>
            </a:extLst>
          </p:cNvPr>
          <p:cNvSpPr>
            <a:spLocks noGrp="1"/>
          </p:cNvSpPr>
          <p:nvPr>
            <p:ph type="sldNum" sz="quarter" idx="12"/>
          </p:nvPr>
        </p:nvSpPr>
        <p:spPr/>
        <p:txBody>
          <a:bodyPr/>
          <a:lstStyle/>
          <a:p>
            <a:fld id="{FBADFB16-B3DB-46C7-8185-C4EDBAC3C4AC}" type="slidenum">
              <a:rPr lang="en-US" smtClean="0"/>
              <a:pPr/>
              <a:t>8</a:t>
            </a:fld>
            <a:endParaRPr lang="en-US"/>
          </a:p>
        </p:txBody>
      </p:sp>
      <p:sp>
        <p:nvSpPr>
          <p:cNvPr id="5" name="Rectangle 4">
            <a:extLst>
              <a:ext uri="{FF2B5EF4-FFF2-40B4-BE49-F238E27FC236}">
                <a16:creationId xmlns:a16="http://schemas.microsoft.com/office/drawing/2014/main" id="{BFFAFA27-889E-4FBD-A480-57531FC4C402}"/>
              </a:ext>
            </a:extLst>
          </p:cNvPr>
          <p:cNvSpPr/>
          <p:nvPr/>
        </p:nvSpPr>
        <p:spPr>
          <a:xfrm>
            <a:off x="304800" y="228600"/>
            <a:ext cx="8001000" cy="4524315"/>
          </a:xfrm>
          <a:prstGeom prst="rect">
            <a:avLst/>
          </a:prstGeom>
        </p:spPr>
        <p:txBody>
          <a:bodyPr wrap="square">
            <a:spAutoFit/>
          </a:bodyPr>
          <a:lstStyle/>
          <a:p>
            <a:r>
              <a:rPr lang="en-US" sz="3200" dirty="0">
                <a:latin typeface="Cambria" panose="02040503050406030204" pitchFamily="18" charset="0"/>
                <a:ea typeface="Cambria" panose="02040503050406030204" pitchFamily="18" charset="0"/>
              </a:rPr>
              <a:t>	580  When, we see all these, great threefold revelation: God in Christ; Christ in the Church; the Kingdom coming. </a:t>
            </a:r>
          </a:p>
          <a:p>
            <a:r>
              <a:rPr lang="en-US" sz="3200" dirty="0">
                <a:latin typeface="Cambria" panose="02040503050406030204" pitchFamily="18" charset="0"/>
                <a:ea typeface="Cambria" panose="02040503050406030204" pitchFamily="18" charset="0"/>
              </a:rPr>
              <a:t>	Adam and Eve redeemed back to the Garden of Eden, in the representation of Christ and His Bride, and then the Kingdom is going to be restored according to His promise. Praise be to God!</a:t>
            </a:r>
          </a:p>
          <a:p>
            <a:pPr algn="r"/>
            <a:r>
              <a:rPr lang="en-US" sz="3200" dirty="0">
                <a:latin typeface="Cambria" panose="02040503050406030204" pitchFamily="18" charset="0"/>
                <a:ea typeface="Cambria" panose="02040503050406030204" pitchFamily="18" charset="0"/>
              </a:rPr>
              <a:t>63-0728</a:t>
            </a:r>
          </a:p>
        </p:txBody>
      </p:sp>
    </p:spTree>
    <p:extLst>
      <p:ext uri="{BB962C8B-B14F-4D97-AF65-F5344CB8AC3E}">
        <p14:creationId xmlns:p14="http://schemas.microsoft.com/office/powerpoint/2010/main" val="2282012786"/>
      </p:ext>
    </p:extLst>
  </p:cSld>
  <p:clrMapOvr>
    <a:masterClrMapping/>
  </p:clrMapOvr>
  <p:transition spd="med">
    <p:cut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FE4D783-CC04-49D3-A5CA-4394AD21FFEF}"/>
              </a:ext>
            </a:extLst>
          </p:cNvPr>
          <p:cNvSpPr>
            <a:spLocks noGrp="1"/>
          </p:cNvSpPr>
          <p:nvPr>
            <p:ph type="dt" sz="half" idx="10"/>
          </p:nvPr>
        </p:nvSpPr>
        <p:spPr/>
        <p:txBody>
          <a:bodyPr/>
          <a:lstStyle/>
          <a:p>
            <a:r>
              <a:rPr lang="en-US"/>
              <a:t>11-18-2018</a:t>
            </a:r>
          </a:p>
        </p:txBody>
      </p:sp>
      <p:sp>
        <p:nvSpPr>
          <p:cNvPr id="3" name="Footer Placeholder 2">
            <a:extLst>
              <a:ext uri="{FF2B5EF4-FFF2-40B4-BE49-F238E27FC236}">
                <a16:creationId xmlns:a16="http://schemas.microsoft.com/office/drawing/2014/main" id="{9C70E39B-B221-41E2-9FCF-33438EBFC0EC}"/>
              </a:ext>
            </a:extLst>
          </p:cNvPr>
          <p:cNvSpPr>
            <a:spLocks noGrp="1"/>
          </p:cNvSpPr>
          <p:nvPr>
            <p:ph type="ftr" sz="quarter" idx="11"/>
          </p:nvPr>
        </p:nvSpPr>
        <p:spPr/>
        <p:txBody>
          <a:bodyPr/>
          <a:lstStyle/>
          <a:p>
            <a:r>
              <a:rPr lang="en-US"/>
              <a:t>Our Eternal Place</a:t>
            </a:r>
          </a:p>
        </p:txBody>
      </p:sp>
      <p:sp>
        <p:nvSpPr>
          <p:cNvPr id="4" name="Slide Number Placeholder 3">
            <a:extLst>
              <a:ext uri="{FF2B5EF4-FFF2-40B4-BE49-F238E27FC236}">
                <a16:creationId xmlns:a16="http://schemas.microsoft.com/office/drawing/2014/main" id="{7F7486AD-AC67-40E0-A594-100E720FED1E}"/>
              </a:ext>
            </a:extLst>
          </p:cNvPr>
          <p:cNvSpPr>
            <a:spLocks noGrp="1"/>
          </p:cNvSpPr>
          <p:nvPr>
            <p:ph type="sldNum" sz="quarter" idx="12"/>
          </p:nvPr>
        </p:nvSpPr>
        <p:spPr/>
        <p:txBody>
          <a:bodyPr/>
          <a:lstStyle/>
          <a:p>
            <a:fld id="{FBADFB16-B3DB-46C7-8185-C4EDBAC3C4AC}" type="slidenum">
              <a:rPr lang="en-US" smtClean="0"/>
              <a:pPr/>
              <a:t>9</a:t>
            </a:fld>
            <a:endParaRPr lang="en-US"/>
          </a:p>
        </p:txBody>
      </p:sp>
      <p:sp>
        <p:nvSpPr>
          <p:cNvPr id="5" name="Rectangle 4">
            <a:extLst>
              <a:ext uri="{FF2B5EF4-FFF2-40B4-BE49-F238E27FC236}">
                <a16:creationId xmlns:a16="http://schemas.microsoft.com/office/drawing/2014/main" id="{F946CA2E-70E0-482B-9B88-417F784FA0A0}"/>
              </a:ext>
            </a:extLst>
          </p:cNvPr>
          <p:cNvSpPr/>
          <p:nvPr/>
        </p:nvSpPr>
        <p:spPr>
          <a:xfrm>
            <a:off x="152400" y="76200"/>
            <a:ext cx="8288655" cy="5878532"/>
          </a:xfrm>
          <a:prstGeom prst="rect">
            <a:avLst/>
          </a:prstGeom>
        </p:spPr>
        <p:txBody>
          <a:bodyPr wrap="square">
            <a:spAutoFit/>
          </a:bodyPr>
          <a:lstStyle/>
          <a:p>
            <a:r>
              <a:rPr lang="en-US" sz="4400" b="1" dirty="0">
                <a:latin typeface="Cambria" panose="02040503050406030204" pitchFamily="18" charset="0"/>
                <a:ea typeface="Cambria" panose="02040503050406030204" pitchFamily="18" charset="0"/>
                <a:cs typeface="Calibri" panose="020F0502020204030204" pitchFamily="34" charset="0"/>
              </a:rPr>
              <a:t>REVELATION 20:5</a:t>
            </a:r>
          </a:p>
          <a:p>
            <a:r>
              <a:rPr lang="en-US" sz="3200" i="1" dirty="0">
                <a:latin typeface="Cambria" panose="02040503050406030204" pitchFamily="18" charset="0"/>
                <a:ea typeface="Cambria" panose="02040503050406030204" pitchFamily="18" charset="0"/>
                <a:cs typeface="Calibri" panose="020F0502020204030204" pitchFamily="34" charset="0"/>
              </a:rPr>
              <a:t>	But the rest of the dead lived not again until </a:t>
            </a:r>
            <a:r>
              <a:rPr lang="en-US" sz="3200" i="1" dirty="0">
                <a:solidFill>
                  <a:srgbClr val="FFFF00"/>
                </a:solidFill>
                <a:latin typeface="Cambria" panose="02040503050406030204" pitchFamily="18" charset="0"/>
                <a:ea typeface="Cambria" panose="02040503050406030204" pitchFamily="18" charset="0"/>
                <a:cs typeface="Calibri" panose="020F0502020204030204" pitchFamily="34" charset="0"/>
              </a:rPr>
              <a:t>the thousand years </a:t>
            </a:r>
            <a:r>
              <a:rPr lang="en-US" sz="3200" i="1" dirty="0">
                <a:latin typeface="Cambria" panose="02040503050406030204" pitchFamily="18" charset="0"/>
                <a:ea typeface="Cambria" panose="02040503050406030204" pitchFamily="18" charset="0"/>
                <a:cs typeface="Calibri" panose="020F0502020204030204" pitchFamily="34" charset="0"/>
              </a:rPr>
              <a:t>were finished. This is the first resurrection.</a:t>
            </a:r>
          </a:p>
          <a:p>
            <a:r>
              <a:rPr lang="en-US" sz="3200" i="1" dirty="0">
                <a:latin typeface="Cambria" panose="02040503050406030204" pitchFamily="18" charset="0"/>
                <a:ea typeface="Cambria" panose="02040503050406030204" pitchFamily="18" charset="0"/>
                <a:cs typeface="Calibri" panose="020F0502020204030204" pitchFamily="34" charset="0"/>
              </a:rPr>
              <a:t> </a:t>
            </a:r>
            <a:endParaRPr lang="en-US" sz="4400" b="1" dirty="0">
              <a:latin typeface="Cambria" panose="02040503050406030204" pitchFamily="18" charset="0"/>
              <a:ea typeface="Cambria" panose="02040503050406030204" pitchFamily="18" charset="0"/>
              <a:cs typeface="Calibri" panose="020F0502020204030204" pitchFamily="34" charset="0"/>
            </a:endParaRPr>
          </a:p>
          <a:p>
            <a:r>
              <a:rPr lang="en-US" sz="4400" b="1" dirty="0">
                <a:latin typeface="Cambria" panose="02040503050406030204" pitchFamily="18" charset="0"/>
                <a:ea typeface="Cambria" panose="02040503050406030204" pitchFamily="18" charset="0"/>
                <a:cs typeface="Calibri" panose="020F0502020204030204" pitchFamily="34" charset="0"/>
              </a:rPr>
              <a:t>JOHN 14:1-2</a:t>
            </a:r>
          </a:p>
          <a:p>
            <a:r>
              <a:rPr lang="en-US" sz="3200" i="1" dirty="0">
                <a:latin typeface="Cambria" panose="02040503050406030204" pitchFamily="18" charset="0"/>
                <a:ea typeface="Cambria" panose="02040503050406030204" pitchFamily="18" charset="0"/>
                <a:cs typeface="Calibri" panose="020F0502020204030204" pitchFamily="34" charset="0"/>
              </a:rPr>
              <a:t>	Let not your heart be troubled: ye believe in God, believe also in me. 2 </a:t>
            </a:r>
            <a:r>
              <a:rPr lang="en-US" sz="3200" i="1" dirty="0">
                <a:solidFill>
                  <a:srgbClr val="FFFF00"/>
                </a:solidFill>
                <a:latin typeface="Cambria" panose="02040503050406030204" pitchFamily="18" charset="0"/>
                <a:ea typeface="Cambria" panose="02040503050406030204" pitchFamily="18" charset="0"/>
                <a:cs typeface="Calibri" panose="020F0502020204030204" pitchFamily="34" charset="0"/>
              </a:rPr>
              <a:t>In my Father's house are many mansions:</a:t>
            </a:r>
            <a:r>
              <a:rPr lang="en-US" sz="3200" i="1" dirty="0">
                <a:latin typeface="Cambria" panose="02040503050406030204" pitchFamily="18" charset="0"/>
                <a:ea typeface="Cambria" panose="02040503050406030204" pitchFamily="18" charset="0"/>
                <a:cs typeface="Calibri" panose="020F0502020204030204" pitchFamily="34" charset="0"/>
              </a:rPr>
              <a:t> if it were not so, I would have told you. I go to prepare a place for you. </a:t>
            </a:r>
          </a:p>
        </p:txBody>
      </p:sp>
    </p:spTree>
    <p:extLst>
      <p:ext uri="{BB962C8B-B14F-4D97-AF65-F5344CB8AC3E}">
        <p14:creationId xmlns:p14="http://schemas.microsoft.com/office/powerpoint/2010/main" val="68902584"/>
      </p:ext>
    </p:extLst>
  </p:cSld>
  <p:clrMapOvr>
    <a:masterClrMapping/>
  </p:clrMapOvr>
  <p:transition spd="med">
    <p:cut thruBlk="1"/>
  </p:transition>
</p:sld>
</file>

<file path=ppt/theme/theme1.xml><?xml version="1.0" encoding="utf-8"?>
<a:theme xmlns:a="http://schemas.openxmlformats.org/drawingml/2006/main" name="blank">
  <a:themeElements>
    <a:clrScheme name="blank 1">
      <a:dk1>
        <a:srgbClr val="000000"/>
      </a:dk1>
      <a:lt1>
        <a:srgbClr val="FFFFFF"/>
      </a:lt1>
      <a:dk2>
        <a:srgbClr val="000000"/>
      </a:dk2>
      <a:lt2>
        <a:srgbClr val="808080"/>
      </a:lt2>
      <a:accent1>
        <a:srgbClr val="8E9596"/>
      </a:accent1>
      <a:accent2>
        <a:srgbClr val="CC0000"/>
      </a:accent2>
      <a:accent3>
        <a:srgbClr val="FFFFFF"/>
      </a:accent3>
      <a:accent4>
        <a:srgbClr val="000000"/>
      </a:accent4>
      <a:accent5>
        <a:srgbClr val="C6C8C9"/>
      </a:accent5>
      <a:accent6>
        <a:srgbClr val="B90000"/>
      </a:accent6>
      <a:hlink>
        <a:srgbClr val="292929"/>
      </a:hlink>
      <a:folHlink>
        <a:srgbClr val="C0C0C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306513" rtl="0" eaLnBrk="1" fontAlgn="base" latinLnBrk="0" hangingPunct="1">
          <a:lnSpc>
            <a:spcPct val="100000"/>
          </a:lnSpc>
          <a:spcBef>
            <a:spcPct val="0"/>
          </a:spcBef>
          <a:spcAft>
            <a:spcPct val="0"/>
          </a:spcAft>
          <a:buClrTx/>
          <a:buSzTx/>
          <a:buFontTx/>
          <a:buNone/>
          <a:tabLst/>
          <a:defRPr kumimoji="0" lang="en-US" sz="26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306513" rtl="0" eaLnBrk="1" fontAlgn="base" latinLnBrk="0" hangingPunct="1">
          <a:lnSpc>
            <a:spcPct val="100000"/>
          </a:lnSpc>
          <a:spcBef>
            <a:spcPct val="0"/>
          </a:spcBef>
          <a:spcAft>
            <a:spcPct val="0"/>
          </a:spcAft>
          <a:buClrTx/>
          <a:buSzTx/>
          <a:buFontTx/>
          <a:buNone/>
          <a:tabLst/>
          <a:defRPr kumimoji="0" lang="en-US" sz="26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blank 1">
        <a:dk1>
          <a:srgbClr val="000000"/>
        </a:dk1>
        <a:lt1>
          <a:srgbClr val="FFFFFF"/>
        </a:lt1>
        <a:dk2>
          <a:srgbClr val="000000"/>
        </a:dk2>
        <a:lt2>
          <a:srgbClr val="808080"/>
        </a:lt2>
        <a:accent1>
          <a:srgbClr val="8E9596"/>
        </a:accent1>
        <a:accent2>
          <a:srgbClr val="CC0000"/>
        </a:accent2>
        <a:accent3>
          <a:srgbClr val="FFFFFF"/>
        </a:accent3>
        <a:accent4>
          <a:srgbClr val="000000"/>
        </a:accent4>
        <a:accent5>
          <a:srgbClr val="C6C8C9"/>
        </a:accent5>
        <a:accent6>
          <a:srgbClr val="B90000"/>
        </a:accent6>
        <a:hlink>
          <a:srgbClr val="292929"/>
        </a:hlink>
        <a:folHlink>
          <a:srgbClr val="C0C0C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8E9596"/>
      </a:accent1>
      <a:accent2>
        <a:srgbClr val="CC0000"/>
      </a:accent2>
      <a:accent3>
        <a:srgbClr val="FFFFFF"/>
      </a:accent3>
      <a:accent4>
        <a:srgbClr val="000000"/>
      </a:accent4>
      <a:accent5>
        <a:srgbClr val="C6C8C9"/>
      </a:accent5>
      <a:accent6>
        <a:srgbClr val="B90000"/>
      </a:accent6>
      <a:hlink>
        <a:srgbClr val="292929"/>
      </a:hlink>
      <a:folHlink>
        <a:srgbClr val="C0C0C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306513" rtl="0" eaLnBrk="1" fontAlgn="base" latinLnBrk="0" hangingPunct="1">
          <a:lnSpc>
            <a:spcPct val="100000"/>
          </a:lnSpc>
          <a:spcBef>
            <a:spcPct val="0"/>
          </a:spcBef>
          <a:spcAft>
            <a:spcPct val="0"/>
          </a:spcAft>
          <a:buClrTx/>
          <a:buSzTx/>
          <a:buFontTx/>
          <a:buNone/>
          <a:tabLst/>
          <a:defRPr kumimoji="0" lang="en-US" sz="26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306513" rtl="0" eaLnBrk="1" fontAlgn="base" latinLnBrk="0" hangingPunct="1">
          <a:lnSpc>
            <a:spcPct val="100000"/>
          </a:lnSpc>
          <a:spcBef>
            <a:spcPct val="0"/>
          </a:spcBef>
          <a:spcAft>
            <a:spcPct val="0"/>
          </a:spcAft>
          <a:buClrTx/>
          <a:buSzTx/>
          <a:buFontTx/>
          <a:buNone/>
          <a:tabLst/>
          <a:defRPr kumimoji="0" lang="en-US" sz="26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ustom Design 1">
        <a:dk1>
          <a:srgbClr val="000000"/>
        </a:dk1>
        <a:lt1>
          <a:srgbClr val="FFFFFF"/>
        </a:lt1>
        <a:dk2>
          <a:srgbClr val="000000"/>
        </a:dk2>
        <a:lt2>
          <a:srgbClr val="808080"/>
        </a:lt2>
        <a:accent1>
          <a:srgbClr val="8E9596"/>
        </a:accent1>
        <a:accent2>
          <a:srgbClr val="CC0000"/>
        </a:accent2>
        <a:accent3>
          <a:srgbClr val="FFFFFF"/>
        </a:accent3>
        <a:accent4>
          <a:srgbClr val="000000"/>
        </a:accent4>
        <a:accent5>
          <a:srgbClr val="C6C8C9"/>
        </a:accent5>
        <a:accent6>
          <a:srgbClr val="B90000"/>
        </a:accent6>
        <a:hlink>
          <a:srgbClr val="292929"/>
        </a:hlink>
        <a:folHlink>
          <a:srgbClr val="C0C0C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8E9596"/>
      </a:accent1>
      <a:accent2>
        <a:srgbClr val="CC0000"/>
      </a:accent2>
      <a:accent3>
        <a:srgbClr val="FFFFFF"/>
      </a:accent3>
      <a:accent4>
        <a:srgbClr val="000000"/>
      </a:accent4>
      <a:accent5>
        <a:srgbClr val="C6C8C9"/>
      </a:accent5>
      <a:accent6>
        <a:srgbClr val="B90000"/>
      </a:accent6>
      <a:hlink>
        <a:srgbClr val="292929"/>
      </a:hlink>
      <a:folHlink>
        <a:srgbClr val="C0C0C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306513" rtl="0" eaLnBrk="1" fontAlgn="base" latinLnBrk="0" hangingPunct="1">
          <a:lnSpc>
            <a:spcPct val="100000"/>
          </a:lnSpc>
          <a:spcBef>
            <a:spcPct val="0"/>
          </a:spcBef>
          <a:spcAft>
            <a:spcPct val="0"/>
          </a:spcAft>
          <a:buClrTx/>
          <a:buSzTx/>
          <a:buFontTx/>
          <a:buNone/>
          <a:tabLst/>
          <a:defRPr kumimoji="0" lang="en-US" sz="26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306513" rtl="0" eaLnBrk="1" fontAlgn="base" latinLnBrk="0" hangingPunct="1">
          <a:lnSpc>
            <a:spcPct val="100000"/>
          </a:lnSpc>
          <a:spcBef>
            <a:spcPct val="0"/>
          </a:spcBef>
          <a:spcAft>
            <a:spcPct val="0"/>
          </a:spcAft>
          <a:buClrTx/>
          <a:buSzTx/>
          <a:buFontTx/>
          <a:buNone/>
          <a:tabLst/>
          <a:defRPr kumimoji="0" lang="en-US" sz="26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1_Custom Design 1">
        <a:dk1>
          <a:srgbClr val="000000"/>
        </a:dk1>
        <a:lt1>
          <a:srgbClr val="FFFFFF"/>
        </a:lt1>
        <a:dk2>
          <a:srgbClr val="000000"/>
        </a:dk2>
        <a:lt2>
          <a:srgbClr val="808080"/>
        </a:lt2>
        <a:accent1>
          <a:srgbClr val="8E9596"/>
        </a:accent1>
        <a:accent2>
          <a:srgbClr val="CC0000"/>
        </a:accent2>
        <a:accent3>
          <a:srgbClr val="FFFFFF"/>
        </a:accent3>
        <a:accent4>
          <a:srgbClr val="000000"/>
        </a:accent4>
        <a:accent5>
          <a:srgbClr val="C6C8C9"/>
        </a:accent5>
        <a:accent6>
          <a:srgbClr val="B90000"/>
        </a:accent6>
        <a:hlink>
          <a:srgbClr val="292929"/>
        </a:hlink>
        <a:folHlink>
          <a:srgbClr val="C0C0C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Custom Design">
  <a:themeElements>
    <a:clrScheme name="2_Custom Design 1">
      <a:dk1>
        <a:srgbClr val="000000"/>
      </a:dk1>
      <a:lt1>
        <a:srgbClr val="FFFFFF"/>
      </a:lt1>
      <a:dk2>
        <a:srgbClr val="000000"/>
      </a:dk2>
      <a:lt2>
        <a:srgbClr val="808080"/>
      </a:lt2>
      <a:accent1>
        <a:srgbClr val="8E9596"/>
      </a:accent1>
      <a:accent2>
        <a:srgbClr val="CC0000"/>
      </a:accent2>
      <a:accent3>
        <a:srgbClr val="FFFFFF"/>
      </a:accent3>
      <a:accent4>
        <a:srgbClr val="000000"/>
      </a:accent4>
      <a:accent5>
        <a:srgbClr val="C6C8C9"/>
      </a:accent5>
      <a:accent6>
        <a:srgbClr val="B90000"/>
      </a:accent6>
      <a:hlink>
        <a:srgbClr val="292929"/>
      </a:hlink>
      <a:folHlink>
        <a:srgbClr val="C0C0C0"/>
      </a:folHlink>
    </a:clrScheme>
    <a:fontScheme name="2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306513" rtl="0" eaLnBrk="1" fontAlgn="base" latinLnBrk="0" hangingPunct="1">
          <a:lnSpc>
            <a:spcPct val="100000"/>
          </a:lnSpc>
          <a:spcBef>
            <a:spcPct val="0"/>
          </a:spcBef>
          <a:spcAft>
            <a:spcPct val="0"/>
          </a:spcAft>
          <a:buClrTx/>
          <a:buSzTx/>
          <a:buFontTx/>
          <a:buNone/>
          <a:tabLst/>
          <a:defRPr kumimoji="0" lang="en-US" sz="26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306513" rtl="0" eaLnBrk="1" fontAlgn="base" latinLnBrk="0" hangingPunct="1">
          <a:lnSpc>
            <a:spcPct val="100000"/>
          </a:lnSpc>
          <a:spcBef>
            <a:spcPct val="0"/>
          </a:spcBef>
          <a:spcAft>
            <a:spcPct val="0"/>
          </a:spcAft>
          <a:buClrTx/>
          <a:buSzTx/>
          <a:buFontTx/>
          <a:buNone/>
          <a:tabLst/>
          <a:defRPr kumimoji="0" lang="en-US" sz="26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2_Custom Design 1">
        <a:dk1>
          <a:srgbClr val="000000"/>
        </a:dk1>
        <a:lt1>
          <a:srgbClr val="FFFFFF"/>
        </a:lt1>
        <a:dk2>
          <a:srgbClr val="000000"/>
        </a:dk2>
        <a:lt2>
          <a:srgbClr val="808080"/>
        </a:lt2>
        <a:accent1>
          <a:srgbClr val="8E9596"/>
        </a:accent1>
        <a:accent2>
          <a:srgbClr val="CC0000"/>
        </a:accent2>
        <a:accent3>
          <a:srgbClr val="FFFFFF"/>
        </a:accent3>
        <a:accent4>
          <a:srgbClr val="000000"/>
        </a:accent4>
        <a:accent5>
          <a:srgbClr val="C6C8C9"/>
        </a:accent5>
        <a:accent6>
          <a:srgbClr val="B90000"/>
        </a:accent6>
        <a:hlink>
          <a:srgbClr val="292929"/>
        </a:hlink>
        <a:folHlink>
          <a:srgbClr val="C0C0C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Custom Design">
  <a:themeElements>
    <a:clrScheme name="3_Custom Design 1">
      <a:dk1>
        <a:srgbClr val="000000"/>
      </a:dk1>
      <a:lt1>
        <a:srgbClr val="FFFFFF"/>
      </a:lt1>
      <a:dk2>
        <a:srgbClr val="000000"/>
      </a:dk2>
      <a:lt2>
        <a:srgbClr val="808080"/>
      </a:lt2>
      <a:accent1>
        <a:srgbClr val="8E9596"/>
      </a:accent1>
      <a:accent2>
        <a:srgbClr val="CC0000"/>
      </a:accent2>
      <a:accent3>
        <a:srgbClr val="FFFFFF"/>
      </a:accent3>
      <a:accent4>
        <a:srgbClr val="000000"/>
      </a:accent4>
      <a:accent5>
        <a:srgbClr val="C6C8C9"/>
      </a:accent5>
      <a:accent6>
        <a:srgbClr val="B90000"/>
      </a:accent6>
      <a:hlink>
        <a:srgbClr val="292929"/>
      </a:hlink>
      <a:folHlink>
        <a:srgbClr val="C0C0C0"/>
      </a:folHlink>
    </a:clrScheme>
    <a:fontScheme name="3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306513" rtl="0" eaLnBrk="1" fontAlgn="base" latinLnBrk="0" hangingPunct="1">
          <a:lnSpc>
            <a:spcPct val="100000"/>
          </a:lnSpc>
          <a:spcBef>
            <a:spcPct val="0"/>
          </a:spcBef>
          <a:spcAft>
            <a:spcPct val="0"/>
          </a:spcAft>
          <a:buClrTx/>
          <a:buSzTx/>
          <a:buFontTx/>
          <a:buNone/>
          <a:tabLst/>
          <a:defRPr kumimoji="0" lang="en-US" sz="26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306513" rtl="0" eaLnBrk="1" fontAlgn="base" latinLnBrk="0" hangingPunct="1">
          <a:lnSpc>
            <a:spcPct val="100000"/>
          </a:lnSpc>
          <a:spcBef>
            <a:spcPct val="0"/>
          </a:spcBef>
          <a:spcAft>
            <a:spcPct val="0"/>
          </a:spcAft>
          <a:buClrTx/>
          <a:buSzTx/>
          <a:buFontTx/>
          <a:buNone/>
          <a:tabLst/>
          <a:defRPr kumimoji="0" lang="en-US" sz="26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3_Custom Design 1">
        <a:dk1>
          <a:srgbClr val="000000"/>
        </a:dk1>
        <a:lt1>
          <a:srgbClr val="FFFFFF"/>
        </a:lt1>
        <a:dk2>
          <a:srgbClr val="000000"/>
        </a:dk2>
        <a:lt2>
          <a:srgbClr val="808080"/>
        </a:lt2>
        <a:accent1>
          <a:srgbClr val="8E9596"/>
        </a:accent1>
        <a:accent2>
          <a:srgbClr val="CC0000"/>
        </a:accent2>
        <a:accent3>
          <a:srgbClr val="FFFFFF"/>
        </a:accent3>
        <a:accent4>
          <a:srgbClr val="000000"/>
        </a:accent4>
        <a:accent5>
          <a:srgbClr val="C6C8C9"/>
        </a:accent5>
        <a:accent6>
          <a:srgbClr val="B90000"/>
        </a:accent6>
        <a:hlink>
          <a:srgbClr val="292929"/>
        </a:hlink>
        <a:folHlink>
          <a:srgbClr val="C0C0C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View">
  <a:themeElements>
    <a:clrScheme name="View">
      <a:dk1>
        <a:sysClr val="windowText" lastClr="000000"/>
      </a:dk1>
      <a:lt1>
        <a:sysClr val="window" lastClr="FFFFFF"/>
      </a:lt1>
      <a:dk2>
        <a:srgbClr val="564B3C"/>
      </a:dk2>
      <a:lt2>
        <a:srgbClr val="ECEDD1"/>
      </a:lt2>
      <a:accent1>
        <a:srgbClr val="93A299"/>
      </a:accent1>
      <a:accent2>
        <a:srgbClr val="CB4B30"/>
      </a:accent2>
      <a:accent3>
        <a:srgbClr val="B5AE53"/>
      </a:accent3>
      <a:accent4>
        <a:srgbClr val="6F6A7A"/>
      </a:accent4>
      <a:accent5>
        <a:srgbClr val="E8B54D"/>
      </a:accent5>
      <a:accent6>
        <a:srgbClr val="8A7952"/>
      </a:accent6>
      <a:hlink>
        <a:srgbClr val="9F9F0B"/>
      </a:hlink>
      <a:folHlink>
        <a:srgbClr val="B2B2B2"/>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3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3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866257B-E5CE-4C43-9210-F2DE76BE10B5}"/>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942</TotalTime>
  <Words>582</Words>
  <Application>Microsoft Office PowerPoint</Application>
  <PresentationFormat>On-screen Show (4:3)</PresentationFormat>
  <Paragraphs>301</Paragraphs>
  <Slides>50</Slides>
  <Notes>2</Notes>
  <HiddenSlides>0</HiddenSlides>
  <MMClips>0</MMClips>
  <ScaleCrop>false</ScaleCrop>
  <HeadingPairs>
    <vt:vector size="6" baseType="variant">
      <vt:variant>
        <vt:lpstr>Fonts Used</vt:lpstr>
      </vt:variant>
      <vt:variant>
        <vt:i4>8</vt:i4>
      </vt:variant>
      <vt:variant>
        <vt:lpstr>Theme</vt:lpstr>
      </vt:variant>
      <vt:variant>
        <vt:i4>6</vt:i4>
      </vt:variant>
      <vt:variant>
        <vt:lpstr>Slide Titles</vt:lpstr>
      </vt:variant>
      <vt:variant>
        <vt:i4>50</vt:i4>
      </vt:variant>
    </vt:vector>
  </HeadingPairs>
  <TitlesOfParts>
    <vt:vector size="64" baseType="lpstr">
      <vt:lpstr>Aharoni</vt:lpstr>
      <vt:lpstr>American Typewriter</vt:lpstr>
      <vt:lpstr>Arial</vt:lpstr>
      <vt:lpstr>Calibri</vt:lpstr>
      <vt:lpstr>Cambria</vt:lpstr>
      <vt:lpstr>Century Schoolbook</vt:lpstr>
      <vt:lpstr>Tahoma</vt:lpstr>
      <vt:lpstr>Wingdings 2</vt:lpstr>
      <vt:lpstr>blank</vt:lpstr>
      <vt:lpstr>Custom Design</vt:lpstr>
      <vt:lpstr>1_Custom Design</vt:lpstr>
      <vt:lpstr>2_Custom Design</vt:lpstr>
      <vt:lpstr>3_Custom Design</vt:lpstr>
      <vt:lpstr>View</vt:lpstr>
      <vt:lpstr>Our Eternal Place II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Israel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Four Facts to Remember: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Our Eternal Place</dc:title>
  <dc:creator>Barry Coffey</dc:creator>
  <cp:lastModifiedBy>Barry Coffey</cp:lastModifiedBy>
  <cp:revision>24</cp:revision>
  <dcterms:created xsi:type="dcterms:W3CDTF">2018-11-18T03:53:09Z</dcterms:created>
  <dcterms:modified xsi:type="dcterms:W3CDTF">2018-11-25T15:57:54Z</dcterms:modified>
</cp:coreProperties>
</file>