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60" r:id="rId1"/>
  </p:sldMasterIdLst>
  <p:notesMasterIdLst>
    <p:notesMasterId r:id="rId17"/>
  </p:notesMasterIdLst>
  <p:sldIdLst>
    <p:sldId id="256" r:id="rId2"/>
    <p:sldId id="267" r:id="rId3"/>
    <p:sldId id="269" r:id="rId4"/>
    <p:sldId id="265" r:id="rId5"/>
    <p:sldId id="266" r:id="rId6"/>
    <p:sldId id="268" r:id="rId7"/>
    <p:sldId id="270" r:id="rId8"/>
    <p:sldId id="260" r:id="rId9"/>
    <p:sldId id="258" r:id="rId10"/>
    <p:sldId id="259" r:id="rId11"/>
    <p:sldId id="272" r:id="rId12"/>
    <p:sldId id="262" r:id="rId13"/>
    <p:sldId id="263" r:id="rId14"/>
    <p:sldId id="271" r:id="rId15"/>
    <p:sldId id="29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6" autoAdjust="0"/>
    <p:restoredTop sz="94660"/>
  </p:normalViewPr>
  <p:slideViewPr>
    <p:cSldViewPr snapToGrid="0">
      <p:cViewPr>
        <p:scale>
          <a:sx n="63" d="100"/>
          <a:sy n="63" d="100"/>
        </p:scale>
        <p:origin x="14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4606D8-B252-4488-9FCD-5FD597224EEA}" type="datetimeFigureOut">
              <a:rPr lang="en-US" smtClean="0"/>
              <a:t>12/16/2018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DA7463-B0B7-45A2-A93B-B4FD8A5F8028}" type="slidenum">
              <a:rPr lang="en-US" smtClean="0"/>
              <a:t>‹#›</a:t>
            </a:fld>
            <a:endParaRPr lang="en-US"/>
          </a:p>
        </p:txBody>
      </p:sp>
    </p:spTree>
    <p:extLst>
      <p:ext uri="{BB962C8B-B14F-4D97-AF65-F5344CB8AC3E}">
        <p14:creationId xmlns:p14="http://schemas.microsoft.com/office/powerpoint/2010/main" val="3733315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8A1DC5-8930-4932-8596-9D7C73FAD62E}" type="slidenum">
              <a:rPr lang="en-US" smtClean="0"/>
              <a:t>3</a:t>
            </a:fld>
            <a:endParaRPr lang="en-US"/>
          </a:p>
        </p:txBody>
      </p:sp>
    </p:spTree>
    <p:extLst>
      <p:ext uri="{BB962C8B-B14F-4D97-AF65-F5344CB8AC3E}">
        <p14:creationId xmlns:p14="http://schemas.microsoft.com/office/powerpoint/2010/main" val="565075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8A1DC5-8930-4932-8596-9D7C73FAD62E}" type="slidenum">
              <a:rPr lang="en-US" smtClean="0"/>
              <a:t>15</a:t>
            </a:fld>
            <a:endParaRPr lang="en-US"/>
          </a:p>
        </p:txBody>
      </p:sp>
    </p:spTree>
    <p:extLst>
      <p:ext uri="{BB962C8B-B14F-4D97-AF65-F5344CB8AC3E}">
        <p14:creationId xmlns:p14="http://schemas.microsoft.com/office/powerpoint/2010/main" val="1194506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12/16/2018pm</a:t>
            </a:r>
            <a:endParaRPr lang="en-US" dirty="0"/>
          </a:p>
        </p:txBody>
      </p:sp>
      <p:sp>
        <p:nvSpPr>
          <p:cNvPr id="5" name="Footer Placeholder 4"/>
          <p:cNvSpPr>
            <a:spLocks noGrp="1"/>
          </p:cNvSpPr>
          <p:nvPr>
            <p:ph type="ftr" sz="quarter" idx="11"/>
          </p:nvPr>
        </p:nvSpPr>
        <p:spPr/>
        <p:txBody>
          <a:bodyPr/>
          <a:lstStyle/>
          <a:p>
            <a:r>
              <a:rPr lang="en-US"/>
              <a:t>Babylon</a:t>
            </a:r>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965083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12/16/2018pm</a:t>
            </a:r>
            <a:endParaRPr lang="en-US" dirty="0"/>
          </a:p>
        </p:txBody>
      </p:sp>
      <p:sp>
        <p:nvSpPr>
          <p:cNvPr id="6" name="Footer Placeholder 5"/>
          <p:cNvSpPr>
            <a:spLocks noGrp="1"/>
          </p:cNvSpPr>
          <p:nvPr>
            <p:ph type="ftr" sz="quarter" idx="11"/>
          </p:nvPr>
        </p:nvSpPr>
        <p:spPr/>
        <p:txBody>
          <a:bodyPr/>
          <a:lstStyle/>
          <a:p>
            <a:r>
              <a:rPr lang="en-US"/>
              <a:t>Babylon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411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12/16/2018pm</a:t>
            </a:r>
            <a:endParaRPr lang="en-US" dirty="0"/>
          </a:p>
        </p:txBody>
      </p:sp>
      <p:sp>
        <p:nvSpPr>
          <p:cNvPr id="6" name="Footer Placeholder 5"/>
          <p:cNvSpPr>
            <a:spLocks noGrp="1"/>
          </p:cNvSpPr>
          <p:nvPr>
            <p:ph type="ftr" sz="quarter" idx="11"/>
          </p:nvPr>
        </p:nvSpPr>
        <p:spPr/>
        <p:txBody>
          <a:bodyPr/>
          <a:lstStyle/>
          <a:p>
            <a:r>
              <a:rPr lang="en-US"/>
              <a:t>Babylon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4310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12/16/2018pm</a:t>
            </a:r>
            <a:endParaRPr lang="en-US" dirty="0"/>
          </a:p>
        </p:txBody>
      </p:sp>
      <p:sp>
        <p:nvSpPr>
          <p:cNvPr id="6" name="Footer Placeholder 5"/>
          <p:cNvSpPr>
            <a:spLocks noGrp="1"/>
          </p:cNvSpPr>
          <p:nvPr>
            <p:ph type="ftr" sz="quarter" idx="11"/>
          </p:nvPr>
        </p:nvSpPr>
        <p:spPr/>
        <p:txBody>
          <a:bodyPr/>
          <a:lstStyle/>
          <a:p>
            <a:r>
              <a:rPr lang="en-US"/>
              <a:t>Babylon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47235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12/16/2018pm</a:t>
            </a:r>
            <a:endParaRPr lang="en-US" dirty="0"/>
          </a:p>
        </p:txBody>
      </p:sp>
      <p:sp>
        <p:nvSpPr>
          <p:cNvPr id="6" name="Footer Placeholder 5"/>
          <p:cNvSpPr>
            <a:spLocks noGrp="1"/>
          </p:cNvSpPr>
          <p:nvPr>
            <p:ph type="ftr" sz="quarter" idx="11"/>
          </p:nvPr>
        </p:nvSpPr>
        <p:spPr/>
        <p:txBody>
          <a:bodyPr/>
          <a:lstStyle/>
          <a:p>
            <a:r>
              <a:rPr lang="en-US"/>
              <a:t>Babylon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1329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r>
              <a:rPr lang="en-US"/>
              <a:t>12/16/2018pm</a:t>
            </a:r>
            <a:endParaRPr lang="en-US" dirty="0"/>
          </a:p>
        </p:txBody>
      </p:sp>
      <p:sp>
        <p:nvSpPr>
          <p:cNvPr id="4" name="Footer Placeholder 3"/>
          <p:cNvSpPr>
            <a:spLocks noGrp="1"/>
          </p:cNvSpPr>
          <p:nvPr>
            <p:ph type="ftr" sz="quarter" idx="11"/>
          </p:nvPr>
        </p:nvSpPr>
        <p:spPr/>
        <p:txBody>
          <a:bodyPr/>
          <a:lstStyle/>
          <a:p>
            <a:r>
              <a:rPr lang="en-US"/>
              <a:t>Babylon</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83300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r>
              <a:rPr lang="en-US"/>
              <a:t>12/16/2018pm</a:t>
            </a:r>
            <a:endParaRPr lang="en-US" dirty="0"/>
          </a:p>
        </p:txBody>
      </p:sp>
      <p:sp>
        <p:nvSpPr>
          <p:cNvPr id="4" name="Footer Placeholder 3"/>
          <p:cNvSpPr>
            <a:spLocks noGrp="1"/>
          </p:cNvSpPr>
          <p:nvPr>
            <p:ph type="ftr" sz="quarter" idx="11"/>
          </p:nvPr>
        </p:nvSpPr>
        <p:spPr/>
        <p:txBody>
          <a:bodyPr/>
          <a:lstStyle/>
          <a:p>
            <a:r>
              <a:rPr lang="en-US"/>
              <a:t>Babylon</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6227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12/16/2018pm</a:t>
            </a:r>
            <a:endParaRPr lang="en-US" dirty="0"/>
          </a:p>
        </p:txBody>
      </p:sp>
      <p:sp>
        <p:nvSpPr>
          <p:cNvPr id="5" name="Footer Placeholder 4"/>
          <p:cNvSpPr>
            <a:spLocks noGrp="1"/>
          </p:cNvSpPr>
          <p:nvPr>
            <p:ph type="ftr" sz="quarter" idx="11"/>
          </p:nvPr>
        </p:nvSpPr>
        <p:spPr/>
        <p:txBody>
          <a:bodyPr/>
          <a:lstStyle/>
          <a:p>
            <a:r>
              <a:rPr lang="en-US"/>
              <a:t>Babylon</a:t>
            </a:r>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318335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12/16/2018pm</a:t>
            </a:r>
            <a:endParaRPr lang="en-US" dirty="0"/>
          </a:p>
        </p:txBody>
      </p:sp>
      <p:sp>
        <p:nvSpPr>
          <p:cNvPr id="5" name="Footer Placeholder 4"/>
          <p:cNvSpPr>
            <a:spLocks noGrp="1"/>
          </p:cNvSpPr>
          <p:nvPr>
            <p:ph type="ftr" sz="quarter" idx="11"/>
          </p:nvPr>
        </p:nvSpPr>
        <p:spPr/>
        <p:txBody>
          <a:bodyPr/>
          <a:lstStyle/>
          <a:p>
            <a:r>
              <a:rPr lang="en-US"/>
              <a:t>Babylon</a:t>
            </a:r>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20913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12/16/2018pm</a:t>
            </a:r>
            <a:endParaRPr lang="en-US" dirty="0"/>
          </a:p>
        </p:txBody>
      </p:sp>
      <p:sp>
        <p:nvSpPr>
          <p:cNvPr id="5" name="Footer Placeholder 4"/>
          <p:cNvSpPr>
            <a:spLocks noGrp="1"/>
          </p:cNvSpPr>
          <p:nvPr>
            <p:ph type="ftr" sz="quarter" idx="11"/>
          </p:nvPr>
        </p:nvSpPr>
        <p:spPr/>
        <p:txBody>
          <a:bodyPr/>
          <a:lstStyle/>
          <a:p>
            <a:r>
              <a:rPr lang="en-US"/>
              <a:t>Babylon</a:t>
            </a:r>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55472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12/16/2018pm</a:t>
            </a:r>
            <a:endParaRPr lang="en-US" dirty="0"/>
          </a:p>
        </p:txBody>
      </p:sp>
      <p:sp>
        <p:nvSpPr>
          <p:cNvPr id="5" name="Footer Placeholder 4"/>
          <p:cNvSpPr>
            <a:spLocks noGrp="1"/>
          </p:cNvSpPr>
          <p:nvPr>
            <p:ph type="ftr" sz="quarter" idx="11"/>
          </p:nvPr>
        </p:nvSpPr>
        <p:spPr/>
        <p:txBody>
          <a:bodyPr/>
          <a:lstStyle/>
          <a:p>
            <a:r>
              <a:rPr lang="en-US"/>
              <a:t>Babylon</a:t>
            </a:r>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902284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12/16/2018pm</a:t>
            </a:r>
            <a:endParaRPr lang="en-US" dirty="0"/>
          </a:p>
        </p:txBody>
      </p:sp>
      <p:sp>
        <p:nvSpPr>
          <p:cNvPr id="6" name="Footer Placeholder 5"/>
          <p:cNvSpPr>
            <a:spLocks noGrp="1"/>
          </p:cNvSpPr>
          <p:nvPr>
            <p:ph type="ftr" sz="quarter" idx="11"/>
          </p:nvPr>
        </p:nvSpPr>
        <p:spPr/>
        <p:txBody>
          <a:bodyPr/>
          <a:lstStyle/>
          <a:p>
            <a:r>
              <a:rPr lang="en-US"/>
              <a:t>Babylon</a:t>
            </a:r>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358075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12/16/2018pm</a:t>
            </a:r>
            <a:endParaRPr lang="en-US" dirty="0"/>
          </a:p>
        </p:txBody>
      </p:sp>
      <p:sp>
        <p:nvSpPr>
          <p:cNvPr id="8" name="Footer Placeholder 7"/>
          <p:cNvSpPr>
            <a:spLocks noGrp="1"/>
          </p:cNvSpPr>
          <p:nvPr>
            <p:ph type="ftr" sz="quarter" idx="11"/>
          </p:nvPr>
        </p:nvSpPr>
        <p:spPr/>
        <p:txBody>
          <a:bodyPr/>
          <a:lstStyle/>
          <a:p>
            <a:r>
              <a:rPr lang="en-US"/>
              <a:t>Babylon</a:t>
            </a:r>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724440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12/16/2018pm</a:t>
            </a:r>
            <a:endParaRPr lang="en-US" dirty="0"/>
          </a:p>
        </p:txBody>
      </p:sp>
      <p:sp>
        <p:nvSpPr>
          <p:cNvPr id="4" name="Footer Placeholder 3"/>
          <p:cNvSpPr>
            <a:spLocks noGrp="1"/>
          </p:cNvSpPr>
          <p:nvPr>
            <p:ph type="ftr" sz="quarter" idx="11"/>
          </p:nvPr>
        </p:nvSpPr>
        <p:spPr/>
        <p:txBody>
          <a:bodyPr/>
          <a:lstStyle/>
          <a:p>
            <a:r>
              <a:rPr lang="en-US"/>
              <a:t>Babylon</a:t>
            </a:r>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52861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12/16/2018pm</a:t>
            </a:r>
            <a:endParaRPr lang="en-US" dirty="0"/>
          </a:p>
        </p:txBody>
      </p:sp>
      <p:sp>
        <p:nvSpPr>
          <p:cNvPr id="3" name="Footer Placeholder 2"/>
          <p:cNvSpPr>
            <a:spLocks noGrp="1"/>
          </p:cNvSpPr>
          <p:nvPr>
            <p:ph type="ftr" sz="quarter" idx="11"/>
          </p:nvPr>
        </p:nvSpPr>
        <p:spPr/>
        <p:txBody>
          <a:bodyPr/>
          <a:lstStyle/>
          <a:p>
            <a:r>
              <a:rPr lang="en-US"/>
              <a:t>Babylon</a:t>
            </a:r>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041682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12/16/2018pm</a:t>
            </a:r>
            <a:endParaRPr lang="en-US" dirty="0"/>
          </a:p>
        </p:txBody>
      </p:sp>
      <p:sp>
        <p:nvSpPr>
          <p:cNvPr id="6" name="Footer Placeholder 5"/>
          <p:cNvSpPr>
            <a:spLocks noGrp="1"/>
          </p:cNvSpPr>
          <p:nvPr>
            <p:ph type="ftr" sz="quarter" idx="11"/>
          </p:nvPr>
        </p:nvSpPr>
        <p:spPr/>
        <p:txBody>
          <a:bodyPr/>
          <a:lstStyle/>
          <a:p>
            <a:r>
              <a:rPr lang="en-US"/>
              <a:t>Babylon</a:t>
            </a:r>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164498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12/16/2018pm</a:t>
            </a:r>
            <a:endParaRPr lang="en-US" dirty="0"/>
          </a:p>
        </p:txBody>
      </p:sp>
      <p:sp>
        <p:nvSpPr>
          <p:cNvPr id="6" name="Footer Placeholder 5"/>
          <p:cNvSpPr>
            <a:spLocks noGrp="1"/>
          </p:cNvSpPr>
          <p:nvPr>
            <p:ph type="ftr" sz="quarter" idx="11"/>
          </p:nvPr>
        </p:nvSpPr>
        <p:spPr/>
        <p:txBody>
          <a:bodyPr/>
          <a:lstStyle/>
          <a:p>
            <a:r>
              <a:rPr lang="en-US"/>
              <a:t>Babylon</a:t>
            </a:r>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17083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r>
              <a:rPr lang="en-US"/>
              <a:t>12/16/2018pm</a:t>
            </a:r>
            <a:endParaRPr lang="en-US" dirty="0"/>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r>
              <a:rPr lang="en-US"/>
              <a:t>Babylon</a:t>
            </a:r>
            <a:endParaRPr 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824525146"/>
      </p:ext>
    </p:extLst>
  </p:cSld>
  <p:clrMap bg1="dk1" tx1="lt1" bg2="dk2" tx2="lt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 id="2147483873" r:id="rId13"/>
    <p:sldLayoutId id="2147483874" r:id="rId14"/>
    <p:sldLayoutId id="2147483875" r:id="rId15"/>
    <p:sldLayoutId id="2147483876" r:id="rId16"/>
    <p:sldLayoutId id="2147483877" r:id="rId17"/>
  </p:sldLayoutIdLst>
  <p:hf hdr="0"/>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931B3-ADB9-4123-B37D-24E2CEB959ED}"/>
              </a:ext>
            </a:extLst>
          </p:cNvPr>
          <p:cNvSpPr>
            <a:spLocks noGrp="1"/>
          </p:cNvSpPr>
          <p:nvPr>
            <p:ph type="ctrTitle"/>
          </p:nvPr>
        </p:nvSpPr>
        <p:spPr/>
        <p:txBody>
          <a:bodyPr>
            <a:normAutofit fontScale="90000"/>
          </a:bodyPr>
          <a:lstStyle/>
          <a:p>
            <a:r>
              <a:rPr lang="en-US" sz="11500" dirty="0"/>
              <a:t>Babylon</a:t>
            </a:r>
          </a:p>
        </p:txBody>
      </p:sp>
      <p:sp>
        <p:nvSpPr>
          <p:cNvPr id="3" name="Subtitle 2">
            <a:extLst>
              <a:ext uri="{FF2B5EF4-FFF2-40B4-BE49-F238E27FC236}">
                <a16:creationId xmlns:a16="http://schemas.microsoft.com/office/drawing/2014/main" id="{0ABA979C-ED73-49DC-A576-CD2D3E6EB02C}"/>
              </a:ext>
            </a:extLst>
          </p:cNvPr>
          <p:cNvSpPr>
            <a:spLocks noGrp="1"/>
          </p:cNvSpPr>
          <p:nvPr>
            <p:ph type="subTitle" idx="1"/>
          </p:nvPr>
        </p:nvSpPr>
        <p:spPr>
          <a:xfrm>
            <a:off x="1149940" y="4319699"/>
            <a:ext cx="7080026" cy="1512141"/>
          </a:xfrm>
        </p:spPr>
        <p:txBody>
          <a:bodyPr>
            <a:normAutofit/>
          </a:bodyPr>
          <a:lstStyle/>
          <a:p>
            <a:r>
              <a:rPr lang="en-US" sz="1800" dirty="0"/>
              <a:t>JEREMIAH 51:6</a:t>
            </a:r>
          </a:p>
          <a:p>
            <a:r>
              <a:rPr lang="en-US" sz="1800" i="1" dirty="0"/>
              <a:t>Flee out of the midst of Babylon, and deliver every man his soul: be not cut off in her iniquity; for this is the time of the LORD'S vengeance; he will render unto her a recompence.</a:t>
            </a:r>
          </a:p>
        </p:txBody>
      </p:sp>
    </p:spTree>
    <p:extLst>
      <p:ext uri="{BB962C8B-B14F-4D97-AF65-F5344CB8AC3E}">
        <p14:creationId xmlns:p14="http://schemas.microsoft.com/office/powerpoint/2010/main" val="4247803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475A9B-1E13-46E2-81B4-960F42F367CE}"/>
              </a:ext>
            </a:extLst>
          </p:cNvPr>
          <p:cNvSpPr/>
          <p:nvPr/>
        </p:nvSpPr>
        <p:spPr>
          <a:xfrm>
            <a:off x="182880" y="132080"/>
            <a:ext cx="8798560" cy="6432530"/>
          </a:xfrm>
          <a:prstGeom prst="rect">
            <a:avLst/>
          </a:prstGeom>
        </p:spPr>
        <p:txBody>
          <a:bodyPr wrap="square">
            <a:spAutoFit/>
          </a:bodyPr>
          <a:lstStyle/>
          <a:p>
            <a:r>
              <a:rPr lang="en-US" sz="2800" dirty="0"/>
              <a:t>	213 </a:t>
            </a:r>
            <a:r>
              <a:rPr lang="en-US" sz="3200" dirty="0"/>
              <a:t>You preachers that stand in the pulpit and let them women get by with that, shame on you, to make your denominational more. God will require that of your hand. Come out of it! "</a:t>
            </a:r>
            <a:r>
              <a:rPr lang="en-US" sz="3200" i="1" dirty="0"/>
              <a:t>My sheep hear My Voice</a:t>
            </a:r>
            <a:r>
              <a:rPr lang="en-US" sz="3200" dirty="0"/>
              <a:t>." A cage of hateful, heady, high-minded, lovers of pleasure more than lovers of God, would rather be like the world than to be like Christ. When you see a woman with a lot of makeup on, it goes to show she's empty inside. 	She's false inside. That's exactly right. I seen one the other day, with a green hair, that's right, of all that green stuff there in their eyes.</a:t>
            </a:r>
          </a:p>
          <a:p>
            <a:pPr algn="r"/>
            <a:r>
              <a:rPr lang="en-US" sz="2800" dirty="0"/>
              <a:t>62-1111</a:t>
            </a:r>
          </a:p>
        </p:txBody>
      </p:sp>
      <p:sp>
        <p:nvSpPr>
          <p:cNvPr id="3" name="Date Placeholder 2">
            <a:extLst>
              <a:ext uri="{FF2B5EF4-FFF2-40B4-BE49-F238E27FC236}">
                <a16:creationId xmlns:a16="http://schemas.microsoft.com/office/drawing/2014/main" id="{819023A0-53C2-453B-9E4E-D739554604D4}"/>
              </a:ext>
            </a:extLst>
          </p:cNvPr>
          <p:cNvSpPr>
            <a:spLocks noGrp="1"/>
          </p:cNvSpPr>
          <p:nvPr>
            <p:ph type="dt" sz="half" idx="10"/>
          </p:nvPr>
        </p:nvSpPr>
        <p:spPr/>
        <p:txBody>
          <a:bodyPr/>
          <a:lstStyle/>
          <a:p>
            <a:r>
              <a:rPr lang="en-US"/>
              <a:t>12/16/2018pm</a:t>
            </a:r>
            <a:endParaRPr lang="en-US" dirty="0"/>
          </a:p>
        </p:txBody>
      </p:sp>
      <p:sp>
        <p:nvSpPr>
          <p:cNvPr id="4" name="Footer Placeholder 3">
            <a:extLst>
              <a:ext uri="{FF2B5EF4-FFF2-40B4-BE49-F238E27FC236}">
                <a16:creationId xmlns:a16="http://schemas.microsoft.com/office/drawing/2014/main" id="{D8EC50C8-B7CB-4FAD-A1F3-09C0560BF413}"/>
              </a:ext>
            </a:extLst>
          </p:cNvPr>
          <p:cNvSpPr>
            <a:spLocks noGrp="1"/>
          </p:cNvSpPr>
          <p:nvPr>
            <p:ph type="ftr" sz="quarter" idx="11"/>
          </p:nvPr>
        </p:nvSpPr>
        <p:spPr/>
        <p:txBody>
          <a:bodyPr/>
          <a:lstStyle/>
          <a:p>
            <a:r>
              <a:rPr lang="en-US"/>
              <a:t>Babylon</a:t>
            </a:r>
            <a:endParaRPr lang="en-US" dirty="0"/>
          </a:p>
        </p:txBody>
      </p:sp>
      <p:sp>
        <p:nvSpPr>
          <p:cNvPr id="5" name="Slide Number Placeholder 4">
            <a:extLst>
              <a:ext uri="{FF2B5EF4-FFF2-40B4-BE49-F238E27FC236}">
                <a16:creationId xmlns:a16="http://schemas.microsoft.com/office/drawing/2014/main" id="{9B00F1AA-0AD7-44DF-B925-183494106372}"/>
              </a:ext>
            </a:extLst>
          </p:cNvPr>
          <p:cNvSpPr>
            <a:spLocks noGrp="1"/>
          </p:cNvSpPr>
          <p:nvPr>
            <p:ph type="sldNum" sz="quarter" idx="12"/>
          </p:nvPr>
        </p:nvSpPr>
        <p:spPr/>
        <p:txBody>
          <a:bodyPr/>
          <a:lstStyle/>
          <a:p>
            <a:fld id="{DF28FB93-0A08-4E7D-8E63-9EFA29F1E093}" type="slidenum">
              <a:rPr lang="en-US" smtClean="0"/>
              <a:pPr/>
              <a:t>10</a:t>
            </a:fld>
            <a:endParaRPr lang="en-US" dirty="0"/>
          </a:p>
        </p:txBody>
      </p:sp>
    </p:spTree>
    <p:extLst>
      <p:ext uri="{BB962C8B-B14F-4D97-AF65-F5344CB8AC3E}">
        <p14:creationId xmlns:p14="http://schemas.microsoft.com/office/powerpoint/2010/main" val="2387657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CA1F5F-B7B3-47E9-A351-4BF914B724EA}"/>
              </a:ext>
            </a:extLst>
          </p:cNvPr>
          <p:cNvSpPr/>
          <p:nvPr/>
        </p:nvSpPr>
        <p:spPr>
          <a:xfrm>
            <a:off x="243840" y="20320"/>
            <a:ext cx="8717280" cy="6617196"/>
          </a:xfrm>
          <a:prstGeom prst="rect">
            <a:avLst/>
          </a:prstGeom>
        </p:spPr>
        <p:txBody>
          <a:bodyPr wrap="square">
            <a:spAutoFit/>
          </a:bodyPr>
          <a:lstStyle/>
          <a:p>
            <a:r>
              <a:rPr lang="en-US" sz="4000" b="1" dirty="0"/>
              <a:t>THE.HANDWRITING.ON.THE.WALL</a:t>
            </a:r>
          </a:p>
          <a:p>
            <a:r>
              <a:rPr lang="en-US" sz="3200" dirty="0"/>
              <a:t>	25 Daniel, an alien away from home, but watch what he did. He purposed in his heart that he wouldn't defile himself with the king's doings down there, all the king's fancy foods and all of his dainties that he was to eat upon and his wines, and liquors. </a:t>
            </a:r>
            <a:r>
              <a:rPr lang="en-US" sz="3200" dirty="0">
                <a:solidFill>
                  <a:srgbClr val="FFFF00"/>
                </a:solidFill>
              </a:rPr>
              <a:t>But he purposed in his heart, while he was an alien, he'd keep </a:t>
            </a:r>
            <a:r>
              <a:rPr lang="en-US" sz="3200" dirty="0" err="1">
                <a:solidFill>
                  <a:srgbClr val="FFFF00"/>
                </a:solidFill>
              </a:rPr>
              <a:t>hisself</a:t>
            </a:r>
            <a:r>
              <a:rPr lang="en-US" sz="3200" dirty="0">
                <a:solidFill>
                  <a:srgbClr val="FFFF00"/>
                </a:solidFill>
              </a:rPr>
              <a:t> for God.</a:t>
            </a:r>
          </a:p>
          <a:p>
            <a:r>
              <a:rPr lang="en-US" sz="3200" dirty="0"/>
              <a:t>	Though the world forsake you, everybody laughs and calls you every fanatical name, purpose in your heart to do that which is right, that you'll have nothing to do with the world.    																	</a:t>
            </a:r>
            <a:r>
              <a:rPr lang="en-US" sz="2400" dirty="0"/>
              <a:t>56-0902</a:t>
            </a:r>
            <a:r>
              <a:rPr lang="en-US" sz="3200" dirty="0"/>
              <a:t> </a:t>
            </a:r>
          </a:p>
        </p:txBody>
      </p:sp>
      <p:sp>
        <p:nvSpPr>
          <p:cNvPr id="3" name="Date Placeholder 2">
            <a:extLst>
              <a:ext uri="{FF2B5EF4-FFF2-40B4-BE49-F238E27FC236}">
                <a16:creationId xmlns:a16="http://schemas.microsoft.com/office/drawing/2014/main" id="{0656F236-F4AB-4AB0-9A4B-47009068E0BC}"/>
              </a:ext>
            </a:extLst>
          </p:cNvPr>
          <p:cNvSpPr>
            <a:spLocks noGrp="1"/>
          </p:cNvSpPr>
          <p:nvPr>
            <p:ph type="dt" sz="half" idx="10"/>
          </p:nvPr>
        </p:nvSpPr>
        <p:spPr/>
        <p:txBody>
          <a:bodyPr/>
          <a:lstStyle/>
          <a:p>
            <a:r>
              <a:rPr lang="en-US"/>
              <a:t>12/16/2018pm</a:t>
            </a:r>
            <a:endParaRPr lang="en-US" dirty="0"/>
          </a:p>
        </p:txBody>
      </p:sp>
      <p:sp>
        <p:nvSpPr>
          <p:cNvPr id="4" name="Footer Placeholder 3">
            <a:extLst>
              <a:ext uri="{FF2B5EF4-FFF2-40B4-BE49-F238E27FC236}">
                <a16:creationId xmlns:a16="http://schemas.microsoft.com/office/drawing/2014/main" id="{CD1D68F3-DBA1-41F9-BE3E-EC9FE132C909}"/>
              </a:ext>
            </a:extLst>
          </p:cNvPr>
          <p:cNvSpPr>
            <a:spLocks noGrp="1"/>
          </p:cNvSpPr>
          <p:nvPr>
            <p:ph type="ftr" sz="quarter" idx="11"/>
          </p:nvPr>
        </p:nvSpPr>
        <p:spPr/>
        <p:txBody>
          <a:bodyPr/>
          <a:lstStyle/>
          <a:p>
            <a:r>
              <a:rPr lang="en-US" dirty="0"/>
              <a:t>n</a:t>
            </a:r>
          </a:p>
        </p:txBody>
      </p:sp>
      <p:sp>
        <p:nvSpPr>
          <p:cNvPr id="5" name="Slide Number Placeholder 4">
            <a:extLst>
              <a:ext uri="{FF2B5EF4-FFF2-40B4-BE49-F238E27FC236}">
                <a16:creationId xmlns:a16="http://schemas.microsoft.com/office/drawing/2014/main" id="{4C87ED10-6369-4B45-B396-3BD9C1BF0BC8}"/>
              </a:ext>
            </a:extLst>
          </p:cNvPr>
          <p:cNvSpPr>
            <a:spLocks noGrp="1"/>
          </p:cNvSpPr>
          <p:nvPr>
            <p:ph type="sldNum" sz="quarter" idx="12"/>
          </p:nvPr>
        </p:nvSpPr>
        <p:spPr/>
        <p:txBody>
          <a:bodyPr/>
          <a:lstStyle/>
          <a:p>
            <a:fld id="{DF28FB93-0A08-4E7D-8E63-9EFA29F1E093}" type="slidenum">
              <a:rPr lang="en-US" smtClean="0"/>
              <a:pPr/>
              <a:t>11</a:t>
            </a:fld>
            <a:endParaRPr lang="en-US" dirty="0"/>
          </a:p>
        </p:txBody>
      </p:sp>
    </p:spTree>
    <p:extLst>
      <p:ext uri="{BB962C8B-B14F-4D97-AF65-F5344CB8AC3E}">
        <p14:creationId xmlns:p14="http://schemas.microsoft.com/office/powerpoint/2010/main" val="3268541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A29699-0B84-412A-B1FE-1040A40980DE}"/>
              </a:ext>
            </a:extLst>
          </p:cNvPr>
          <p:cNvSpPr/>
          <p:nvPr/>
        </p:nvSpPr>
        <p:spPr>
          <a:xfrm>
            <a:off x="162560" y="81280"/>
            <a:ext cx="8879840" cy="6447919"/>
          </a:xfrm>
          <a:prstGeom prst="rect">
            <a:avLst/>
          </a:prstGeom>
        </p:spPr>
        <p:txBody>
          <a:bodyPr wrap="square">
            <a:spAutoFit/>
          </a:bodyPr>
          <a:lstStyle/>
          <a:p>
            <a:r>
              <a:rPr lang="en-US" sz="4000" b="1" dirty="0"/>
              <a:t>SPEAK.TO.THE.ROCK</a:t>
            </a:r>
          </a:p>
          <a:p>
            <a:r>
              <a:rPr lang="en-US" sz="3200" dirty="0"/>
              <a:t>	</a:t>
            </a:r>
            <a:r>
              <a:rPr lang="en-US" sz="3100" dirty="0"/>
              <a:t>37  My opinion of </a:t>
            </a:r>
            <a:r>
              <a:rPr lang="en-US" sz="3100" dirty="0">
                <a:solidFill>
                  <a:srgbClr val="FFFF00"/>
                </a:solidFill>
              </a:rPr>
              <a:t>culture</a:t>
            </a:r>
            <a:r>
              <a:rPr lang="en-US" sz="3100" dirty="0"/>
              <a:t> is a man that hasn't got nerve enough to kill a rabbit but can eat a bellyful of it if somebody else kills it. What we need today's not culture. What we need today is the Holy Ghost to bring faith in us to the Word of the living God. </a:t>
            </a:r>
          </a:p>
          <a:p>
            <a:r>
              <a:rPr lang="en-US" sz="3100" dirty="0"/>
              <a:t>	In this great day of education, of science, what does that mean to God? The science one time built a great big tower, was going to reach all the way into heaven. And God just set and laughed at their ignorance. And the thing He done; He sent a little tongues movement down there and confused the whole thing. 												6</a:t>
            </a:r>
            <a:r>
              <a:rPr lang="en-US" sz="2000" dirty="0"/>
              <a:t>0-0723</a:t>
            </a:r>
          </a:p>
        </p:txBody>
      </p:sp>
      <p:sp>
        <p:nvSpPr>
          <p:cNvPr id="3" name="Date Placeholder 2">
            <a:extLst>
              <a:ext uri="{FF2B5EF4-FFF2-40B4-BE49-F238E27FC236}">
                <a16:creationId xmlns:a16="http://schemas.microsoft.com/office/drawing/2014/main" id="{6238789E-DB7F-405B-AAFE-27F3FE83DE5A}"/>
              </a:ext>
            </a:extLst>
          </p:cNvPr>
          <p:cNvSpPr>
            <a:spLocks noGrp="1"/>
          </p:cNvSpPr>
          <p:nvPr>
            <p:ph type="dt" sz="half" idx="10"/>
          </p:nvPr>
        </p:nvSpPr>
        <p:spPr/>
        <p:txBody>
          <a:bodyPr/>
          <a:lstStyle/>
          <a:p>
            <a:r>
              <a:rPr lang="en-US"/>
              <a:t>12/16/2018pm</a:t>
            </a:r>
            <a:endParaRPr lang="en-US" dirty="0"/>
          </a:p>
        </p:txBody>
      </p:sp>
      <p:sp>
        <p:nvSpPr>
          <p:cNvPr id="4" name="Footer Placeholder 3">
            <a:extLst>
              <a:ext uri="{FF2B5EF4-FFF2-40B4-BE49-F238E27FC236}">
                <a16:creationId xmlns:a16="http://schemas.microsoft.com/office/drawing/2014/main" id="{C7975F2C-7CAE-47BA-A1F7-19C95E41FA17}"/>
              </a:ext>
            </a:extLst>
          </p:cNvPr>
          <p:cNvSpPr>
            <a:spLocks noGrp="1"/>
          </p:cNvSpPr>
          <p:nvPr>
            <p:ph type="ftr" sz="quarter" idx="11"/>
          </p:nvPr>
        </p:nvSpPr>
        <p:spPr/>
        <p:txBody>
          <a:bodyPr/>
          <a:lstStyle/>
          <a:p>
            <a:r>
              <a:rPr lang="en-US"/>
              <a:t>Babylon</a:t>
            </a:r>
            <a:endParaRPr lang="en-US" dirty="0"/>
          </a:p>
        </p:txBody>
      </p:sp>
      <p:sp>
        <p:nvSpPr>
          <p:cNvPr id="5" name="Slide Number Placeholder 4">
            <a:extLst>
              <a:ext uri="{FF2B5EF4-FFF2-40B4-BE49-F238E27FC236}">
                <a16:creationId xmlns:a16="http://schemas.microsoft.com/office/drawing/2014/main" id="{3BB7F282-D124-4D5B-966E-87591AC882D6}"/>
              </a:ext>
            </a:extLst>
          </p:cNvPr>
          <p:cNvSpPr>
            <a:spLocks noGrp="1"/>
          </p:cNvSpPr>
          <p:nvPr>
            <p:ph type="sldNum" sz="quarter" idx="12"/>
          </p:nvPr>
        </p:nvSpPr>
        <p:spPr/>
        <p:txBody>
          <a:bodyPr/>
          <a:lstStyle/>
          <a:p>
            <a:fld id="{DF28FB93-0A08-4E7D-8E63-9EFA29F1E093}" type="slidenum">
              <a:rPr lang="en-US" smtClean="0"/>
              <a:pPr/>
              <a:t>12</a:t>
            </a:fld>
            <a:endParaRPr lang="en-US" dirty="0"/>
          </a:p>
        </p:txBody>
      </p:sp>
    </p:spTree>
    <p:extLst>
      <p:ext uri="{BB962C8B-B14F-4D97-AF65-F5344CB8AC3E}">
        <p14:creationId xmlns:p14="http://schemas.microsoft.com/office/powerpoint/2010/main" val="3740698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963035-BA0B-4257-BD6C-326CFBA3696B}"/>
              </a:ext>
            </a:extLst>
          </p:cNvPr>
          <p:cNvSpPr/>
          <p:nvPr/>
        </p:nvSpPr>
        <p:spPr>
          <a:xfrm>
            <a:off x="203200" y="116572"/>
            <a:ext cx="8737600" cy="5078313"/>
          </a:xfrm>
          <a:prstGeom prst="rect">
            <a:avLst/>
          </a:prstGeom>
        </p:spPr>
        <p:txBody>
          <a:bodyPr wrap="square">
            <a:spAutoFit/>
          </a:bodyPr>
          <a:lstStyle/>
          <a:p>
            <a:r>
              <a:rPr lang="en-US" sz="3600" b="1" dirty="0"/>
              <a:t>LET.YOUR.LIGHT.SO.SHINE.BEFORE.MEN</a:t>
            </a:r>
          </a:p>
          <a:p>
            <a:r>
              <a:rPr lang="en-US" sz="2800" dirty="0"/>
              <a:t>	8  </a:t>
            </a:r>
            <a:r>
              <a:rPr lang="en-US" sz="3200" dirty="0"/>
              <a:t>Lady, </a:t>
            </a:r>
            <a:r>
              <a:rPr lang="en-US" sz="3200" dirty="0" err="1"/>
              <a:t>oneime</a:t>
            </a:r>
            <a:r>
              <a:rPr lang="en-US" sz="3200" dirty="0"/>
              <a:t>, told me, "Bro. Branham, do you mean to tell me you hunt rabbits?“ I said, "Yes, ma'am.“ And she said, "Oh, that's ridiculous. You shouldn't shoot those rabbits. Then, season wasn't over till the same lady said, "</a:t>
            </a:r>
            <a:r>
              <a:rPr lang="en-US" sz="3200" i="1" dirty="0"/>
              <a:t>Would you bring me a couple of those rabbits? They're the finest things I ever eat.“</a:t>
            </a:r>
            <a:r>
              <a:rPr lang="en-US" sz="3200" dirty="0"/>
              <a:t> I said, "</a:t>
            </a:r>
            <a:r>
              <a:rPr lang="en-US" sz="3200" dirty="0">
                <a:solidFill>
                  <a:srgbClr val="FFFF00"/>
                </a:solidFill>
              </a:rPr>
              <a:t>Well, I guess that's what I call culture." </a:t>
            </a:r>
            <a:r>
              <a:rPr lang="en-US" sz="3200" dirty="0"/>
              <a:t>And someone said, "What do you mean?“ </a:t>
            </a:r>
            <a:endParaRPr lang="en-US" dirty="0"/>
          </a:p>
        </p:txBody>
      </p:sp>
      <p:sp>
        <p:nvSpPr>
          <p:cNvPr id="3" name="Date Placeholder 2">
            <a:extLst>
              <a:ext uri="{FF2B5EF4-FFF2-40B4-BE49-F238E27FC236}">
                <a16:creationId xmlns:a16="http://schemas.microsoft.com/office/drawing/2014/main" id="{3496505C-EAEA-4870-B3BB-E3BD4AB63678}"/>
              </a:ext>
            </a:extLst>
          </p:cNvPr>
          <p:cNvSpPr>
            <a:spLocks noGrp="1"/>
          </p:cNvSpPr>
          <p:nvPr>
            <p:ph type="dt" sz="half" idx="10"/>
          </p:nvPr>
        </p:nvSpPr>
        <p:spPr/>
        <p:txBody>
          <a:bodyPr/>
          <a:lstStyle/>
          <a:p>
            <a:r>
              <a:rPr lang="en-US"/>
              <a:t>12/16/2018pm</a:t>
            </a:r>
            <a:endParaRPr lang="en-US" dirty="0"/>
          </a:p>
        </p:txBody>
      </p:sp>
      <p:sp>
        <p:nvSpPr>
          <p:cNvPr id="4" name="Footer Placeholder 3">
            <a:extLst>
              <a:ext uri="{FF2B5EF4-FFF2-40B4-BE49-F238E27FC236}">
                <a16:creationId xmlns:a16="http://schemas.microsoft.com/office/drawing/2014/main" id="{E0257998-34EC-4AA1-A9A2-77221A9F7512}"/>
              </a:ext>
            </a:extLst>
          </p:cNvPr>
          <p:cNvSpPr>
            <a:spLocks noGrp="1"/>
          </p:cNvSpPr>
          <p:nvPr>
            <p:ph type="ftr" sz="quarter" idx="11"/>
          </p:nvPr>
        </p:nvSpPr>
        <p:spPr/>
        <p:txBody>
          <a:bodyPr/>
          <a:lstStyle/>
          <a:p>
            <a:r>
              <a:rPr lang="en-US"/>
              <a:t>Babylon</a:t>
            </a:r>
            <a:endParaRPr lang="en-US" dirty="0"/>
          </a:p>
        </p:txBody>
      </p:sp>
      <p:sp>
        <p:nvSpPr>
          <p:cNvPr id="5" name="Slide Number Placeholder 4">
            <a:extLst>
              <a:ext uri="{FF2B5EF4-FFF2-40B4-BE49-F238E27FC236}">
                <a16:creationId xmlns:a16="http://schemas.microsoft.com/office/drawing/2014/main" id="{B7A8B1F9-D5B1-4D6D-BE25-0BB03295C0DB}"/>
              </a:ext>
            </a:extLst>
          </p:cNvPr>
          <p:cNvSpPr>
            <a:spLocks noGrp="1"/>
          </p:cNvSpPr>
          <p:nvPr>
            <p:ph type="sldNum" sz="quarter" idx="12"/>
          </p:nvPr>
        </p:nvSpPr>
        <p:spPr/>
        <p:txBody>
          <a:bodyPr/>
          <a:lstStyle/>
          <a:p>
            <a:fld id="{DF28FB93-0A08-4E7D-8E63-9EFA29F1E093}" type="slidenum">
              <a:rPr lang="en-US" smtClean="0"/>
              <a:pPr/>
              <a:t>13</a:t>
            </a:fld>
            <a:endParaRPr lang="en-US" dirty="0"/>
          </a:p>
        </p:txBody>
      </p:sp>
    </p:spTree>
    <p:extLst>
      <p:ext uri="{BB962C8B-B14F-4D97-AF65-F5344CB8AC3E}">
        <p14:creationId xmlns:p14="http://schemas.microsoft.com/office/powerpoint/2010/main" val="208288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706A7D-4436-4A59-8E93-FF56C5099D34}"/>
              </a:ext>
            </a:extLst>
          </p:cNvPr>
          <p:cNvSpPr/>
          <p:nvPr/>
        </p:nvSpPr>
        <p:spPr>
          <a:xfrm>
            <a:off x="294640" y="193041"/>
            <a:ext cx="8514080" cy="5324535"/>
          </a:xfrm>
          <a:prstGeom prst="rect">
            <a:avLst/>
          </a:prstGeom>
        </p:spPr>
        <p:txBody>
          <a:bodyPr wrap="square">
            <a:spAutoFit/>
          </a:bodyPr>
          <a:lstStyle/>
          <a:p>
            <a:r>
              <a:rPr lang="en-US" sz="3200" dirty="0"/>
              <a:t>	I said, "That lady has culture. </a:t>
            </a:r>
            <a:r>
              <a:rPr lang="en-US" sz="3200" dirty="0">
                <a:solidFill>
                  <a:srgbClr val="FFFF00"/>
                </a:solidFill>
              </a:rPr>
              <a:t>Culture is someone who hasn't got nerve enough to kill a rabbit, but they eat after someone else has killed it."</a:t>
            </a:r>
          </a:p>
          <a:p>
            <a:r>
              <a:rPr lang="en-US" sz="3200" dirty="0"/>
              <a:t>	9 I'm a conservationist. I do not believe in killing and wasting. I teach my boys, them who are hunting with me, never take nothing 'less you're fixing to eat it. Leave it alone. Don't shoot a bird just for a target. See, that's not right. Got a target? Set it up out there and shoot at it.</a:t>
            </a:r>
          </a:p>
          <a:p>
            <a:pPr algn="r"/>
            <a:r>
              <a:rPr lang="en-US" sz="2000" dirty="0"/>
              <a:t>61-0903</a:t>
            </a:r>
            <a:endParaRPr lang="en-US" sz="3200" dirty="0"/>
          </a:p>
        </p:txBody>
      </p:sp>
      <p:sp>
        <p:nvSpPr>
          <p:cNvPr id="3" name="Date Placeholder 2">
            <a:extLst>
              <a:ext uri="{FF2B5EF4-FFF2-40B4-BE49-F238E27FC236}">
                <a16:creationId xmlns:a16="http://schemas.microsoft.com/office/drawing/2014/main" id="{A6FC6DBB-B0E3-423E-BA63-F94C2BDB3AA0}"/>
              </a:ext>
            </a:extLst>
          </p:cNvPr>
          <p:cNvSpPr>
            <a:spLocks noGrp="1"/>
          </p:cNvSpPr>
          <p:nvPr>
            <p:ph type="dt" sz="half" idx="10"/>
          </p:nvPr>
        </p:nvSpPr>
        <p:spPr/>
        <p:txBody>
          <a:bodyPr/>
          <a:lstStyle/>
          <a:p>
            <a:r>
              <a:rPr lang="en-US"/>
              <a:t>12/16/2018pm</a:t>
            </a:r>
            <a:endParaRPr lang="en-US" dirty="0"/>
          </a:p>
        </p:txBody>
      </p:sp>
      <p:sp>
        <p:nvSpPr>
          <p:cNvPr id="4" name="Footer Placeholder 3">
            <a:extLst>
              <a:ext uri="{FF2B5EF4-FFF2-40B4-BE49-F238E27FC236}">
                <a16:creationId xmlns:a16="http://schemas.microsoft.com/office/drawing/2014/main" id="{C05C5635-A763-4E09-9B9B-8C78FD716501}"/>
              </a:ext>
            </a:extLst>
          </p:cNvPr>
          <p:cNvSpPr>
            <a:spLocks noGrp="1"/>
          </p:cNvSpPr>
          <p:nvPr>
            <p:ph type="ftr" sz="quarter" idx="11"/>
          </p:nvPr>
        </p:nvSpPr>
        <p:spPr/>
        <p:txBody>
          <a:bodyPr/>
          <a:lstStyle/>
          <a:p>
            <a:r>
              <a:rPr lang="en-US"/>
              <a:t>Babylon</a:t>
            </a:r>
            <a:endParaRPr lang="en-US" dirty="0"/>
          </a:p>
        </p:txBody>
      </p:sp>
      <p:sp>
        <p:nvSpPr>
          <p:cNvPr id="5" name="Slide Number Placeholder 4">
            <a:extLst>
              <a:ext uri="{FF2B5EF4-FFF2-40B4-BE49-F238E27FC236}">
                <a16:creationId xmlns:a16="http://schemas.microsoft.com/office/drawing/2014/main" id="{E3BD2648-FADB-4022-943B-47F6490B3281}"/>
              </a:ext>
            </a:extLst>
          </p:cNvPr>
          <p:cNvSpPr>
            <a:spLocks noGrp="1"/>
          </p:cNvSpPr>
          <p:nvPr>
            <p:ph type="sldNum" sz="quarter" idx="12"/>
          </p:nvPr>
        </p:nvSpPr>
        <p:spPr/>
        <p:txBody>
          <a:bodyPr/>
          <a:lstStyle/>
          <a:p>
            <a:fld id="{DF28FB93-0A08-4E7D-8E63-9EFA29F1E093}" type="slidenum">
              <a:rPr lang="en-US" smtClean="0"/>
              <a:pPr/>
              <a:t>14</a:t>
            </a:fld>
            <a:endParaRPr lang="en-US" dirty="0"/>
          </a:p>
        </p:txBody>
      </p:sp>
    </p:spTree>
    <p:extLst>
      <p:ext uri="{BB962C8B-B14F-4D97-AF65-F5344CB8AC3E}">
        <p14:creationId xmlns:p14="http://schemas.microsoft.com/office/powerpoint/2010/main" val="3612019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12/16/2018pm</a:t>
            </a:r>
          </a:p>
        </p:txBody>
      </p:sp>
      <p:sp>
        <p:nvSpPr>
          <p:cNvPr id="3" name="Slide Number Placeholder 2"/>
          <p:cNvSpPr>
            <a:spLocks noGrp="1"/>
          </p:cNvSpPr>
          <p:nvPr>
            <p:ph type="sldNum" sz="quarter" idx="11"/>
          </p:nvPr>
        </p:nvSpPr>
        <p:spPr/>
        <p:txBody>
          <a:bodyPr/>
          <a:lstStyle/>
          <a:p>
            <a:fld id="{8834E5BB-43A6-489D-BBC2-F270394D1B59}" type="slidenum">
              <a:rPr lang="en-US" smtClean="0"/>
              <a:t>15</a:t>
            </a:fld>
            <a:endParaRPr lang="en-US"/>
          </a:p>
        </p:txBody>
      </p:sp>
      <p:sp>
        <p:nvSpPr>
          <p:cNvPr id="4" name="Footer Placeholder 3"/>
          <p:cNvSpPr>
            <a:spLocks noGrp="1"/>
          </p:cNvSpPr>
          <p:nvPr>
            <p:ph type="ftr" sz="quarter" idx="12"/>
          </p:nvPr>
        </p:nvSpPr>
        <p:spPr/>
        <p:txBody>
          <a:bodyPr/>
          <a:lstStyle/>
          <a:p>
            <a:r>
              <a:rPr lang="en-US"/>
              <a:t>Babylon</a:t>
            </a:r>
          </a:p>
        </p:txBody>
      </p:sp>
      <p:sp>
        <p:nvSpPr>
          <p:cNvPr id="5" name="Rectangle 4"/>
          <p:cNvSpPr/>
          <p:nvPr/>
        </p:nvSpPr>
        <p:spPr>
          <a:xfrm>
            <a:off x="152400" y="103049"/>
            <a:ext cx="8763000" cy="6063198"/>
          </a:xfrm>
          <a:prstGeom prst="rect">
            <a:avLst/>
          </a:prstGeom>
        </p:spPr>
        <p:txBody>
          <a:bodyPr wrap="square">
            <a:spAutoFit/>
          </a:bodyPr>
          <a:lstStyle/>
          <a:p>
            <a:r>
              <a:rPr lang="en-US" sz="4000" b="1" dirty="0"/>
              <a:t>TOTAL.SEPARATION</a:t>
            </a:r>
          </a:p>
          <a:p>
            <a:r>
              <a:rPr lang="en-US" sz="3200" dirty="0"/>
              <a:t>		32 It is a total separation. </a:t>
            </a:r>
            <a:r>
              <a:rPr lang="en-US" sz="3200" dirty="0">
                <a:solidFill>
                  <a:srgbClr val="FFFF00"/>
                </a:solidFill>
              </a:rPr>
              <a:t>We're not to go back into the world no more, or have anything to do with the world, but cleave only unto God. </a:t>
            </a:r>
            <a:r>
              <a:rPr lang="en-US" sz="3200" dirty="0"/>
              <a:t>Jesus is coming after a Bride, a Woman, a Church that's separated from the things of the world, or the cares of the world. She is separated from the fashions of this modern age that we live in. </a:t>
            </a:r>
          </a:p>
          <a:p>
            <a:r>
              <a:rPr lang="en-US" sz="3200" dirty="0"/>
              <a:t>	She is separated from the cares and the traditions of churches. She is separated only to God, and God is the Word. 		</a:t>
            </a:r>
            <a:r>
              <a:rPr lang="en-US" sz="2800" dirty="0"/>
              <a:t>																		64-0121</a:t>
            </a:r>
          </a:p>
        </p:txBody>
      </p:sp>
    </p:spTree>
    <p:extLst>
      <p:ext uri="{BB962C8B-B14F-4D97-AF65-F5344CB8AC3E}">
        <p14:creationId xmlns:p14="http://schemas.microsoft.com/office/powerpoint/2010/main" val="365488656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5C65E7-4660-4175-B255-1EC722C67C54}"/>
              </a:ext>
            </a:extLst>
          </p:cNvPr>
          <p:cNvSpPr/>
          <p:nvPr/>
        </p:nvSpPr>
        <p:spPr>
          <a:xfrm>
            <a:off x="284480" y="111761"/>
            <a:ext cx="8696960" cy="6124754"/>
          </a:xfrm>
          <a:prstGeom prst="rect">
            <a:avLst/>
          </a:prstGeom>
        </p:spPr>
        <p:txBody>
          <a:bodyPr wrap="square">
            <a:spAutoFit/>
          </a:bodyPr>
          <a:lstStyle/>
          <a:p>
            <a:r>
              <a:rPr lang="en-US" sz="4000" b="1" dirty="0"/>
              <a:t>WHY.ARE.WE.NOT.A.DENOMINATION</a:t>
            </a:r>
          </a:p>
          <a:p>
            <a:r>
              <a:rPr lang="en-US" sz="3200" dirty="0"/>
              <a:t>	57 Now, notice the woman, the church; she was Mystery Babylon. We see her appear by Nimrod. What was Nimrod's purpose? </a:t>
            </a:r>
            <a:r>
              <a:rPr lang="en-US" sz="3200" dirty="0">
                <a:solidFill>
                  <a:srgbClr val="FFFF00"/>
                </a:solidFill>
              </a:rPr>
              <a:t>Nimrod founded a city and caused all of the other cities to pay tribute to this city. </a:t>
            </a:r>
            <a:r>
              <a:rPr lang="en-US" sz="3200" dirty="0"/>
              <a:t>Could we see such a thing today? Is there such a place today?</a:t>
            </a:r>
          </a:p>
          <a:p>
            <a:r>
              <a:rPr lang="en-US" sz="3200" dirty="0"/>
              <a:t>	 Is there a church that has domination over every nation in the world? Certainly. Is there a place today that makes every nation pay tribute to it? 												</a:t>
            </a:r>
          </a:p>
          <a:p>
            <a:pPr algn="r"/>
            <a:r>
              <a:rPr lang="en-US" sz="3200" dirty="0"/>
              <a:t>	58-0927 </a:t>
            </a:r>
          </a:p>
        </p:txBody>
      </p:sp>
      <p:sp>
        <p:nvSpPr>
          <p:cNvPr id="5" name="Date Placeholder 4">
            <a:extLst>
              <a:ext uri="{FF2B5EF4-FFF2-40B4-BE49-F238E27FC236}">
                <a16:creationId xmlns:a16="http://schemas.microsoft.com/office/drawing/2014/main" id="{5DB9148B-865F-4AF7-A2B7-C55A88A04E29}"/>
              </a:ext>
            </a:extLst>
          </p:cNvPr>
          <p:cNvSpPr>
            <a:spLocks noGrp="1"/>
          </p:cNvSpPr>
          <p:nvPr>
            <p:ph type="dt" sz="half" idx="10"/>
          </p:nvPr>
        </p:nvSpPr>
        <p:spPr/>
        <p:txBody>
          <a:bodyPr/>
          <a:lstStyle/>
          <a:p>
            <a:r>
              <a:rPr lang="en-US"/>
              <a:t>12/16/2018pm</a:t>
            </a:r>
            <a:endParaRPr lang="en-US" dirty="0"/>
          </a:p>
        </p:txBody>
      </p:sp>
      <p:sp>
        <p:nvSpPr>
          <p:cNvPr id="6" name="Footer Placeholder 5">
            <a:extLst>
              <a:ext uri="{FF2B5EF4-FFF2-40B4-BE49-F238E27FC236}">
                <a16:creationId xmlns:a16="http://schemas.microsoft.com/office/drawing/2014/main" id="{DA9F757D-9FDE-400F-8087-D78F55E16E47}"/>
              </a:ext>
            </a:extLst>
          </p:cNvPr>
          <p:cNvSpPr>
            <a:spLocks noGrp="1"/>
          </p:cNvSpPr>
          <p:nvPr>
            <p:ph type="ftr" sz="quarter" idx="11"/>
          </p:nvPr>
        </p:nvSpPr>
        <p:spPr/>
        <p:txBody>
          <a:bodyPr/>
          <a:lstStyle/>
          <a:p>
            <a:r>
              <a:rPr lang="en-US"/>
              <a:t>Babylon</a:t>
            </a:r>
            <a:endParaRPr lang="en-US" dirty="0"/>
          </a:p>
        </p:txBody>
      </p:sp>
      <p:sp>
        <p:nvSpPr>
          <p:cNvPr id="7" name="Slide Number Placeholder 6">
            <a:extLst>
              <a:ext uri="{FF2B5EF4-FFF2-40B4-BE49-F238E27FC236}">
                <a16:creationId xmlns:a16="http://schemas.microsoft.com/office/drawing/2014/main" id="{F9A41934-F230-4176-9AEA-B8F77CEEFF4D}"/>
              </a:ext>
            </a:extLst>
          </p:cNvPr>
          <p:cNvSpPr>
            <a:spLocks noGrp="1"/>
          </p:cNvSpPr>
          <p:nvPr>
            <p:ph type="sldNum" sz="quarter" idx="12"/>
          </p:nvPr>
        </p:nvSpPr>
        <p:spPr/>
        <p:txBody>
          <a:bodyPr/>
          <a:lstStyle/>
          <a:p>
            <a:fld id="{DF28FB93-0A08-4E7D-8E63-9EFA29F1E093}" type="slidenum">
              <a:rPr lang="en-US" smtClean="0"/>
              <a:pPr/>
              <a:t>2</a:t>
            </a:fld>
            <a:endParaRPr lang="en-US" dirty="0"/>
          </a:p>
        </p:txBody>
      </p:sp>
    </p:spTree>
    <p:extLst>
      <p:ext uri="{BB962C8B-B14F-4D97-AF65-F5344CB8AC3E}">
        <p14:creationId xmlns:p14="http://schemas.microsoft.com/office/powerpoint/2010/main" val="3196969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
          <p:cNvGrpSpPr>
            <a:grpSpLocks/>
          </p:cNvGrpSpPr>
          <p:nvPr/>
        </p:nvGrpSpPr>
        <p:grpSpPr bwMode="auto">
          <a:xfrm>
            <a:off x="457200" y="381000"/>
            <a:ext cx="8229600" cy="5818186"/>
            <a:chOff x="288" y="961"/>
            <a:chExt cx="5184" cy="3665"/>
          </a:xfrm>
        </p:grpSpPr>
        <p:sp>
          <p:nvSpPr>
            <p:cNvPr id="3" name="Rectangle 5"/>
            <p:cNvSpPr>
              <a:spLocks noChangeArrowheads="1"/>
            </p:cNvSpPr>
            <p:nvPr/>
          </p:nvSpPr>
          <p:spPr bwMode="auto">
            <a:xfrm>
              <a:off x="288" y="3744"/>
              <a:ext cx="5184" cy="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n-US" sz="2500" dirty="0"/>
            </a:p>
            <a:p>
              <a:pPr algn="l"/>
              <a:r>
                <a:rPr lang="en-US" sz="3600" b="1" i="1" dirty="0"/>
                <a:t>The Little Tower of Babel</a:t>
              </a:r>
              <a:endParaRPr lang="en-US" sz="3600" dirty="0"/>
            </a:p>
            <a:p>
              <a:pPr algn="l"/>
              <a:r>
                <a:rPr lang="en-US" sz="2400" dirty="0"/>
                <a:t>Pieter the Elder </a:t>
              </a:r>
              <a:r>
                <a:rPr lang="en-US" sz="2400" dirty="0" err="1"/>
                <a:t>Bruegel</a:t>
              </a:r>
              <a:r>
                <a:rPr lang="en-US" sz="2400" dirty="0"/>
                <a:t> (c. 1563)</a:t>
              </a:r>
            </a:p>
          </p:txBody>
        </p:sp>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6" y="961"/>
              <a:ext cx="3600" cy="2975"/>
            </a:xfrm>
            <a:prstGeom prst="rect">
              <a:avLst/>
            </a:prstGeom>
            <a:noFill/>
            <a:ln w="57150">
              <a:solidFill>
                <a:srgbClr val="BD4F00">
                  <a:alpha val="50000"/>
                </a:srgbClr>
              </a:solidFill>
              <a:miter lim="800000"/>
              <a:headEnd/>
              <a:tailEnd/>
            </a:ln>
            <a:extLst>
              <a:ext uri="{909E8E84-426E-40DD-AFC4-6F175D3DCCD1}">
                <a14:hiddenFill xmlns:a14="http://schemas.microsoft.com/office/drawing/2010/main">
                  <a:solidFill>
                    <a:srgbClr val="FFFFFF"/>
                  </a:solidFill>
                </a14:hiddenFill>
              </a:ext>
            </a:extLst>
          </p:spPr>
        </p:pic>
      </p:grpSp>
      <p:sp>
        <p:nvSpPr>
          <p:cNvPr id="5" name="Date Placeholder 4"/>
          <p:cNvSpPr>
            <a:spLocks noGrp="1"/>
          </p:cNvSpPr>
          <p:nvPr>
            <p:ph type="dt" sz="half" idx="10"/>
          </p:nvPr>
        </p:nvSpPr>
        <p:spPr/>
        <p:txBody>
          <a:bodyPr/>
          <a:lstStyle/>
          <a:p>
            <a:r>
              <a:rPr lang="en-US"/>
              <a:t>12/16/2018pm</a:t>
            </a:r>
          </a:p>
        </p:txBody>
      </p:sp>
      <p:sp>
        <p:nvSpPr>
          <p:cNvPr id="6" name="Footer Placeholder 5"/>
          <p:cNvSpPr>
            <a:spLocks noGrp="1"/>
          </p:cNvSpPr>
          <p:nvPr>
            <p:ph type="ftr" sz="quarter" idx="12"/>
          </p:nvPr>
        </p:nvSpPr>
        <p:spPr/>
        <p:txBody>
          <a:bodyPr/>
          <a:lstStyle/>
          <a:p>
            <a:r>
              <a:rPr lang="en-US"/>
              <a:t>Babylon</a:t>
            </a:r>
          </a:p>
        </p:txBody>
      </p:sp>
      <p:sp>
        <p:nvSpPr>
          <p:cNvPr id="7" name="Slide Number Placeholder 6"/>
          <p:cNvSpPr>
            <a:spLocks noGrp="1"/>
          </p:cNvSpPr>
          <p:nvPr>
            <p:ph type="sldNum" sz="quarter" idx="11"/>
          </p:nvPr>
        </p:nvSpPr>
        <p:spPr/>
        <p:txBody>
          <a:bodyPr/>
          <a:lstStyle/>
          <a:p>
            <a:fld id="{8834E5BB-43A6-489D-BBC2-F270394D1B59}" type="slidenum">
              <a:rPr lang="en-US" smtClean="0"/>
              <a:t>3</a:t>
            </a:fld>
            <a:endParaRPr lang="en-US"/>
          </a:p>
        </p:txBody>
      </p:sp>
    </p:spTree>
    <p:extLst>
      <p:ext uri="{BB962C8B-B14F-4D97-AF65-F5344CB8AC3E}">
        <p14:creationId xmlns:p14="http://schemas.microsoft.com/office/powerpoint/2010/main" val="418081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7096C2-5D2F-4B1B-B064-7DB0F1641A54}"/>
              </a:ext>
            </a:extLst>
          </p:cNvPr>
          <p:cNvSpPr/>
          <p:nvPr/>
        </p:nvSpPr>
        <p:spPr>
          <a:xfrm>
            <a:off x="182880" y="111760"/>
            <a:ext cx="8757920" cy="6247864"/>
          </a:xfrm>
          <a:prstGeom prst="rect">
            <a:avLst/>
          </a:prstGeom>
        </p:spPr>
        <p:txBody>
          <a:bodyPr wrap="square">
            <a:spAutoFit/>
          </a:bodyPr>
          <a:lstStyle/>
          <a:p>
            <a:r>
              <a:rPr lang="en-US" sz="4000" b="1" dirty="0"/>
              <a:t>Literal Babylon vs. Mystery Babylon</a:t>
            </a:r>
          </a:p>
          <a:p>
            <a:r>
              <a:rPr lang="en-US" sz="2800" dirty="0"/>
              <a:t>	</a:t>
            </a:r>
            <a:r>
              <a:rPr lang="en-US" sz="3000" dirty="0"/>
              <a:t>The physical city of Babylon was originally built by Nimrod after the flood. It was located on the Euphrates River, about 55 miles south of where Baghdad, Iraq stands today. The name Babylon came from the Tower of Babel that was constructed there.</a:t>
            </a:r>
          </a:p>
          <a:p>
            <a:r>
              <a:rPr lang="en-US" sz="3000" dirty="0"/>
              <a:t>	Babylon became a large city of global prominence around 1728 BC during the reign of Hammurabi. The glory years of Babylon were achieved under Nebuchadnezzar II (604-562 BC). </a:t>
            </a:r>
          </a:p>
          <a:p>
            <a:r>
              <a:rPr lang="en-US" sz="3000" dirty="0"/>
              <a:t>	The city declined during the reign of Belshazzar, and came to ruin when Xerxes, the Persian king, destroyed it in 478 </a:t>
            </a:r>
            <a:r>
              <a:rPr lang="en-US" sz="2400" dirty="0"/>
              <a:t>BC.</a:t>
            </a:r>
            <a:endParaRPr lang="en-US" sz="3000" dirty="0"/>
          </a:p>
        </p:txBody>
      </p:sp>
      <p:sp>
        <p:nvSpPr>
          <p:cNvPr id="5" name="Date Placeholder 4">
            <a:extLst>
              <a:ext uri="{FF2B5EF4-FFF2-40B4-BE49-F238E27FC236}">
                <a16:creationId xmlns:a16="http://schemas.microsoft.com/office/drawing/2014/main" id="{377904CF-77B2-4F0C-8E6A-726094FC2062}"/>
              </a:ext>
            </a:extLst>
          </p:cNvPr>
          <p:cNvSpPr>
            <a:spLocks noGrp="1"/>
          </p:cNvSpPr>
          <p:nvPr>
            <p:ph type="dt" sz="half" idx="10"/>
          </p:nvPr>
        </p:nvSpPr>
        <p:spPr/>
        <p:txBody>
          <a:bodyPr/>
          <a:lstStyle/>
          <a:p>
            <a:r>
              <a:rPr lang="en-US"/>
              <a:t>12/16/2018pm</a:t>
            </a:r>
            <a:endParaRPr lang="en-US" dirty="0"/>
          </a:p>
        </p:txBody>
      </p:sp>
      <p:sp>
        <p:nvSpPr>
          <p:cNvPr id="6" name="Footer Placeholder 5">
            <a:extLst>
              <a:ext uri="{FF2B5EF4-FFF2-40B4-BE49-F238E27FC236}">
                <a16:creationId xmlns:a16="http://schemas.microsoft.com/office/drawing/2014/main" id="{0B709160-7B5B-4199-B5C4-1EBC6722FBAE}"/>
              </a:ext>
            </a:extLst>
          </p:cNvPr>
          <p:cNvSpPr>
            <a:spLocks noGrp="1"/>
          </p:cNvSpPr>
          <p:nvPr>
            <p:ph type="ftr" sz="quarter" idx="11"/>
          </p:nvPr>
        </p:nvSpPr>
        <p:spPr/>
        <p:txBody>
          <a:bodyPr/>
          <a:lstStyle/>
          <a:p>
            <a:r>
              <a:rPr lang="en-US"/>
              <a:t>Babylon</a:t>
            </a:r>
            <a:endParaRPr lang="en-US" dirty="0"/>
          </a:p>
        </p:txBody>
      </p:sp>
      <p:sp>
        <p:nvSpPr>
          <p:cNvPr id="7" name="Slide Number Placeholder 6">
            <a:extLst>
              <a:ext uri="{FF2B5EF4-FFF2-40B4-BE49-F238E27FC236}">
                <a16:creationId xmlns:a16="http://schemas.microsoft.com/office/drawing/2014/main" id="{49E780F2-0E66-405E-9BDA-8F2CABA3C1C2}"/>
              </a:ext>
            </a:extLst>
          </p:cNvPr>
          <p:cNvSpPr>
            <a:spLocks noGrp="1"/>
          </p:cNvSpPr>
          <p:nvPr>
            <p:ph type="sldNum" sz="quarter" idx="12"/>
          </p:nvPr>
        </p:nvSpPr>
        <p:spPr/>
        <p:txBody>
          <a:bodyPr/>
          <a:lstStyle/>
          <a:p>
            <a:fld id="{DF28FB93-0A08-4E7D-8E63-9EFA29F1E093}" type="slidenum">
              <a:rPr lang="en-US" smtClean="0"/>
              <a:pPr/>
              <a:t>4</a:t>
            </a:fld>
            <a:endParaRPr lang="en-US" dirty="0"/>
          </a:p>
        </p:txBody>
      </p:sp>
    </p:spTree>
    <p:extLst>
      <p:ext uri="{BB962C8B-B14F-4D97-AF65-F5344CB8AC3E}">
        <p14:creationId xmlns:p14="http://schemas.microsoft.com/office/powerpoint/2010/main" val="2007110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32AAD6E-5FB4-4D79-80A0-DCCD93C4E5CC}"/>
              </a:ext>
            </a:extLst>
          </p:cNvPr>
          <p:cNvSpPr/>
          <p:nvPr/>
        </p:nvSpPr>
        <p:spPr>
          <a:xfrm>
            <a:off x="213360" y="132080"/>
            <a:ext cx="8727440" cy="6647974"/>
          </a:xfrm>
          <a:prstGeom prst="rect">
            <a:avLst/>
          </a:prstGeom>
        </p:spPr>
        <p:txBody>
          <a:bodyPr wrap="square">
            <a:spAutoFit/>
          </a:bodyPr>
          <a:lstStyle/>
          <a:p>
            <a:r>
              <a:rPr lang="en-US" sz="3200" dirty="0"/>
              <a:t>	The Babylon described in Revelation is called </a:t>
            </a:r>
            <a:r>
              <a:rPr lang="en-US" sz="3200" dirty="0">
                <a:solidFill>
                  <a:srgbClr val="FFFF00"/>
                </a:solidFill>
              </a:rPr>
              <a:t>“Mystery Babylon.” </a:t>
            </a:r>
            <a:r>
              <a:rPr lang="en-US" sz="3200" dirty="0"/>
              <a:t>The prophecy of Mystery Babylon is found in Rev. 17:3-5.</a:t>
            </a:r>
          </a:p>
          <a:p>
            <a:r>
              <a:rPr lang="en-US" sz="3000" i="1" dirty="0"/>
              <a:t>	“So he carried me away in the spirit into the wilderness: and I saw a woman sit upon a scarlet colored beast, full of names of blasphemy, having seven heads and ten horns. And the woman was arrayed in purple and scarlet color, and decked with gold and precious stones and pearls, having a golden cup in her hand full of abominations and filthiness of her fornication: And upon her forehead was a name written, MYSTERY, BABYLON THE GREAT, THE MOTHER OF HARLOTS AND ABOMINATIONS OF THE EARTH.” </a:t>
            </a:r>
          </a:p>
        </p:txBody>
      </p:sp>
      <p:sp>
        <p:nvSpPr>
          <p:cNvPr id="4" name="Date Placeholder 3">
            <a:extLst>
              <a:ext uri="{FF2B5EF4-FFF2-40B4-BE49-F238E27FC236}">
                <a16:creationId xmlns:a16="http://schemas.microsoft.com/office/drawing/2014/main" id="{D53935C1-2BEF-472E-BDB4-B0BBA4FFF4A2}"/>
              </a:ext>
            </a:extLst>
          </p:cNvPr>
          <p:cNvSpPr>
            <a:spLocks noGrp="1"/>
          </p:cNvSpPr>
          <p:nvPr>
            <p:ph type="dt" sz="half" idx="10"/>
          </p:nvPr>
        </p:nvSpPr>
        <p:spPr/>
        <p:txBody>
          <a:bodyPr/>
          <a:lstStyle/>
          <a:p>
            <a:r>
              <a:rPr lang="en-US"/>
              <a:t>12/16/2018pm</a:t>
            </a:r>
            <a:endParaRPr lang="en-US" dirty="0"/>
          </a:p>
        </p:txBody>
      </p:sp>
      <p:sp>
        <p:nvSpPr>
          <p:cNvPr id="5" name="Footer Placeholder 4">
            <a:extLst>
              <a:ext uri="{FF2B5EF4-FFF2-40B4-BE49-F238E27FC236}">
                <a16:creationId xmlns:a16="http://schemas.microsoft.com/office/drawing/2014/main" id="{EDE83069-8AE0-4428-8F2B-904CFC3ADBD4}"/>
              </a:ext>
            </a:extLst>
          </p:cNvPr>
          <p:cNvSpPr>
            <a:spLocks noGrp="1"/>
          </p:cNvSpPr>
          <p:nvPr>
            <p:ph type="ftr" sz="quarter" idx="11"/>
          </p:nvPr>
        </p:nvSpPr>
        <p:spPr/>
        <p:txBody>
          <a:bodyPr/>
          <a:lstStyle/>
          <a:p>
            <a:r>
              <a:rPr lang="en-US"/>
              <a:t>Babylon</a:t>
            </a:r>
            <a:endParaRPr lang="en-US" dirty="0"/>
          </a:p>
        </p:txBody>
      </p:sp>
      <p:sp>
        <p:nvSpPr>
          <p:cNvPr id="6" name="Slide Number Placeholder 5">
            <a:extLst>
              <a:ext uri="{FF2B5EF4-FFF2-40B4-BE49-F238E27FC236}">
                <a16:creationId xmlns:a16="http://schemas.microsoft.com/office/drawing/2014/main" id="{738B7F90-DCBB-4C44-9513-BC72D46C1A6B}"/>
              </a:ext>
            </a:extLst>
          </p:cNvPr>
          <p:cNvSpPr>
            <a:spLocks noGrp="1"/>
          </p:cNvSpPr>
          <p:nvPr>
            <p:ph type="sldNum" sz="quarter" idx="12"/>
          </p:nvPr>
        </p:nvSpPr>
        <p:spPr/>
        <p:txBody>
          <a:bodyPr/>
          <a:lstStyle/>
          <a:p>
            <a:fld id="{DF28FB93-0A08-4E7D-8E63-9EFA29F1E093}" type="slidenum">
              <a:rPr lang="en-US" smtClean="0"/>
              <a:pPr/>
              <a:t>5</a:t>
            </a:fld>
            <a:endParaRPr lang="en-US" dirty="0"/>
          </a:p>
        </p:txBody>
      </p:sp>
    </p:spTree>
    <p:extLst>
      <p:ext uri="{BB962C8B-B14F-4D97-AF65-F5344CB8AC3E}">
        <p14:creationId xmlns:p14="http://schemas.microsoft.com/office/powerpoint/2010/main" val="2194454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82D2E0-B032-4BD8-A02F-6646B1DE9C7F}"/>
              </a:ext>
            </a:extLst>
          </p:cNvPr>
          <p:cNvSpPr/>
          <p:nvPr/>
        </p:nvSpPr>
        <p:spPr>
          <a:xfrm>
            <a:off x="162560" y="142240"/>
            <a:ext cx="8707120" cy="4647426"/>
          </a:xfrm>
          <a:prstGeom prst="rect">
            <a:avLst/>
          </a:prstGeom>
        </p:spPr>
        <p:txBody>
          <a:bodyPr wrap="square">
            <a:spAutoFit/>
          </a:bodyPr>
          <a:lstStyle/>
          <a:p>
            <a:r>
              <a:rPr lang="en-US" sz="4000" b="1" dirty="0"/>
              <a:t>WHY.ARE.WE.NOT.A.DENOMINATION</a:t>
            </a:r>
          </a:p>
          <a:p>
            <a:r>
              <a:rPr lang="en-US" sz="3200" dirty="0"/>
              <a:t>	185  And none of these other church ages… never did pick up that Name again, never got that Name, </a:t>
            </a:r>
            <a:r>
              <a:rPr lang="en-US" sz="3200" dirty="0" err="1"/>
              <a:t>'cause</a:t>
            </a:r>
            <a:r>
              <a:rPr lang="en-US" sz="3200" dirty="0"/>
              <a:t> it went out during this time. </a:t>
            </a:r>
          </a:p>
          <a:p>
            <a:r>
              <a:rPr lang="en-US" sz="3200" dirty="0"/>
              <a:t>	Now, oh, how we could lay that on to them false teachings now, right there, show you it's a mother, </a:t>
            </a:r>
            <a:r>
              <a:rPr lang="en-US" sz="3200" dirty="0">
                <a:solidFill>
                  <a:srgbClr val="FFFF00"/>
                </a:solidFill>
              </a:rPr>
              <a:t>the Catholic church the mother of all of it, how she's "Mother, Mystery, Babylon.“</a:t>
            </a:r>
          </a:p>
          <a:p>
            <a:pPr algn="r"/>
            <a:r>
              <a:rPr lang="en-US" sz="3200" dirty="0"/>
              <a:t>58-0927</a:t>
            </a:r>
          </a:p>
        </p:txBody>
      </p:sp>
      <p:sp>
        <p:nvSpPr>
          <p:cNvPr id="3" name="Date Placeholder 2">
            <a:extLst>
              <a:ext uri="{FF2B5EF4-FFF2-40B4-BE49-F238E27FC236}">
                <a16:creationId xmlns:a16="http://schemas.microsoft.com/office/drawing/2014/main" id="{E15AE0FB-9712-45EF-B9D5-EAB4A2102447}"/>
              </a:ext>
            </a:extLst>
          </p:cNvPr>
          <p:cNvSpPr>
            <a:spLocks noGrp="1"/>
          </p:cNvSpPr>
          <p:nvPr>
            <p:ph type="dt" sz="half" idx="10"/>
          </p:nvPr>
        </p:nvSpPr>
        <p:spPr/>
        <p:txBody>
          <a:bodyPr/>
          <a:lstStyle/>
          <a:p>
            <a:r>
              <a:rPr lang="en-US"/>
              <a:t>12/16/2018pm</a:t>
            </a:r>
            <a:endParaRPr lang="en-US" dirty="0"/>
          </a:p>
        </p:txBody>
      </p:sp>
      <p:sp>
        <p:nvSpPr>
          <p:cNvPr id="4" name="Footer Placeholder 3">
            <a:extLst>
              <a:ext uri="{FF2B5EF4-FFF2-40B4-BE49-F238E27FC236}">
                <a16:creationId xmlns:a16="http://schemas.microsoft.com/office/drawing/2014/main" id="{24E3DF1E-81FC-4111-B1E8-CF552C4A14A8}"/>
              </a:ext>
            </a:extLst>
          </p:cNvPr>
          <p:cNvSpPr>
            <a:spLocks noGrp="1"/>
          </p:cNvSpPr>
          <p:nvPr>
            <p:ph type="ftr" sz="quarter" idx="11"/>
          </p:nvPr>
        </p:nvSpPr>
        <p:spPr/>
        <p:txBody>
          <a:bodyPr/>
          <a:lstStyle/>
          <a:p>
            <a:r>
              <a:rPr lang="en-US"/>
              <a:t>Babylon</a:t>
            </a:r>
            <a:endParaRPr lang="en-US" dirty="0"/>
          </a:p>
        </p:txBody>
      </p:sp>
      <p:sp>
        <p:nvSpPr>
          <p:cNvPr id="5" name="Slide Number Placeholder 4">
            <a:extLst>
              <a:ext uri="{FF2B5EF4-FFF2-40B4-BE49-F238E27FC236}">
                <a16:creationId xmlns:a16="http://schemas.microsoft.com/office/drawing/2014/main" id="{2FAD1D9D-A473-46DC-A4E3-6D32F638EBA4}"/>
              </a:ext>
            </a:extLst>
          </p:cNvPr>
          <p:cNvSpPr>
            <a:spLocks noGrp="1"/>
          </p:cNvSpPr>
          <p:nvPr>
            <p:ph type="sldNum" sz="quarter" idx="12"/>
          </p:nvPr>
        </p:nvSpPr>
        <p:spPr/>
        <p:txBody>
          <a:bodyPr/>
          <a:lstStyle/>
          <a:p>
            <a:fld id="{DF28FB93-0A08-4E7D-8E63-9EFA29F1E093}" type="slidenum">
              <a:rPr lang="en-US" smtClean="0"/>
              <a:pPr/>
              <a:t>6</a:t>
            </a:fld>
            <a:endParaRPr lang="en-US" dirty="0"/>
          </a:p>
        </p:txBody>
      </p:sp>
    </p:spTree>
    <p:extLst>
      <p:ext uri="{BB962C8B-B14F-4D97-AF65-F5344CB8AC3E}">
        <p14:creationId xmlns:p14="http://schemas.microsoft.com/office/powerpoint/2010/main" val="2710939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7F8212-BA30-4A68-B3BD-D5AE51A5C620}"/>
              </a:ext>
            </a:extLst>
          </p:cNvPr>
          <p:cNvSpPr/>
          <p:nvPr/>
        </p:nvSpPr>
        <p:spPr>
          <a:xfrm>
            <a:off x="101600" y="81281"/>
            <a:ext cx="8961120" cy="6617196"/>
          </a:xfrm>
          <a:prstGeom prst="rect">
            <a:avLst/>
          </a:prstGeom>
        </p:spPr>
        <p:txBody>
          <a:bodyPr wrap="square">
            <a:spAutoFit/>
          </a:bodyPr>
          <a:lstStyle/>
          <a:p>
            <a:r>
              <a:rPr lang="en-US" sz="4000" b="1" spc="-150" dirty="0"/>
              <a:t>WHY.I'M.AGAINST.ORGANIZED.RELIGION</a:t>
            </a:r>
            <a:endParaRPr lang="en-US" sz="3200" b="1" spc="-150" dirty="0"/>
          </a:p>
          <a:p>
            <a:r>
              <a:rPr lang="en-US" sz="3200" dirty="0"/>
              <a:t>	218 Notice, this is the angel of Light, the last angel, it's the angel in the church age to the Laodicea. It's the Laodicea messenger, because the next chapter is the 19</a:t>
            </a:r>
            <a:r>
              <a:rPr lang="en-US" sz="3200" baseline="30000" dirty="0"/>
              <a:t>th</a:t>
            </a:r>
            <a:r>
              <a:rPr lang="en-US" sz="3200" dirty="0"/>
              <a:t>, which is the coming Bride. 	And this is the last angel that came to bring Light before the coming of the Bride to go meet Christ. It was the Laodicean Church Age, then. 	</a:t>
            </a:r>
            <a:r>
              <a:rPr lang="en-US" sz="3200" dirty="0">
                <a:solidFill>
                  <a:srgbClr val="FFFF00"/>
                </a:solidFill>
              </a:rPr>
              <a:t>What was the Laodicean Church Age </a:t>
            </a:r>
            <a:r>
              <a:rPr lang="en-US" sz="3200" dirty="0" err="1">
                <a:solidFill>
                  <a:srgbClr val="FFFF00"/>
                </a:solidFill>
              </a:rPr>
              <a:t>messen</a:t>
            </a:r>
            <a:r>
              <a:rPr lang="en-US" sz="3200" dirty="0">
                <a:solidFill>
                  <a:srgbClr val="FFFF00"/>
                </a:solidFill>
              </a:rPr>
              <a:t>-ger? Calling them out of Babylon!</a:t>
            </a:r>
            <a:r>
              <a:rPr lang="en-US" sz="3200" dirty="0"/>
              <a:t> Churches caught in her cage with her, with her dogmas, denying the Word and accepting dogmas. </a:t>
            </a:r>
          </a:p>
          <a:p>
            <a:pPr algn="r"/>
            <a:r>
              <a:rPr lang="en-US" sz="3200" dirty="0"/>
              <a:t>62-1111</a:t>
            </a:r>
          </a:p>
        </p:txBody>
      </p:sp>
      <p:sp>
        <p:nvSpPr>
          <p:cNvPr id="3" name="Date Placeholder 2">
            <a:extLst>
              <a:ext uri="{FF2B5EF4-FFF2-40B4-BE49-F238E27FC236}">
                <a16:creationId xmlns:a16="http://schemas.microsoft.com/office/drawing/2014/main" id="{BB78EA93-B189-430E-979B-B18F4909EF0F}"/>
              </a:ext>
            </a:extLst>
          </p:cNvPr>
          <p:cNvSpPr>
            <a:spLocks noGrp="1"/>
          </p:cNvSpPr>
          <p:nvPr>
            <p:ph type="dt" sz="half" idx="10"/>
          </p:nvPr>
        </p:nvSpPr>
        <p:spPr/>
        <p:txBody>
          <a:bodyPr/>
          <a:lstStyle/>
          <a:p>
            <a:r>
              <a:rPr lang="en-US"/>
              <a:t>12/16/2018pm</a:t>
            </a:r>
            <a:endParaRPr lang="en-US" dirty="0"/>
          </a:p>
        </p:txBody>
      </p:sp>
      <p:sp>
        <p:nvSpPr>
          <p:cNvPr id="4" name="Footer Placeholder 3">
            <a:extLst>
              <a:ext uri="{FF2B5EF4-FFF2-40B4-BE49-F238E27FC236}">
                <a16:creationId xmlns:a16="http://schemas.microsoft.com/office/drawing/2014/main" id="{5ECDCCFC-D9EE-4638-B92B-DFA61013BC0F}"/>
              </a:ext>
            </a:extLst>
          </p:cNvPr>
          <p:cNvSpPr>
            <a:spLocks noGrp="1"/>
          </p:cNvSpPr>
          <p:nvPr>
            <p:ph type="ftr" sz="quarter" idx="11"/>
          </p:nvPr>
        </p:nvSpPr>
        <p:spPr/>
        <p:txBody>
          <a:bodyPr/>
          <a:lstStyle/>
          <a:p>
            <a:r>
              <a:rPr lang="en-US"/>
              <a:t>Babylon</a:t>
            </a:r>
            <a:endParaRPr lang="en-US" dirty="0"/>
          </a:p>
        </p:txBody>
      </p:sp>
      <p:sp>
        <p:nvSpPr>
          <p:cNvPr id="5" name="Slide Number Placeholder 4">
            <a:extLst>
              <a:ext uri="{FF2B5EF4-FFF2-40B4-BE49-F238E27FC236}">
                <a16:creationId xmlns:a16="http://schemas.microsoft.com/office/drawing/2014/main" id="{A4EBA8C1-963B-434A-BF16-7337CDCB9204}"/>
              </a:ext>
            </a:extLst>
          </p:cNvPr>
          <p:cNvSpPr>
            <a:spLocks noGrp="1"/>
          </p:cNvSpPr>
          <p:nvPr>
            <p:ph type="sldNum" sz="quarter" idx="12"/>
          </p:nvPr>
        </p:nvSpPr>
        <p:spPr/>
        <p:txBody>
          <a:bodyPr/>
          <a:lstStyle/>
          <a:p>
            <a:fld id="{DF28FB93-0A08-4E7D-8E63-9EFA29F1E093}" type="slidenum">
              <a:rPr lang="en-US" smtClean="0"/>
              <a:pPr/>
              <a:t>7</a:t>
            </a:fld>
            <a:endParaRPr lang="en-US" dirty="0"/>
          </a:p>
        </p:txBody>
      </p:sp>
    </p:spTree>
    <p:extLst>
      <p:ext uri="{BB962C8B-B14F-4D97-AF65-F5344CB8AC3E}">
        <p14:creationId xmlns:p14="http://schemas.microsoft.com/office/powerpoint/2010/main" val="590641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047C3A-1C32-4ABF-86CF-581658F30251}"/>
              </a:ext>
            </a:extLst>
          </p:cNvPr>
          <p:cNvSpPr/>
          <p:nvPr/>
        </p:nvSpPr>
        <p:spPr>
          <a:xfrm>
            <a:off x="152400" y="71120"/>
            <a:ext cx="8788400" cy="6063198"/>
          </a:xfrm>
          <a:prstGeom prst="rect">
            <a:avLst/>
          </a:prstGeom>
        </p:spPr>
        <p:txBody>
          <a:bodyPr wrap="square">
            <a:spAutoFit/>
          </a:bodyPr>
          <a:lstStyle/>
          <a:p>
            <a:r>
              <a:rPr lang="en-US" sz="3600" b="1" dirty="0"/>
              <a:t>WHY.I'M.AGAINST.ORGANIZED.RELIGION</a:t>
            </a:r>
          </a:p>
          <a:p>
            <a:r>
              <a:rPr lang="en-US" sz="2800" dirty="0"/>
              <a:t>	205 </a:t>
            </a:r>
            <a:r>
              <a:rPr lang="en-US" sz="3200" dirty="0"/>
              <a:t>Now, here comes another messenger coming down, next chapter, her mystery was discovered. </a:t>
            </a:r>
            <a:r>
              <a:rPr lang="en-US" sz="3200" dirty="0">
                <a:solidFill>
                  <a:srgbClr val="FFFF00"/>
                </a:solidFill>
              </a:rPr>
              <a:t>Now, this is now the discovery of her mystery and her children's mystery. </a:t>
            </a:r>
            <a:r>
              <a:rPr lang="en-US" sz="3200" dirty="0"/>
              <a:t>See, we understand now exactly what made her a harlot: because she committed adultery against God's Word… what made her an organization. </a:t>
            </a:r>
          </a:p>
          <a:p>
            <a:r>
              <a:rPr lang="en-US" sz="3200" dirty="0"/>
              <a:t>	She couldn't stay a Bible church and accept that. And neither can any organization that don't take every Word of It (the way It's wrote) ever be a Bible church…</a:t>
            </a:r>
            <a:endParaRPr lang="en-US" sz="2800" dirty="0"/>
          </a:p>
        </p:txBody>
      </p:sp>
      <p:sp>
        <p:nvSpPr>
          <p:cNvPr id="3" name="Date Placeholder 2">
            <a:extLst>
              <a:ext uri="{FF2B5EF4-FFF2-40B4-BE49-F238E27FC236}">
                <a16:creationId xmlns:a16="http://schemas.microsoft.com/office/drawing/2014/main" id="{49629CEB-9F79-4747-8A95-A6D372A828FC}"/>
              </a:ext>
            </a:extLst>
          </p:cNvPr>
          <p:cNvSpPr>
            <a:spLocks noGrp="1"/>
          </p:cNvSpPr>
          <p:nvPr>
            <p:ph type="dt" sz="half" idx="10"/>
          </p:nvPr>
        </p:nvSpPr>
        <p:spPr/>
        <p:txBody>
          <a:bodyPr/>
          <a:lstStyle/>
          <a:p>
            <a:r>
              <a:rPr lang="en-US"/>
              <a:t>12/16/2018pm</a:t>
            </a:r>
            <a:endParaRPr lang="en-US" dirty="0"/>
          </a:p>
        </p:txBody>
      </p:sp>
      <p:sp>
        <p:nvSpPr>
          <p:cNvPr id="4" name="Footer Placeholder 3">
            <a:extLst>
              <a:ext uri="{FF2B5EF4-FFF2-40B4-BE49-F238E27FC236}">
                <a16:creationId xmlns:a16="http://schemas.microsoft.com/office/drawing/2014/main" id="{E1E2DEE3-AA07-4315-AC2B-865361062EB5}"/>
              </a:ext>
            </a:extLst>
          </p:cNvPr>
          <p:cNvSpPr>
            <a:spLocks noGrp="1"/>
          </p:cNvSpPr>
          <p:nvPr>
            <p:ph type="ftr" sz="quarter" idx="11"/>
          </p:nvPr>
        </p:nvSpPr>
        <p:spPr/>
        <p:txBody>
          <a:bodyPr/>
          <a:lstStyle/>
          <a:p>
            <a:r>
              <a:rPr lang="en-US"/>
              <a:t>Babylon</a:t>
            </a:r>
            <a:endParaRPr lang="en-US" dirty="0"/>
          </a:p>
        </p:txBody>
      </p:sp>
      <p:sp>
        <p:nvSpPr>
          <p:cNvPr id="5" name="Slide Number Placeholder 4">
            <a:extLst>
              <a:ext uri="{FF2B5EF4-FFF2-40B4-BE49-F238E27FC236}">
                <a16:creationId xmlns:a16="http://schemas.microsoft.com/office/drawing/2014/main" id="{D3B888F2-31ED-4322-9F73-5EA89A831D53}"/>
              </a:ext>
            </a:extLst>
          </p:cNvPr>
          <p:cNvSpPr>
            <a:spLocks noGrp="1"/>
          </p:cNvSpPr>
          <p:nvPr>
            <p:ph type="sldNum" sz="quarter" idx="12"/>
          </p:nvPr>
        </p:nvSpPr>
        <p:spPr/>
        <p:txBody>
          <a:bodyPr/>
          <a:lstStyle/>
          <a:p>
            <a:fld id="{DF28FB93-0A08-4E7D-8E63-9EFA29F1E093}" type="slidenum">
              <a:rPr lang="en-US" smtClean="0"/>
              <a:pPr/>
              <a:t>8</a:t>
            </a:fld>
            <a:endParaRPr lang="en-US" dirty="0"/>
          </a:p>
        </p:txBody>
      </p:sp>
    </p:spTree>
    <p:extLst>
      <p:ext uri="{BB962C8B-B14F-4D97-AF65-F5344CB8AC3E}">
        <p14:creationId xmlns:p14="http://schemas.microsoft.com/office/powerpoint/2010/main" val="1997987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F06F86-7758-4AAC-853F-A5D3953ABB45}"/>
              </a:ext>
            </a:extLst>
          </p:cNvPr>
          <p:cNvSpPr/>
          <p:nvPr/>
        </p:nvSpPr>
        <p:spPr>
          <a:xfrm>
            <a:off x="187960" y="58846"/>
            <a:ext cx="8768080" cy="6001643"/>
          </a:xfrm>
          <a:prstGeom prst="rect">
            <a:avLst/>
          </a:prstGeom>
        </p:spPr>
        <p:txBody>
          <a:bodyPr wrap="square">
            <a:spAutoFit/>
          </a:bodyPr>
          <a:lstStyle/>
          <a:p>
            <a:r>
              <a:rPr lang="en-US" sz="3200" dirty="0"/>
              <a:t>	208 Look, immediately after her mystery was made known, who she was, what she was, who her daughters was, the mystery has been made known, God sent an angel, a messenger to call out. "Come out!" </a:t>
            </a:r>
            <a:r>
              <a:rPr lang="en-US" sz="3200" dirty="0">
                <a:solidFill>
                  <a:srgbClr val="FFFF00"/>
                </a:solidFill>
              </a:rPr>
              <a:t>The Message of the hour!</a:t>
            </a:r>
            <a:endParaRPr lang="en-US" sz="3200" i="1" dirty="0">
              <a:solidFill>
                <a:srgbClr val="FFFF00"/>
              </a:solidFill>
            </a:endParaRPr>
          </a:p>
          <a:p>
            <a:r>
              <a:rPr lang="en-US" sz="3200" i="1" dirty="0"/>
              <a:t>...Come out of her, my people, that you be not partakers of her plagues...</a:t>
            </a:r>
            <a:r>
              <a:rPr lang="en-US" sz="3200" dirty="0"/>
              <a:t>He's going to curse her.</a:t>
            </a:r>
          </a:p>
          <a:p>
            <a:r>
              <a:rPr lang="en-US" sz="3200" dirty="0"/>
              <a:t>	208  Come out of her! God sent a messenger. And his Light wasn't in a corner, It scattered over the earth… </a:t>
            </a:r>
            <a:r>
              <a:rPr lang="en-US" sz="3200" dirty="0">
                <a:solidFill>
                  <a:srgbClr val="FFFF00"/>
                </a:solidFill>
              </a:rPr>
              <a:t>To lighten the earth and call His people out of her. A messenger was sent from Heaven, to call God's people out of Babylon. </a:t>
            </a:r>
            <a:r>
              <a:rPr lang="en-US" sz="3200" dirty="0"/>
              <a:t>	</a:t>
            </a:r>
          </a:p>
        </p:txBody>
      </p:sp>
      <p:sp>
        <p:nvSpPr>
          <p:cNvPr id="3" name="Date Placeholder 2">
            <a:extLst>
              <a:ext uri="{FF2B5EF4-FFF2-40B4-BE49-F238E27FC236}">
                <a16:creationId xmlns:a16="http://schemas.microsoft.com/office/drawing/2014/main" id="{BC26D6F2-7063-47B1-A300-A41E3137E8C5}"/>
              </a:ext>
            </a:extLst>
          </p:cNvPr>
          <p:cNvSpPr>
            <a:spLocks noGrp="1"/>
          </p:cNvSpPr>
          <p:nvPr>
            <p:ph type="dt" sz="half" idx="10"/>
          </p:nvPr>
        </p:nvSpPr>
        <p:spPr/>
        <p:txBody>
          <a:bodyPr/>
          <a:lstStyle/>
          <a:p>
            <a:r>
              <a:rPr lang="en-US"/>
              <a:t>12/16/2018pm</a:t>
            </a:r>
            <a:endParaRPr lang="en-US" dirty="0"/>
          </a:p>
        </p:txBody>
      </p:sp>
      <p:sp>
        <p:nvSpPr>
          <p:cNvPr id="4" name="Footer Placeholder 3">
            <a:extLst>
              <a:ext uri="{FF2B5EF4-FFF2-40B4-BE49-F238E27FC236}">
                <a16:creationId xmlns:a16="http://schemas.microsoft.com/office/drawing/2014/main" id="{00DE8C6C-30C5-47AE-BF6B-7275C54707A4}"/>
              </a:ext>
            </a:extLst>
          </p:cNvPr>
          <p:cNvSpPr>
            <a:spLocks noGrp="1"/>
          </p:cNvSpPr>
          <p:nvPr>
            <p:ph type="ftr" sz="quarter" idx="11"/>
          </p:nvPr>
        </p:nvSpPr>
        <p:spPr/>
        <p:txBody>
          <a:bodyPr/>
          <a:lstStyle/>
          <a:p>
            <a:r>
              <a:rPr lang="en-US"/>
              <a:t>Babylon</a:t>
            </a:r>
            <a:endParaRPr lang="en-US" dirty="0"/>
          </a:p>
        </p:txBody>
      </p:sp>
      <p:sp>
        <p:nvSpPr>
          <p:cNvPr id="5" name="Slide Number Placeholder 4">
            <a:extLst>
              <a:ext uri="{FF2B5EF4-FFF2-40B4-BE49-F238E27FC236}">
                <a16:creationId xmlns:a16="http://schemas.microsoft.com/office/drawing/2014/main" id="{11A62653-039E-4B26-965D-ED6D9C6280FC}"/>
              </a:ext>
            </a:extLst>
          </p:cNvPr>
          <p:cNvSpPr>
            <a:spLocks noGrp="1"/>
          </p:cNvSpPr>
          <p:nvPr>
            <p:ph type="sldNum" sz="quarter" idx="12"/>
          </p:nvPr>
        </p:nvSpPr>
        <p:spPr/>
        <p:txBody>
          <a:bodyPr/>
          <a:lstStyle/>
          <a:p>
            <a:fld id="{DF28FB93-0A08-4E7D-8E63-9EFA29F1E093}" type="slidenum">
              <a:rPr lang="en-US" smtClean="0"/>
              <a:pPr/>
              <a:t>9</a:t>
            </a:fld>
            <a:endParaRPr lang="en-US" dirty="0"/>
          </a:p>
        </p:txBody>
      </p:sp>
    </p:spTree>
    <p:extLst>
      <p:ext uri="{BB962C8B-B14F-4D97-AF65-F5344CB8AC3E}">
        <p14:creationId xmlns:p14="http://schemas.microsoft.com/office/powerpoint/2010/main" val="20071143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3EC26C"/>
      </a:accent1>
      <a:accent2>
        <a:srgbClr val="B3D463"/>
      </a:accent2>
      <a:accent3>
        <a:srgbClr val="3BBC9D"/>
      </a:accent3>
      <a:accent4>
        <a:srgbClr val="97AF75"/>
      </a:accent4>
      <a:accent5>
        <a:srgbClr val="6BA841"/>
      </a:accent5>
      <a:accent6>
        <a:srgbClr val="79AE90"/>
      </a:accent6>
      <a:hlink>
        <a:srgbClr val="85E4A6"/>
      </a:hlink>
      <a:folHlink>
        <a:srgbClr val="BDF3D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43372978-11FE-4814-AC26-BC300187D8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Slate</Template>
  <TotalTime>1386</TotalTime>
  <Words>180</Words>
  <Application>Microsoft Office PowerPoint</Application>
  <PresentationFormat>On-screen Show (4:3)</PresentationFormat>
  <Paragraphs>89</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Cambria</vt:lpstr>
      <vt:lpstr>Wingdings 2</vt:lpstr>
      <vt:lpstr>Slate</vt:lpstr>
      <vt:lpstr>Babylon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Babylon</dc:title>
  <dc:creator>Barry Coffey</dc:creator>
  <cp:lastModifiedBy>Barry Coffey</cp:lastModifiedBy>
  <cp:revision>18</cp:revision>
  <dcterms:created xsi:type="dcterms:W3CDTF">2018-12-15T17:17:32Z</dcterms:created>
  <dcterms:modified xsi:type="dcterms:W3CDTF">2018-12-16T22:11:42Z</dcterms:modified>
</cp:coreProperties>
</file>