
<file path=[Content_Types].xml><?xml version="1.0" encoding="utf-8"?>
<Types xmlns="http://schemas.openxmlformats.org/package/2006/content-types">
  <Default Extension="xml" ContentType="application/xml"/>
  <Default Extension="jpeg" ContentType="image/jpeg"/>
  <Default Extension="xlsx" ContentType="application/vnd.openxmlformats-officedocument.spreadsheetml.sheet"/>
  <Default Extension="rels" ContentType="application/vnd.openxmlformats-package.relationships+xml"/>
  <Default Extension="jpg" ContentType="image/jpeg"/>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sldIdLst>
    <p:sldId id="256" r:id="rId2"/>
    <p:sldId id="257" r:id="rId3"/>
    <p:sldId id="261" r:id="rId4"/>
    <p:sldId id="262" r:id="rId5"/>
    <p:sldId id="263" r:id="rId6"/>
    <p:sldId id="264" r:id="rId7"/>
    <p:sldId id="265" r:id="rId8"/>
    <p:sldId id="266" r:id="rId9"/>
    <p:sldId id="267" r:id="rId10"/>
    <p:sldId id="259" r:id="rId11"/>
    <p:sldId id="258" r:id="rId12"/>
    <p:sldId id="269" r:id="rId13"/>
    <p:sldId id="270" r:id="rId14"/>
    <p:sldId id="273" r:id="rId15"/>
    <p:sldId id="271" r:id="rId16"/>
    <p:sldId id="272" r:id="rId17"/>
    <p:sldId id="274" r:id="rId18"/>
    <p:sldId id="276" r:id="rId19"/>
    <p:sldId id="260" r:id="rId20"/>
    <p:sldId id="277" r:id="rId21"/>
    <p:sldId id="278" r:id="rId22"/>
    <p:sldId id="279" r:id="rId23"/>
    <p:sldId id="280" r:id="rId24"/>
    <p:sldId id="281" r:id="rId25"/>
    <p:sldId id="275"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438"/>
    <p:restoredTop sz="94676"/>
  </p:normalViewPr>
  <p:slideViewPr>
    <p:cSldViewPr snapToGrid="0" snapToObjects="1">
      <p:cViewPr>
        <p:scale>
          <a:sx n="85" d="100"/>
          <a:sy n="85" d="100"/>
        </p:scale>
        <p:origin x="632" y="6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microsoft.com/office/2011/relationships/chartStyle" Target="style2.xml"/><Relationship Id="rId2" Type="http://schemas.microsoft.com/office/2011/relationships/chartColorStyle" Target="colors2.xml"/><Relationship Id="rId3"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microsoft.com/office/2011/relationships/chartStyle" Target="style3.xml"/><Relationship Id="rId2" Type="http://schemas.microsoft.com/office/2011/relationships/chartColorStyle" Target="colors3.xml"/><Relationship Id="rId3"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Do you read your Bible everyday?</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Sheet1!$A$2:$A$3</c:f>
              <c:strCache>
                <c:ptCount val="2"/>
                <c:pt idx="0">
                  <c:v>Yes</c:v>
                </c:pt>
                <c:pt idx="1">
                  <c:v>No</c:v>
                </c:pt>
              </c:strCache>
            </c:strRef>
          </c:cat>
          <c:val>
            <c:numRef>
              <c:f>Sheet1!$B$2:$B$3</c:f>
              <c:numCache>
                <c:formatCode>General</c:formatCode>
                <c:ptCount val="2"/>
                <c:pt idx="0">
                  <c:v>32.1</c:v>
                </c:pt>
                <c:pt idx="1">
                  <c:v>67.9</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Sheet1!$A$2:$A$4</c:f>
              <c:strCache>
                <c:ptCount val="3"/>
                <c:pt idx="0">
                  <c:v>Yes</c:v>
                </c:pt>
                <c:pt idx="1">
                  <c:v>No</c:v>
                </c:pt>
                <c:pt idx="2">
                  <c:v>At least 50%</c:v>
                </c:pt>
              </c:strCache>
            </c:strRef>
          </c:cat>
          <c:val>
            <c:numRef>
              <c:f>Sheet1!$B$2:$B$4</c:f>
              <c:numCache>
                <c:formatCode>0.00%</c:formatCode>
                <c:ptCount val="3"/>
                <c:pt idx="0" formatCode="0%">
                  <c:v>0.214</c:v>
                </c:pt>
                <c:pt idx="1">
                  <c:v>0.536</c:v>
                </c:pt>
                <c:pt idx="2">
                  <c:v>0.25</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dirty="0" smtClean="0"/>
          </a:p>
          <a:p>
            <a:pPr>
              <a:defRPr/>
            </a:pPr>
            <a:endParaRPr lang="en-US" dirty="0"/>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Column1</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Sheet1!$A$2:$A$5</c:f>
              <c:strCache>
                <c:ptCount val="4"/>
                <c:pt idx="0">
                  <c:v>Yes </c:v>
                </c:pt>
                <c:pt idx="1">
                  <c:v>No</c:v>
                </c:pt>
                <c:pt idx="2">
                  <c:v>Don't know how.</c:v>
                </c:pt>
                <c:pt idx="3">
                  <c:v>Don't right now.</c:v>
                </c:pt>
              </c:strCache>
            </c:strRef>
          </c:cat>
          <c:val>
            <c:numRef>
              <c:f>Sheet1!$B$2:$B$5</c:f>
              <c:numCache>
                <c:formatCode>0%</c:formatCode>
                <c:ptCount val="4"/>
                <c:pt idx="0" formatCode="0.00%">
                  <c:v>0.821</c:v>
                </c:pt>
                <c:pt idx="1">
                  <c:v>0.0</c:v>
                </c:pt>
                <c:pt idx="2" formatCode="0.00%">
                  <c:v>0.107</c:v>
                </c:pt>
                <c:pt idx="3" formatCode="0.00%">
                  <c:v>0.071</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01E418-3B6E-814B-AF8E-4F6E9006AA9A}" type="datetimeFigureOut">
              <a:rPr lang="en-US" smtClean="0"/>
              <a:t>8/12/18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D31252-7439-D14C-9158-5C36B183A8D0}" type="slidenum">
              <a:rPr lang="en-US" smtClean="0"/>
              <a:t>‹#›</a:t>
            </a:fld>
            <a:endParaRPr lang="en-US"/>
          </a:p>
        </p:txBody>
      </p:sp>
    </p:spTree>
    <p:extLst>
      <p:ext uri="{BB962C8B-B14F-4D97-AF65-F5344CB8AC3E}">
        <p14:creationId xmlns:p14="http://schemas.microsoft.com/office/powerpoint/2010/main" val="18766527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dirty="0"/>
              <a:pPr/>
              <a:t>8/11/18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smtClean="0"/>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C79C5D-2A6F-F04D-97DA-BEF2467B64E4}" type="datetimeFigureOut">
              <a:rPr lang="en-US" dirty="0"/>
              <a:pPr/>
              <a:t>8/11/18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smtClean="0"/>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8/11/18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smtClean="0"/>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smtClean="0"/>
              <a:t>Click to edit Master text styles</a:t>
            </a:r>
          </a:p>
        </p:txBody>
      </p:sp>
      <p:sp>
        <p:nvSpPr>
          <p:cNvPr id="2" name="Date Placeholder 1"/>
          <p:cNvSpPr>
            <a:spLocks noGrp="1"/>
          </p:cNvSpPr>
          <p:nvPr>
            <p:ph type="dt" sz="half" idx="10"/>
          </p:nvPr>
        </p:nvSpPr>
        <p:spPr/>
        <p:txBody>
          <a:bodyPr/>
          <a:lstStyle/>
          <a:p>
            <a:fld id="{FBF54567-0DE4-3F47-BF90-CB84690072F9}" type="datetimeFigureOut">
              <a:rPr lang="en-US" dirty="0"/>
              <a:pPr/>
              <a:t>8/11/18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dirty="0"/>
              <a:pPr/>
              <a:t>8/11/18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dirty="0"/>
              <a:pPr/>
              <a:t>8/11/18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dirty="0"/>
              <a:pPr/>
              <a:t>8/11/18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8/11/18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dirty="0"/>
              <a:pPr/>
              <a:t>8/11/18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dirty="0"/>
              <a:pPr/>
              <a:t>8/11/18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dirty="0"/>
              <a:pPr/>
              <a:t>8/11/18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dirty="0"/>
              <a:pPr/>
              <a:t>8/11/18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DF5E60-9974-AC48-9591-99C2BB44B7CF}" type="datetimeFigureOut">
              <a:rPr lang="en-US" dirty="0"/>
              <a:pPr/>
              <a:t>8/11/18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smtClean="0"/>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885810" y="6041362"/>
            <a:ext cx="976879" cy="365125"/>
          </a:xfrm>
        </p:spPr>
        <p:txBody>
          <a:bodyPr/>
          <a:lstStyle/>
          <a:p>
            <a:fld id="{18C79C5D-2A6F-F04D-97DA-BEF2467B64E4}" type="datetimeFigureOut">
              <a:rPr lang="en-US" dirty="0"/>
              <a:pPr/>
              <a:t>8/11/18</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dirty="0"/>
              <a:pPr/>
              <a:t>8/11/18</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3" r:id="rId9"/>
    <p:sldLayoutId id="2147483657" r:id="rId10"/>
    <p:sldLayoutId id="2147483666" r:id="rId11"/>
    <p:sldLayoutId id="2147483661" r:id="rId12"/>
    <p:sldLayoutId id="2147483658" r:id="rId13"/>
    <p:sldLayoutId id="2147483659" r:id="rId14"/>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goodreads.com/author/show/40328.Billy_Graham"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tif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tif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tif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7200" dirty="0" smtClean="0"/>
              <a:t>Life Cultivation 101</a:t>
            </a:r>
            <a:endParaRPr lang="en-US" sz="7200" dirty="0"/>
          </a:p>
        </p:txBody>
      </p:sp>
      <p:sp>
        <p:nvSpPr>
          <p:cNvPr id="3" name="Subtitle 2"/>
          <p:cNvSpPr>
            <a:spLocks noGrp="1"/>
          </p:cNvSpPr>
          <p:nvPr>
            <p:ph type="subTitle" idx="1"/>
          </p:nvPr>
        </p:nvSpPr>
        <p:spPr>
          <a:xfrm>
            <a:off x="810001" y="5400768"/>
            <a:ext cx="10572000" cy="434974"/>
          </a:xfrm>
        </p:spPr>
        <p:txBody>
          <a:bodyPr>
            <a:noAutofit/>
          </a:bodyPr>
          <a:lstStyle/>
          <a:p>
            <a:r>
              <a:rPr lang="en-US" sz="2800" dirty="0"/>
              <a:t>Romans </a:t>
            </a:r>
            <a:r>
              <a:rPr lang="en-US" sz="2800" dirty="0" smtClean="0"/>
              <a:t>8:14-17, </a:t>
            </a:r>
            <a:r>
              <a:rPr lang="en-US" sz="2800" dirty="0"/>
              <a:t>“</a:t>
            </a:r>
            <a:r>
              <a:rPr lang="en-US" sz="2800" i="1" dirty="0"/>
              <a:t>For as many as are led by the Spirit of God, they are the sons of God.</a:t>
            </a:r>
            <a:r>
              <a:rPr lang="en-US" sz="2800" dirty="0"/>
              <a:t>”</a:t>
            </a:r>
            <a:endParaRPr lang="en-US" sz="2800" dirty="0"/>
          </a:p>
        </p:txBody>
      </p:sp>
    </p:spTree>
    <p:extLst>
      <p:ext uri="{BB962C8B-B14F-4D97-AF65-F5344CB8AC3E}">
        <p14:creationId xmlns:p14="http://schemas.microsoft.com/office/powerpoint/2010/main" val="3202418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you read your Bible everyday?</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56502982"/>
              </p:ext>
            </p:extLst>
          </p:nvPr>
        </p:nvGraphicFramePr>
        <p:xfrm>
          <a:off x="134911" y="1753849"/>
          <a:ext cx="11647513" cy="510415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237646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1288" y="693458"/>
            <a:ext cx="10571998" cy="970450"/>
          </a:xfrm>
        </p:spPr>
        <p:txBody>
          <a:bodyPr/>
          <a:lstStyle/>
          <a:p>
            <a:r>
              <a:rPr lang="en-US" dirty="0" smtClean="0"/>
              <a:t>Have you read the Church Age book from cover to cover?</a:t>
            </a:r>
            <a:endParaRPr lang="en-US" dirty="0"/>
          </a:p>
        </p:txBody>
      </p:sp>
      <p:sp>
        <p:nvSpPr>
          <p:cNvPr id="5" name="AutoShape 4" descr="orms response chart. Question title: Do you struggle with whether or n"/>
          <p:cNvSpPr>
            <a:spLocks noChangeAspect="1" noChangeArrowheads="1"/>
          </p:cNvSpPr>
          <p:nvPr/>
        </p:nvSpPr>
        <p:spPr bwMode="auto">
          <a:xfrm>
            <a:off x="-1" y="-1"/>
            <a:ext cx="11373287" cy="990341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1402906325"/>
              </p:ext>
            </p:extLst>
          </p:nvPr>
        </p:nvGraphicFramePr>
        <p:xfrm>
          <a:off x="119920" y="1663908"/>
          <a:ext cx="11947161" cy="503809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293251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9150" y="582099"/>
            <a:ext cx="10571998" cy="970450"/>
          </a:xfrm>
        </p:spPr>
        <p:txBody>
          <a:bodyPr/>
          <a:lstStyle/>
          <a:p>
            <a:r>
              <a:rPr lang="en-US" smtClean="0"/>
              <a:t>Do </a:t>
            </a:r>
            <a:r>
              <a:rPr lang="en-US" dirty="0" smtClean="0"/>
              <a:t>you feel like you have </a:t>
            </a:r>
            <a:r>
              <a:rPr lang="en-US" smtClean="0"/>
              <a:t>a relationship with Jesus Christ?</a:t>
            </a:r>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58657795"/>
              </p:ext>
            </p:extLst>
          </p:nvPr>
        </p:nvGraphicFramePr>
        <p:xfrm>
          <a:off x="819150" y="1244184"/>
          <a:ext cx="10553700" cy="542643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92581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000" y="746992"/>
            <a:ext cx="10571998" cy="970450"/>
          </a:xfrm>
        </p:spPr>
        <p:txBody>
          <a:bodyPr/>
          <a:lstStyle/>
          <a:p>
            <a:r>
              <a:rPr lang="en-US" sz="2400" dirty="0"/>
              <a:t>“Our relationship must be right with God before it can be right with man.”  ― </a:t>
            </a:r>
            <a:r>
              <a:rPr lang="en-US" sz="2400" dirty="0">
                <a:solidFill>
                  <a:schemeClr val="tx1"/>
                </a:solidFill>
                <a:hlinkClick r:id="rId2"/>
              </a:rPr>
              <a:t>Billy Graham</a:t>
            </a:r>
            <a:r>
              <a:rPr lang="en-US" sz="2400" dirty="0"/>
              <a:t/>
            </a:r>
            <a:br>
              <a:rPr lang="en-US" sz="2400" dirty="0"/>
            </a:br>
            <a:endParaRPr lang="en-US" sz="2400" dirty="0"/>
          </a:p>
        </p:txBody>
      </p:sp>
      <p:sp>
        <p:nvSpPr>
          <p:cNvPr id="3" name="Content Placeholder 2"/>
          <p:cNvSpPr>
            <a:spLocks noGrp="1"/>
          </p:cNvSpPr>
          <p:nvPr>
            <p:ph idx="1"/>
          </p:nvPr>
        </p:nvSpPr>
        <p:spPr>
          <a:xfrm>
            <a:off x="818712" y="2297238"/>
            <a:ext cx="10554574" cy="4088572"/>
          </a:xfrm>
        </p:spPr>
        <p:txBody>
          <a:bodyPr>
            <a:normAutofit/>
          </a:bodyPr>
          <a:lstStyle/>
          <a:p>
            <a:r>
              <a:rPr lang="en-US" sz="2400" u="sng" dirty="0" smtClean="0"/>
              <a:t>55-0403 </a:t>
            </a:r>
            <a:r>
              <a:rPr lang="en-US" sz="2400" u="sng" dirty="0"/>
              <a:t>- Fellowship By Redemption</a:t>
            </a:r>
            <a:endParaRPr lang="en-US" sz="2400" dirty="0"/>
          </a:p>
          <a:p>
            <a:r>
              <a:rPr lang="en-US" sz="2400" dirty="0"/>
              <a:t>Quit your formal worship and get into fellowship with Him once. Stop this going to church on Sunday and saying a little prayer every night before you go to bed, </a:t>
            </a:r>
            <a:r>
              <a:rPr lang="en-US" sz="2400" b="1" u="sng" dirty="0"/>
              <a:t>and really get out and come into fellowship.</a:t>
            </a:r>
            <a:r>
              <a:rPr lang="en-US" sz="2400" dirty="0"/>
              <a:t> My. You'll hurry up and wash the dishes so you get back to fellowship again, reading the Word, talking with Him. That's what we need. That's what the world needs today, Christian friend. That's what you need. That's what I need. That's what the whole world needs, is back to fellowship, to fellowship with Him, know Him.</a:t>
            </a:r>
            <a:endParaRPr lang="en-US" sz="2400" dirty="0"/>
          </a:p>
        </p:txBody>
      </p:sp>
    </p:spTree>
    <p:extLst>
      <p:ext uri="{BB962C8B-B14F-4D97-AF65-F5344CB8AC3E}">
        <p14:creationId xmlns:p14="http://schemas.microsoft.com/office/powerpoint/2010/main" val="9530502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cultivate a life lived in the Spirit of the Scriptures. </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8306231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Major Point (maybe 1): Stay in the Word. </a:t>
            </a:r>
            <a:endParaRPr lang="en-US" dirty="0"/>
          </a:p>
        </p:txBody>
      </p:sp>
      <p:sp>
        <p:nvSpPr>
          <p:cNvPr id="3" name="Content Placeholder 2"/>
          <p:cNvSpPr>
            <a:spLocks noGrp="1"/>
          </p:cNvSpPr>
          <p:nvPr>
            <p:ph idx="1"/>
          </p:nvPr>
        </p:nvSpPr>
        <p:spPr>
          <a:xfrm>
            <a:off x="818712" y="2222287"/>
            <a:ext cx="10554574" cy="4418356"/>
          </a:xfrm>
        </p:spPr>
        <p:txBody>
          <a:bodyPr>
            <a:normAutofit/>
          </a:bodyPr>
          <a:lstStyle/>
          <a:p>
            <a:r>
              <a:rPr lang="en-US" sz="2000" u="sng" dirty="0"/>
              <a:t>54-0513 - The Mark Of The </a:t>
            </a:r>
            <a:r>
              <a:rPr lang="en-US" sz="2000" u="sng" dirty="0" smtClean="0"/>
              <a:t>Beast</a:t>
            </a:r>
            <a:endParaRPr lang="en-US" sz="2000" dirty="0" smtClean="0"/>
          </a:p>
          <a:p>
            <a:r>
              <a:rPr lang="en-US" sz="2000" b="1" dirty="0" smtClean="0"/>
              <a:t>And </a:t>
            </a:r>
            <a:r>
              <a:rPr lang="en-US" sz="2000" b="1" dirty="0"/>
              <a:t>if you don’t think no more of God than </a:t>
            </a:r>
            <a:r>
              <a:rPr lang="en-US" sz="2000" b="1" dirty="0">
                <a:solidFill>
                  <a:srgbClr val="FFFF00"/>
                </a:solidFill>
              </a:rPr>
              <a:t>get down and read your Bible</a:t>
            </a:r>
            <a:r>
              <a:rPr lang="en-US" sz="2000" dirty="0"/>
              <a:t>, and pray and ask God, then it goes to show you’re not very interested in your soul.</a:t>
            </a:r>
            <a:endParaRPr lang="en-US" sz="2000" dirty="0"/>
          </a:p>
          <a:p>
            <a:endParaRPr lang="en-US" sz="2000" dirty="0" smtClean="0"/>
          </a:p>
          <a:p>
            <a:r>
              <a:rPr lang="en-US" sz="2000" dirty="0" smtClean="0"/>
              <a:t> </a:t>
            </a:r>
            <a:r>
              <a:rPr lang="en-US" sz="2000" dirty="0"/>
              <a:t>2 Timothy 3:16-17, “</a:t>
            </a:r>
            <a:r>
              <a:rPr lang="en-US" sz="2000" i="1" dirty="0"/>
              <a:t>All scripture is given by inspiration of God, and is profitable for doctrine, for reproof, for correction, for instruction in righteousness: </a:t>
            </a:r>
            <a:r>
              <a:rPr lang="en-US" sz="2000" b="1" i="1" dirty="0"/>
              <a:t>17 </a:t>
            </a:r>
            <a:r>
              <a:rPr lang="en-US" sz="2000" i="1" dirty="0"/>
              <a:t>That the man of God may be perfect, thoroughly furnished unto all good works.</a:t>
            </a:r>
            <a:r>
              <a:rPr lang="en-US" sz="2000" dirty="0"/>
              <a:t>”</a:t>
            </a:r>
            <a:endParaRPr lang="en-US" sz="2000" dirty="0"/>
          </a:p>
          <a:p>
            <a:endParaRPr lang="en-US" sz="2000" dirty="0" smtClean="0"/>
          </a:p>
          <a:p>
            <a:r>
              <a:rPr lang="en-US" sz="2000" dirty="0"/>
              <a:t>Romans 15:4, “</a:t>
            </a:r>
            <a:r>
              <a:rPr lang="en-US" sz="2000" i="1" dirty="0"/>
              <a:t>For whatsoever things were written aforetime were written for our learning, that we through patience and comfort of the scriptures might have hope.</a:t>
            </a:r>
            <a:r>
              <a:rPr lang="en-US" sz="2000" dirty="0"/>
              <a:t>”</a:t>
            </a:r>
            <a:r>
              <a:rPr lang="en-US" dirty="0"/>
              <a:t/>
            </a:r>
            <a:br>
              <a:rPr lang="en-US" dirty="0"/>
            </a:br>
            <a:endParaRPr lang="en-US" dirty="0"/>
          </a:p>
        </p:txBody>
      </p:sp>
    </p:spTree>
    <p:extLst>
      <p:ext uri="{BB962C8B-B14F-4D97-AF65-F5344CB8AC3E}">
        <p14:creationId xmlns:p14="http://schemas.microsoft.com/office/powerpoint/2010/main" val="10121378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Try meditation</a:t>
            </a:r>
            <a:r>
              <a:rPr lang="mr-IN" dirty="0" smtClean="0"/>
              <a:t>…</a:t>
            </a:r>
            <a:r>
              <a:rPr lang="en-US" dirty="0" smtClean="0"/>
              <a:t> </a:t>
            </a:r>
            <a:endParaRPr lang="en-US" dirty="0"/>
          </a:p>
        </p:txBody>
      </p:sp>
      <p:sp>
        <p:nvSpPr>
          <p:cNvPr id="3" name="Content Placeholder 2"/>
          <p:cNvSpPr>
            <a:spLocks noGrp="1"/>
          </p:cNvSpPr>
          <p:nvPr>
            <p:ph idx="1"/>
          </p:nvPr>
        </p:nvSpPr>
        <p:spPr>
          <a:xfrm>
            <a:off x="818712" y="2537080"/>
            <a:ext cx="10554574" cy="3636511"/>
          </a:xfrm>
        </p:spPr>
        <p:txBody>
          <a:bodyPr>
            <a:normAutofit/>
          </a:bodyPr>
          <a:lstStyle/>
          <a:p>
            <a:r>
              <a:rPr lang="en-US" sz="2400" dirty="0" smtClean="0"/>
              <a:t>Psalm 1:2, “But </a:t>
            </a:r>
            <a:r>
              <a:rPr lang="en-US" sz="2400" dirty="0"/>
              <a:t>his delight is in the law of the </a:t>
            </a:r>
            <a:r>
              <a:rPr lang="en-US" sz="2400" cap="small" dirty="0"/>
              <a:t>Lord</a:t>
            </a:r>
            <a:r>
              <a:rPr lang="en-US" sz="2400" dirty="0"/>
              <a:t>; and in his law doth he </a:t>
            </a:r>
            <a:r>
              <a:rPr lang="en-US" sz="2400" dirty="0">
                <a:solidFill>
                  <a:srgbClr val="FFFF00"/>
                </a:solidFill>
              </a:rPr>
              <a:t>meditate</a:t>
            </a:r>
            <a:r>
              <a:rPr lang="en-US" sz="2400" dirty="0"/>
              <a:t> day and night</a:t>
            </a:r>
            <a:r>
              <a:rPr lang="en-US" sz="2400" dirty="0" smtClean="0"/>
              <a:t>.”</a:t>
            </a:r>
          </a:p>
          <a:p>
            <a:endParaRPr lang="en-US" sz="2400" dirty="0"/>
          </a:p>
          <a:p>
            <a:r>
              <a:rPr lang="en-US" sz="2400" dirty="0" smtClean="0"/>
              <a:t>Joshua 1:8, “</a:t>
            </a:r>
            <a:r>
              <a:rPr lang="en-US" sz="2400" dirty="0"/>
              <a:t>This book of the law shall not depart out of thy mouth; but thou shalt </a:t>
            </a:r>
            <a:r>
              <a:rPr lang="en-US" sz="2400" dirty="0">
                <a:solidFill>
                  <a:srgbClr val="FFFF00"/>
                </a:solidFill>
              </a:rPr>
              <a:t>meditate</a:t>
            </a:r>
            <a:r>
              <a:rPr lang="en-US" sz="2400" dirty="0"/>
              <a:t> therein day and night, that thou </a:t>
            </a:r>
            <a:r>
              <a:rPr lang="en-US" sz="2400" dirty="0" err="1"/>
              <a:t>mayest</a:t>
            </a:r>
            <a:r>
              <a:rPr lang="en-US" sz="2400" dirty="0"/>
              <a:t> observe to do according to all that is written therein: for then thou shalt make thy way prosperous, and then thou shalt have good success</a:t>
            </a:r>
            <a:r>
              <a:rPr lang="en-US" sz="2400" dirty="0" smtClean="0"/>
              <a:t>.”</a:t>
            </a:r>
            <a:endParaRPr lang="en-US" sz="2400" dirty="0"/>
          </a:p>
        </p:txBody>
      </p:sp>
    </p:spTree>
    <p:extLst>
      <p:ext uri="{BB962C8B-B14F-4D97-AF65-F5344CB8AC3E}">
        <p14:creationId xmlns:p14="http://schemas.microsoft.com/office/powerpoint/2010/main" val="10505003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8712" y="492158"/>
            <a:ext cx="10987259" cy="970450"/>
          </a:xfrm>
        </p:spPr>
        <p:txBody>
          <a:bodyPr/>
          <a:lstStyle/>
          <a:p>
            <a:r>
              <a:rPr lang="en-US" dirty="0" smtClean="0"/>
              <a:t>Major Point (maybe 2): Get Alone </a:t>
            </a:r>
            <a:r>
              <a:rPr lang="en-US" smtClean="0"/>
              <a:t>With God</a:t>
            </a:r>
            <a:endParaRPr lang="en-US" dirty="0"/>
          </a:p>
        </p:txBody>
      </p:sp>
      <p:sp>
        <p:nvSpPr>
          <p:cNvPr id="3" name="Content Placeholder 2"/>
          <p:cNvSpPr>
            <a:spLocks noGrp="1"/>
          </p:cNvSpPr>
          <p:nvPr>
            <p:ph idx="1"/>
          </p:nvPr>
        </p:nvSpPr>
        <p:spPr>
          <a:xfrm>
            <a:off x="449706" y="2222287"/>
            <a:ext cx="11356266" cy="4508297"/>
          </a:xfrm>
        </p:spPr>
        <p:txBody>
          <a:bodyPr>
            <a:noAutofit/>
          </a:bodyPr>
          <a:lstStyle/>
          <a:p>
            <a:r>
              <a:rPr lang="en-US" sz="2200" dirty="0"/>
              <a:t>Matthew 6:6, “</a:t>
            </a:r>
            <a:r>
              <a:rPr lang="en-US" sz="2200" i="1" dirty="0"/>
              <a:t>But thou, when thou </a:t>
            </a:r>
            <a:r>
              <a:rPr lang="en-US" sz="2200" i="1" dirty="0" err="1"/>
              <a:t>prayest</a:t>
            </a:r>
            <a:r>
              <a:rPr lang="en-US" sz="2200" i="1" dirty="0"/>
              <a:t>, enter into thy closet, and when thou hast shut thy door, pray to thy Father which is in secret; and thy Father which </a:t>
            </a:r>
            <a:r>
              <a:rPr lang="en-US" sz="2200" i="1" dirty="0" err="1"/>
              <a:t>seeth</a:t>
            </a:r>
            <a:r>
              <a:rPr lang="en-US" sz="2200" i="1" dirty="0"/>
              <a:t> in secret shall reward thee openly.</a:t>
            </a:r>
            <a:r>
              <a:rPr lang="en-US" sz="2200" dirty="0"/>
              <a:t>”</a:t>
            </a:r>
            <a:endParaRPr lang="en-US" sz="2200" u="sng" dirty="0" smtClean="0"/>
          </a:p>
          <a:p>
            <a:endParaRPr lang="en-US" sz="2200" u="sng" dirty="0"/>
          </a:p>
          <a:p>
            <a:r>
              <a:rPr lang="en-US" sz="2200" u="sng" dirty="0"/>
              <a:t>55-1009 - The Way To Have Fellowship</a:t>
            </a:r>
            <a:endParaRPr lang="en-US" sz="2200" dirty="0"/>
          </a:p>
          <a:p>
            <a:r>
              <a:rPr lang="en-US" sz="2200" dirty="0"/>
              <a:t>Down in there I take my rifle of a morning, sometimes before daylight, and go way alone into the mountain, set my rifle down, set down on top of the mountain, where I could look out; and there I talk to God the rest of the day. Sometimes stay two days, maybe more than that, right there under that tree, or wherever I be, or in a rock. It isn’t so much hunting; it’s getting alone with God</a:t>
            </a:r>
            <a:r>
              <a:rPr lang="en-US" sz="2200" dirty="0" smtClean="0"/>
              <a:t>.</a:t>
            </a:r>
            <a:endParaRPr lang="en-US" sz="2200" dirty="0"/>
          </a:p>
        </p:txBody>
      </p:sp>
    </p:spTree>
    <p:extLst>
      <p:ext uri="{BB962C8B-B14F-4D97-AF65-F5344CB8AC3E}">
        <p14:creationId xmlns:p14="http://schemas.microsoft.com/office/powerpoint/2010/main" val="5342245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Contend with “self” when alone. </a:t>
            </a:r>
            <a:endParaRPr lang="en-US" dirty="0"/>
          </a:p>
        </p:txBody>
      </p:sp>
      <p:sp>
        <p:nvSpPr>
          <p:cNvPr id="3" name="Content Placeholder 2"/>
          <p:cNvSpPr>
            <a:spLocks noGrp="1"/>
          </p:cNvSpPr>
          <p:nvPr>
            <p:ph idx="1"/>
          </p:nvPr>
        </p:nvSpPr>
        <p:spPr>
          <a:xfrm>
            <a:off x="818712" y="2222287"/>
            <a:ext cx="4367885" cy="3636511"/>
          </a:xfrm>
        </p:spPr>
        <p:txBody>
          <a:bodyPr>
            <a:normAutofit/>
          </a:bodyPr>
          <a:lstStyle/>
          <a:p>
            <a:pPr marL="0" indent="0">
              <a:buNone/>
            </a:pPr>
            <a:r>
              <a:rPr lang="en-US" sz="2800" dirty="0" smtClean="0"/>
              <a:t>“I </a:t>
            </a:r>
            <a:r>
              <a:rPr lang="en-US" sz="2800" dirty="0"/>
              <a:t>am more afraid of my own heart than of the pope and all his cardinals. I have within me the great pope, Self</a:t>
            </a:r>
            <a:r>
              <a:rPr lang="en-US" sz="2800" dirty="0" smtClean="0"/>
              <a:t>.”</a:t>
            </a:r>
          </a:p>
          <a:p>
            <a:pPr marL="0" indent="0">
              <a:buNone/>
            </a:pPr>
            <a:r>
              <a:rPr lang="en-US" sz="2800" dirty="0" smtClean="0"/>
              <a:t>Martin </a:t>
            </a:r>
            <a:r>
              <a:rPr lang="en-US" sz="2800" dirty="0"/>
              <a:t>Luther</a:t>
            </a:r>
          </a:p>
        </p:txBody>
      </p:sp>
      <p:pic>
        <p:nvPicPr>
          <p:cNvPr id="4" name="Picture 3"/>
          <p:cNvPicPr>
            <a:picLocks noChangeAspect="1"/>
          </p:cNvPicPr>
          <p:nvPr/>
        </p:nvPicPr>
        <p:blipFill>
          <a:blip r:embed="rId2"/>
          <a:stretch>
            <a:fillRect/>
          </a:stretch>
        </p:blipFill>
        <p:spPr>
          <a:xfrm>
            <a:off x="5606321" y="1918739"/>
            <a:ext cx="6585679" cy="6585679"/>
          </a:xfrm>
          <a:prstGeom prst="rect">
            <a:avLst/>
          </a:prstGeom>
        </p:spPr>
      </p:pic>
    </p:spTree>
    <p:extLst>
      <p:ext uri="{BB962C8B-B14F-4D97-AF65-F5344CB8AC3E}">
        <p14:creationId xmlns:p14="http://schemas.microsoft.com/office/powerpoint/2010/main" val="1587965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Major Point (3): Be Honest</a:t>
            </a:r>
            <a:endParaRPr lang="en-US" dirty="0"/>
          </a:p>
        </p:txBody>
      </p:sp>
      <p:sp>
        <p:nvSpPr>
          <p:cNvPr id="3" name="Content Placeholder 2"/>
          <p:cNvSpPr>
            <a:spLocks noGrp="1"/>
          </p:cNvSpPr>
          <p:nvPr>
            <p:ph idx="1"/>
          </p:nvPr>
        </p:nvSpPr>
        <p:spPr>
          <a:xfrm>
            <a:off x="810000" y="2297238"/>
            <a:ext cx="10882328" cy="4208493"/>
          </a:xfrm>
        </p:spPr>
        <p:txBody>
          <a:bodyPr>
            <a:noAutofit/>
          </a:bodyPr>
          <a:lstStyle/>
          <a:p>
            <a:r>
              <a:rPr lang="en-US" sz="2000" dirty="0"/>
              <a:t>Proverbs 11:3, “</a:t>
            </a:r>
            <a:r>
              <a:rPr lang="en-US" sz="2000" i="1" dirty="0"/>
              <a:t>The integrity of the upright shall guide them: but the perverseness of transgressors shall destroy them.</a:t>
            </a:r>
            <a:r>
              <a:rPr lang="en-US" sz="2000" dirty="0"/>
              <a:t>”</a:t>
            </a:r>
            <a:endParaRPr lang="en-US" sz="2000" u="sng" dirty="0" smtClean="0"/>
          </a:p>
          <a:p>
            <a:endParaRPr lang="en-US" sz="2000" u="sng" dirty="0"/>
          </a:p>
          <a:p>
            <a:r>
              <a:rPr lang="en-US" sz="2000" u="sng" dirty="0" smtClean="0"/>
              <a:t>57-0303A </a:t>
            </a:r>
            <a:r>
              <a:rPr lang="en-US" sz="2000" u="sng" dirty="0"/>
              <a:t>- Why Is It That So Many Christians Find It So Hard To Live The Christian Life?</a:t>
            </a:r>
            <a:endParaRPr lang="en-US" sz="2000" dirty="0"/>
          </a:p>
          <a:p>
            <a:r>
              <a:rPr lang="en-US" sz="2000" dirty="0"/>
              <a:t>Be in prayer. I just feel… I don’t know. </a:t>
            </a:r>
            <a:r>
              <a:rPr lang="en-US" sz="2000" b="1" u="sng" dirty="0"/>
              <a:t>I just feel that someone’s not just exactly honest with yourself.</a:t>
            </a:r>
            <a:r>
              <a:rPr lang="en-US" sz="2000" dirty="0"/>
              <a:t> And if you won’t be honest with yourself, how can you ever be honest with God? How could you? God bless you, sir. You… If you, in your own heart know that you’re not living a joyful, peaceful, life of the Spirit, yielded to the Potter, everything just wonderful… God’s on the scene. </a:t>
            </a:r>
            <a:r>
              <a:rPr lang="en-US" sz="2000" b="1" u="sng" dirty="0"/>
              <a:t>And you won’t be honest enough with yourself to come receive it, how could you be honest enough with God?</a:t>
            </a:r>
            <a:r>
              <a:rPr lang="en-US" sz="2000" dirty="0"/>
              <a:t> See? Come down. 65 There’s numbers of you here ought to be standing here. Don’t tell me I don’t know, for I do. Not me, but the Spirit of God tells me so. See?</a:t>
            </a:r>
            <a:endParaRPr lang="en-US" sz="2000" dirty="0"/>
          </a:p>
        </p:txBody>
      </p:sp>
    </p:spTree>
    <p:extLst>
      <p:ext uri="{BB962C8B-B14F-4D97-AF65-F5344CB8AC3E}">
        <p14:creationId xmlns:p14="http://schemas.microsoft.com/office/powerpoint/2010/main" val="11743291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7679" y="-97998"/>
            <a:ext cx="10571998" cy="970450"/>
          </a:xfrm>
        </p:spPr>
        <p:txBody>
          <a:bodyPr/>
          <a:lstStyle/>
          <a:p>
            <a:r>
              <a:rPr lang="en-US" dirty="0" smtClean="0"/>
              <a:t>Acts 15:37-41</a:t>
            </a:r>
            <a:endParaRPr lang="en-US" dirty="0"/>
          </a:p>
        </p:txBody>
      </p:sp>
      <p:pic>
        <p:nvPicPr>
          <p:cNvPr id="4" name="Content Placeholder 3"/>
          <p:cNvPicPr>
            <a:picLocks noGrp="1" noChangeAspect="1"/>
          </p:cNvPicPr>
          <p:nvPr>
            <p:ph idx="1"/>
          </p:nvPr>
        </p:nvPicPr>
        <p:blipFill rotWithShape="1">
          <a:blip r:embed="rId2"/>
          <a:srcRect t="14062" b="-5291"/>
          <a:stretch/>
        </p:blipFill>
        <p:spPr>
          <a:xfrm>
            <a:off x="0" y="1079292"/>
            <a:ext cx="12192000" cy="6203843"/>
          </a:xfrm>
          <a:prstGeom prst="rect">
            <a:avLst/>
          </a:prstGeom>
        </p:spPr>
      </p:pic>
    </p:spTree>
    <p:extLst>
      <p:ext uri="{BB962C8B-B14F-4D97-AF65-F5344CB8AC3E}">
        <p14:creationId xmlns:p14="http://schemas.microsoft.com/office/powerpoint/2010/main" val="7102661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Major Point (4): Think of good things. </a:t>
            </a:r>
            <a:endParaRPr lang="en-US" dirty="0"/>
          </a:p>
        </p:txBody>
      </p:sp>
      <p:sp>
        <p:nvSpPr>
          <p:cNvPr id="3" name="Content Placeholder 2"/>
          <p:cNvSpPr>
            <a:spLocks noGrp="1"/>
          </p:cNvSpPr>
          <p:nvPr>
            <p:ph idx="1"/>
          </p:nvPr>
        </p:nvSpPr>
        <p:spPr>
          <a:xfrm>
            <a:off x="818712" y="2372189"/>
            <a:ext cx="10554574" cy="3636511"/>
          </a:xfrm>
        </p:spPr>
        <p:txBody>
          <a:bodyPr>
            <a:normAutofit/>
          </a:bodyPr>
          <a:lstStyle/>
          <a:p>
            <a:r>
              <a:rPr lang="en-US" sz="2800" dirty="0"/>
              <a:t>Philippians 4:8, “</a:t>
            </a:r>
            <a:r>
              <a:rPr lang="en-US" sz="2800" i="1" dirty="0"/>
              <a:t>Finally, brethren, whatsoever things are true, whatsoever things are honest, whatsoever things are just, whatsoever things are pure, whatsoever things are lovely, whatsoever things are of good report; if there be any virtue, and if there be any praise, think on these things.”</a:t>
            </a:r>
            <a:endParaRPr lang="en-US" sz="2800" dirty="0"/>
          </a:p>
        </p:txBody>
      </p:sp>
    </p:spTree>
    <p:extLst>
      <p:ext uri="{BB962C8B-B14F-4D97-AF65-F5344CB8AC3E}">
        <p14:creationId xmlns:p14="http://schemas.microsoft.com/office/powerpoint/2010/main" val="15444773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8712" y="327266"/>
            <a:ext cx="11197121" cy="970450"/>
          </a:xfrm>
        </p:spPr>
        <p:txBody>
          <a:bodyPr/>
          <a:lstStyle/>
          <a:p>
            <a:r>
              <a:rPr lang="en-US" sz="3200" dirty="0" smtClean="0"/>
              <a:t>Major Point (5): Be yourself because He lives in you. </a:t>
            </a:r>
            <a:endParaRPr lang="en-US" sz="3200" dirty="0"/>
          </a:p>
        </p:txBody>
      </p:sp>
      <p:sp>
        <p:nvSpPr>
          <p:cNvPr id="3" name="Content Placeholder 2"/>
          <p:cNvSpPr>
            <a:spLocks noGrp="1"/>
          </p:cNvSpPr>
          <p:nvPr>
            <p:ph idx="1"/>
          </p:nvPr>
        </p:nvSpPr>
        <p:spPr>
          <a:xfrm>
            <a:off x="818712" y="2222287"/>
            <a:ext cx="10554574" cy="4403365"/>
          </a:xfrm>
        </p:spPr>
        <p:txBody>
          <a:bodyPr>
            <a:normAutofit/>
          </a:bodyPr>
          <a:lstStyle/>
          <a:p>
            <a:r>
              <a:rPr lang="en-US" sz="2000" u="sng" dirty="0"/>
              <a:t>56-0101 - Why Are People So Tossed About?</a:t>
            </a:r>
            <a:endParaRPr lang="en-US" sz="2000" dirty="0"/>
          </a:p>
          <a:p>
            <a:r>
              <a:rPr lang="en-US" sz="2000" dirty="0"/>
              <a:t>And when Christ, the Holy Spirit, comes into your heart, </a:t>
            </a:r>
            <a:r>
              <a:rPr lang="en-US" sz="2000" b="1" u="sng" dirty="0">
                <a:solidFill>
                  <a:srgbClr val="FFFF00"/>
                </a:solidFill>
              </a:rPr>
              <a:t>He is in you with your temperament,</a:t>
            </a:r>
            <a:r>
              <a:rPr lang="en-US" sz="2000" dirty="0"/>
              <a:t> and He is living His Own Life through His Own will, through you. Hallelujah! I know that sounds awful, but it’s right. Christ; so yielded you are, that Christ speaks the kind of words He would speak. He thinks the kind of thoughts He would think, through you. He does the kind of works He would do, through you. You are yielded and resting. What a beautiful picture of a consecrated Christian, yielded, God is working through</a:t>
            </a:r>
            <a:r>
              <a:rPr lang="en-US" sz="2000" dirty="0" smtClean="0"/>
              <a:t>.</a:t>
            </a:r>
          </a:p>
          <a:p>
            <a:endParaRPr lang="en-US" sz="2000" dirty="0"/>
          </a:p>
          <a:p>
            <a:r>
              <a:rPr lang="en-US" sz="2000" dirty="0" smtClean="0"/>
              <a:t>Ephesians </a:t>
            </a:r>
            <a:r>
              <a:rPr lang="en-US" sz="2000" dirty="0"/>
              <a:t>2:10, “</a:t>
            </a:r>
            <a:r>
              <a:rPr lang="en-US" sz="2000" i="1" dirty="0"/>
              <a:t>For we are his workmanship, created in Christ Jesus for good works, which God prepared beforehand, that we should walk in them</a:t>
            </a:r>
            <a:r>
              <a:rPr lang="en-US" sz="2000" dirty="0"/>
              <a:t>.”</a:t>
            </a:r>
            <a:endParaRPr lang="en-US" sz="2000" dirty="0"/>
          </a:p>
        </p:txBody>
      </p:sp>
    </p:spTree>
    <p:extLst>
      <p:ext uri="{BB962C8B-B14F-4D97-AF65-F5344CB8AC3E}">
        <p14:creationId xmlns:p14="http://schemas.microsoft.com/office/powerpoint/2010/main" val="16081154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 yourself. </a:t>
            </a:r>
            <a:endParaRPr lang="en-US" dirty="0"/>
          </a:p>
        </p:txBody>
      </p:sp>
      <p:sp>
        <p:nvSpPr>
          <p:cNvPr id="3" name="Content Placeholder 2"/>
          <p:cNvSpPr>
            <a:spLocks noGrp="1"/>
          </p:cNvSpPr>
          <p:nvPr>
            <p:ph idx="1"/>
          </p:nvPr>
        </p:nvSpPr>
        <p:spPr>
          <a:xfrm>
            <a:off x="827424" y="2567060"/>
            <a:ext cx="10554574" cy="3636511"/>
          </a:xfrm>
        </p:spPr>
        <p:txBody>
          <a:bodyPr>
            <a:normAutofit/>
          </a:bodyPr>
          <a:lstStyle/>
          <a:p>
            <a:r>
              <a:rPr lang="en-US" sz="2400" u="sng" dirty="0"/>
              <a:t>62-0711 - Hear Ye Him</a:t>
            </a:r>
            <a:endParaRPr lang="en-US" sz="2400" dirty="0"/>
          </a:p>
          <a:p>
            <a:r>
              <a:rPr lang="en-US" sz="2400" dirty="0"/>
              <a:t>Now, just be yourself, simple, humble, waiting for the coming of the Lord. Now, we don’t believe in glamour, something shining.</a:t>
            </a:r>
            <a:endParaRPr lang="en-US" sz="2400" dirty="0"/>
          </a:p>
          <a:p>
            <a:endParaRPr lang="en-US" sz="2400" dirty="0"/>
          </a:p>
          <a:p>
            <a:r>
              <a:rPr lang="en-US" sz="2400" u="sng" dirty="0"/>
              <a:t>61-0415B - From That Time</a:t>
            </a:r>
            <a:endParaRPr lang="en-US" sz="2400" dirty="0"/>
          </a:p>
          <a:p>
            <a:r>
              <a:rPr lang="en-US" sz="2400" dirty="0"/>
              <a:t>You see, and just—just be yourself. I hate to see anybody try to put on something that they’re really not</a:t>
            </a:r>
            <a:r>
              <a:rPr lang="en-US" sz="2400" dirty="0" smtClean="0"/>
              <a:t>.</a:t>
            </a:r>
            <a:r>
              <a:rPr lang="en-US" sz="2400" dirty="0"/>
              <a:t/>
            </a:r>
            <a:br>
              <a:rPr lang="en-US" sz="2400" dirty="0"/>
            </a:br>
            <a:endParaRPr lang="en-US" sz="2400" dirty="0"/>
          </a:p>
        </p:txBody>
      </p:sp>
    </p:spTree>
    <p:extLst>
      <p:ext uri="{BB962C8B-B14F-4D97-AF65-F5344CB8AC3E}">
        <p14:creationId xmlns:p14="http://schemas.microsoft.com/office/powerpoint/2010/main" val="5249167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 yourself, so He can be Himself in you. </a:t>
            </a:r>
            <a:endParaRPr lang="en-US" dirty="0"/>
          </a:p>
        </p:txBody>
      </p:sp>
      <p:sp>
        <p:nvSpPr>
          <p:cNvPr id="3" name="Content Placeholder 2"/>
          <p:cNvSpPr>
            <a:spLocks noGrp="1"/>
          </p:cNvSpPr>
          <p:nvPr>
            <p:ph idx="1"/>
          </p:nvPr>
        </p:nvSpPr>
        <p:spPr>
          <a:xfrm>
            <a:off x="818712" y="2222287"/>
            <a:ext cx="10554574" cy="4328415"/>
          </a:xfrm>
        </p:spPr>
        <p:txBody>
          <a:bodyPr>
            <a:normAutofit/>
          </a:bodyPr>
          <a:lstStyle/>
          <a:p>
            <a:r>
              <a:rPr lang="en-US" sz="2400" u="sng" dirty="0"/>
              <a:t>63-0803E - Influence</a:t>
            </a:r>
            <a:endParaRPr lang="en-US" sz="2400" dirty="0"/>
          </a:p>
          <a:p>
            <a:r>
              <a:rPr lang="en-US" sz="2400" dirty="0"/>
              <a:t>But that’s the reason the Holy Spirit is such a—a—a definite must in this day, because It is the One that lives your life. You don’t live it yourself. It’s Christ in you, then, after you have received the Holy Spirit. And, and if He doesn’t have the </a:t>
            </a:r>
            <a:r>
              <a:rPr lang="en-US" sz="2400" dirty="0" err="1"/>
              <a:t>preeminences</a:t>
            </a:r>
            <a:r>
              <a:rPr lang="en-US" sz="2400" dirty="0"/>
              <a:t> in your life, then you just remember, you haven’t received the Holy Spirit. Cause, if He is in you, He’ll live His Own Life. You’re no more your own. “You are dead, and your life is hid in God, through Christ, and sealed by the Holy Ghost.” So there is no way at all for you to be yourself no more, what you were</a:t>
            </a:r>
            <a:r>
              <a:rPr lang="en-US" sz="2400" dirty="0" smtClean="0"/>
              <a:t>.</a:t>
            </a:r>
            <a:endParaRPr lang="en-US" sz="2400" dirty="0"/>
          </a:p>
        </p:txBody>
      </p:sp>
    </p:spTree>
    <p:extLst>
      <p:ext uri="{BB962C8B-B14F-4D97-AF65-F5344CB8AC3E}">
        <p14:creationId xmlns:p14="http://schemas.microsoft.com/office/powerpoint/2010/main" val="397455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000" y="285060"/>
            <a:ext cx="10571998" cy="970450"/>
          </a:xfrm>
        </p:spPr>
        <p:txBody>
          <a:bodyPr/>
          <a:lstStyle/>
          <a:p>
            <a:r>
              <a:rPr lang="en-US" dirty="0" smtClean="0"/>
              <a:t>Simeon </a:t>
            </a:r>
            <a:endParaRPr lang="en-US" dirty="0"/>
          </a:p>
        </p:txBody>
      </p:sp>
      <p:sp>
        <p:nvSpPr>
          <p:cNvPr id="3" name="Content Placeholder 2"/>
          <p:cNvSpPr>
            <a:spLocks noGrp="1"/>
          </p:cNvSpPr>
          <p:nvPr>
            <p:ph idx="1"/>
          </p:nvPr>
        </p:nvSpPr>
        <p:spPr>
          <a:xfrm>
            <a:off x="189125" y="2293491"/>
            <a:ext cx="7156055" cy="4478316"/>
          </a:xfrm>
        </p:spPr>
        <p:txBody>
          <a:bodyPr>
            <a:normAutofit/>
          </a:bodyPr>
          <a:lstStyle/>
          <a:p>
            <a:r>
              <a:rPr lang="en-US" sz="2000" u="sng" dirty="0"/>
              <a:t>61-0308 - Expectations</a:t>
            </a:r>
            <a:endParaRPr lang="en-US" sz="2000" dirty="0"/>
          </a:p>
          <a:p>
            <a:r>
              <a:rPr lang="en-US" sz="2000" dirty="0"/>
              <a:t>He sees this little woman everybody’s keeping their distance from. He walks up. The Holy Spirit begins to make his heart beat real fast, you know. Oh, He leads you to the Promise. Yes. If He give you the promise, and you believe in Divine healing, He leads you right into it. If you believe in the baptism of the Holy Ghost, He leads you right into it. See? Where it’s at, He will lead you right to it. Now, He’s got him right here beside. Simeon reaches over, takes that Baby out of its mothers arms, raises up his hands, and said, “God, let Your servant depart in peace, according to Your Word, for my eyes have seen Thy Salvation</a:t>
            </a:r>
            <a:r>
              <a:rPr lang="en-US" sz="2000" dirty="0" smtClean="0"/>
              <a:t>.”</a:t>
            </a:r>
            <a:endParaRPr lang="en-US" sz="2000" dirty="0"/>
          </a:p>
        </p:txBody>
      </p:sp>
      <p:pic>
        <p:nvPicPr>
          <p:cNvPr id="4" name="Picture 3"/>
          <p:cNvPicPr>
            <a:picLocks noChangeAspect="1"/>
          </p:cNvPicPr>
          <p:nvPr/>
        </p:nvPicPr>
        <p:blipFill>
          <a:blip r:embed="rId2"/>
          <a:stretch>
            <a:fillRect/>
          </a:stretch>
        </p:blipFill>
        <p:spPr>
          <a:xfrm>
            <a:off x="7345180" y="1924987"/>
            <a:ext cx="4846820" cy="4846820"/>
          </a:xfrm>
          <a:prstGeom prst="rect">
            <a:avLst/>
          </a:prstGeom>
        </p:spPr>
      </p:pic>
    </p:spTree>
    <p:extLst>
      <p:ext uri="{BB962C8B-B14F-4D97-AF65-F5344CB8AC3E}">
        <p14:creationId xmlns:p14="http://schemas.microsoft.com/office/powerpoint/2010/main" val="12984285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His light is bringing us into fellowship with Him.</a:t>
            </a:r>
            <a:endParaRPr lang="en-US" sz="3600" dirty="0"/>
          </a:p>
        </p:txBody>
      </p:sp>
      <p:sp>
        <p:nvSpPr>
          <p:cNvPr id="3" name="Content Placeholder 2"/>
          <p:cNvSpPr>
            <a:spLocks noGrp="1"/>
          </p:cNvSpPr>
          <p:nvPr>
            <p:ph idx="1"/>
          </p:nvPr>
        </p:nvSpPr>
        <p:spPr>
          <a:xfrm>
            <a:off x="818712" y="2222287"/>
            <a:ext cx="10554574" cy="4268454"/>
          </a:xfrm>
        </p:spPr>
        <p:txBody>
          <a:bodyPr>
            <a:normAutofit/>
          </a:bodyPr>
          <a:lstStyle/>
          <a:p>
            <a:r>
              <a:rPr lang="en-US" sz="2000" u="sng" dirty="0"/>
              <a:t>59-0510E - Who Is This?</a:t>
            </a:r>
            <a:endParaRPr lang="en-US" sz="2000" dirty="0"/>
          </a:p>
          <a:p>
            <a:r>
              <a:rPr lang="en-US" sz="2000" dirty="0"/>
              <a:t>Seen the news flow back, the next day when she went to the doctor, they taken her from clinic to clinic, and can't find a trace of it. Who is This? Oh, God, be merciful. 98  Who is This that's doing this? Could you dare to say it was your pastor? Never. Could you dare to say man had anything to do into it? Never. It's the Holy Spirit. </a:t>
            </a:r>
            <a:r>
              <a:rPr lang="en-US" sz="2000" b="1" u="sng" dirty="0"/>
              <a:t>The Spirit that was on our Lord Jesus, and is coming to unite Himself with His Church is so close that He's spreading forth His great Holy Light to redeem and </a:t>
            </a:r>
            <a:r>
              <a:rPr lang="en-US" sz="2000" b="1" u="sng" dirty="0">
                <a:solidFill>
                  <a:srgbClr val="FFFF00"/>
                </a:solidFill>
              </a:rPr>
              <a:t>to bring into fellowship a Church of the living God </a:t>
            </a:r>
            <a:r>
              <a:rPr lang="en-US" sz="2000" b="1" u="sng" dirty="0"/>
              <a:t>for the rapture that's near at hand</a:t>
            </a:r>
            <a:r>
              <a:rPr lang="en-US" sz="2000" dirty="0"/>
              <a:t>. Amen.</a:t>
            </a:r>
            <a:endParaRPr lang="en-US" sz="2000" dirty="0"/>
          </a:p>
        </p:txBody>
      </p:sp>
    </p:spTree>
    <p:extLst>
      <p:ext uri="{BB962C8B-B14F-4D97-AF65-F5344CB8AC3E}">
        <p14:creationId xmlns:p14="http://schemas.microsoft.com/office/powerpoint/2010/main" val="9819462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Corinthians 15:10</a:t>
            </a:r>
          </a:p>
        </p:txBody>
      </p:sp>
      <p:sp>
        <p:nvSpPr>
          <p:cNvPr id="3" name="Content Placeholder 2"/>
          <p:cNvSpPr>
            <a:spLocks noGrp="1"/>
          </p:cNvSpPr>
          <p:nvPr>
            <p:ph idx="1"/>
          </p:nvPr>
        </p:nvSpPr>
        <p:spPr>
          <a:xfrm>
            <a:off x="810000" y="2342208"/>
            <a:ext cx="10554574" cy="3636511"/>
          </a:xfrm>
        </p:spPr>
        <p:txBody>
          <a:bodyPr>
            <a:normAutofit/>
          </a:bodyPr>
          <a:lstStyle/>
          <a:p>
            <a:r>
              <a:rPr lang="en-US" sz="2400" dirty="0"/>
              <a:t>1 Corinthians </a:t>
            </a:r>
            <a:r>
              <a:rPr lang="en-US" sz="2400" dirty="0" smtClean="0"/>
              <a:t>15:10, “</a:t>
            </a:r>
            <a:r>
              <a:rPr lang="en-US" sz="2400" i="1" dirty="0" smtClean="0"/>
              <a:t>But </a:t>
            </a:r>
            <a:r>
              <a:rPr lang="en-US" sz="2400" i="1" dirty="0"/>
              <a:t>by the grace of God I am what I am: and his grace which was bestowed upon me was not in vain; but I </a:t>
            </a:r>
            <a:r>
              <a:rPr lang="en-US" sz="2400" i="1" dirty="0" err="1"/>
              <a:t>laboured</a:t>
            </a:r>
            <a:r>
              <a:rPr lang="en-US" sz="2400" i="1" dirty="0"/>
              <a:t> more abundantly than they all: yet not I, but the grace of God which was with me</a:t>
            </a:r>
            <a:r>
              <a:rPr lang="en-US" sz="2400" i="1" dirty="0" smtClean="0"/>
              <a:t>.</a:t>
            </a:r>
            <a:r>
              <a:rPr lang="en-US" sz="2400" dirty="0" smtClean="0"/>
              <a:t>”</a:t>
            </a:r>
          </a:p>
          <a:p>
            <a:endParaRPr lang="en-US" sz="2400" dirty="0"/>
          </a:p>
          <a:p>
            <a:r>
              <a:rPr lang="en-US" sz="2400" dirty="0"/>
              <a:t>2 Timothy 4:11, “</a:t>
            </a:r>
            <a:r>
              <a:rPr lang="en-US" sz="2400" i="1" dirty="0"/>
              <a:t>Only Luke is with me. Take Mark, and bring him with thee: for he is profitable to me for the ministry.</a:t>
            </a:r>
            <a:r>
              <a:rPr lang="en-US" sz="2400" dirty="0"/>
              <a:t>”</a:t>
            </a:r>
            <a:endParaRPr lang="en-US" sz="2400" dirty="0"/>
          </a:p>
        </p:txBody>
      </p:sp>
    </p:spTree>
    <p:extLst>
      <p:ext uri="{BB962C8B-B14F-4D97-AF65-F5344CB8AC3E}">
        <p14:creationId xmlns:p14="http://schemas.microsoft.com/office/powerpoint/2010/main" val="4222282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001" y="462178"/>
            <a:ext cx="10571998" cy="970450"/>
          </a:xfrm>
        </p:spPr>
        <p:txBody>
          <a:bodyPr/>
          <a:lstStyle/>
          <a:p>
            <a:r>
              <a:rPr lang="en-US" b="0" dirty="0" smtClean="0"/>
              <a:t>“I </a:t>
            </a:r>
            <a:r>
              <a:rPr lang="en-US" b="0" dirty="0"/>
              <a:t>listened to what people told me instead of what God told me to do</a:t>
            </a:r>
            <a:r>
              <a:rPr lang="en-US" b="0" dirty="0" smtClean="0"/>
              <a:t>.”</a:t>
            </a:r>
            <a:endParaRPr lang="en-US" dirty="0"/>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t="5317"/>
          <a:stretch/>
        </p:blipFill>
        <p:spPr>
          <a:xfrm>
            <a:off x="0" y="1543987"/>
            <a:ext cx="12192000" cy="13827858"/>
          </a:xfrm>
        </p:spPr>
      </p:pic>
    </p:spTree>
    <p:extLst>
      <p:ext uri="{BB962C8B-B14F-4D97-AF65-F5344CB8AC3E}">
        <p14:creationId xmlns:p14="http://schemas.microsoft.com/office/powerpoint/2010/main" val="17030009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Spirit of The Word?</a:t>
            </a:r>
            <a:endParaRPr lang="en-US" dirty="0"/>
          </a:p>
        </p:txBody>
      </p:sp>
      <p:sp>
        <p:nvSpPr>
          <p:cNvPr id="3" name="Content Placeholder 2"/>
          <p:cNvSpPr>
            <a:spLocks noGrp="1"/>
          </p:cNvSpPr>
          <p:nvPr>
            <p:ph idx="1"/>
          </p:nvPr>
        </p:nvSpPr>
        <p:spPr>
          <a:xfrm>
            <a:off x="827424" y="2604536"/>
            <a:ext cx="10554574" cy="4253464"/>
          </a:xfrm>
        </p:spPr>
        <p:txBody>
          <a:bodyPr>
            <a:normAutofit fontScale="92500" lnSpcReduction="10000"/>
          </a:bodyPr>
          <a:lstStyle/>
          <a:p>
            <a:r>
              <a:rPr lang="en-US" sz="2400" dirty="0"/>
              <a:t>2 Corinthians 3:6, “</a:t>
            </a:r>
            <a:r>
              <a:rPr lang="en-US" sz="2400" b="1" i="1" dirty="0"/>
              <a:t>6 </a:t>
            </a:r>
            <a:r>
              <a:rPr lang="en-US" sz="2400" i="1" dirty="0"/>
              <a:t>Who also hath made us able ministers of the new testament; not of the letter, but of the spirit: for the letter </a:t>
            </a:r>
            <a:r>
              <a:rPr lang="en-US" sz="2400" i="1" dirty="0" err="1"/>
              <a:t>killeth</a:t>
            </a:r>
            <a:r>
              <a:rPr lang="en-US" sz="2400" i="1" dirty="0"/>
              <a:t>, but the spirit giveth life</a:t>
            </a:r>
            <a:r>
              <a:rPr lang="en-US" sz="2400" i="1" dirty="0" smtClean="0"/>
              <a:t>.</a:t>
            </a:r>
            <a:r>
              <a:rPr lang="en-US" sz="2400" dirty="0" smtClean="0"/>
              <a:t>”</a:t>
            </a:r>
          </a:p>
          <a:p>
            <a:endParaRPr lang="en-US" sz="2400" dirty="0"/>
          </a:p>
          <a:p>
            <a:r>
              <a:rPr lang="en-US" sz="2400" u="sng" dirty="0"/>
              <a:t>62-0713 - From That </a:t>
            </a:r>
            <a:r>
              <a:rPr lang="en-US" sz="2400" u="sng" dirty="0" smtClean="0"/>
              <a:t>Time</a:t>
            </a:r>
            <a:endParaRPr lang="en-US" sz="2400" dirty="0" smtClean="0"/>
          </a:p>
          <a:p>
            <a:r>
              <a:rPr lang="en-US" sz="2400" dirty="0" smtClean="0"/>
              <a:t>I’ll </a:t>
            </a:r>
            <a:r>
              <a:rPr lang="en-US" sz="2400" dirty="0"/>
              <a:t>tell you, a genuine Holy Spirit experience will punctuate every sentence of that Bible with a “Amen.” Right. Regardless of what anybody else says, it’ll certainly do it, because It’s the Spirit of God, the Writer of the Bible. </a:t>
            </a:r>
            <a:r>
              <a:rPr lang="en-US" sz="2400" b="1" dirty="0"/>
              <a:t>And the Spirit—the </a:t>
            </a:r>
            <a:r>
              <a:rPr lang="en-US" sz="2400" b="1" dirty="0">
                <a:solidFill>
                  <a:srgbClr val="FFFF00"/>
                </a:solidFill>
              </a:rPr>
              <a:t>Spirit of the Word is the Holy Spirit</a:t>
            </a:r>
            <a:r>
              <a:rPr lang="en-US" sz="2400" b="1" dirty="0"/>
              <a:t>.</a:t>
            </a:r>
            <a:r>
              <a:rPr lang="en-US" sz="2400" dirty="0"/>
              <a:t> That’s what quickens It. The letter </a:t>
            </a:r>
            <a:r>
              <a:rPr lang="en-US" sz="2400" dirty="0" err="1"/>
              <a:t>killeth</a:t>
            </a:r>
            <a:r>
              <a:rPr lang="en-US" sz="2400" dirty="0"/>
              <a:t>, the Spirit giveth It Life (See?), gives the letter, just the printed letter, Life, makes It manifest, brings It to pass exactly what God promised.</a:t>
            </a:r>
            <a:endParaRPr lang="en-US" sz="2400" dirty="0" smtClean="0"/>
          </a:p>
          <a:p>
            <a:endParaRPr lang="en-US" sz="2400" dirty="0"/>
          </a:p>
          <a:p>
            <a:endParaRPr lang="en-US" dirty="0"/>
          </a:p>
        </p:txBody>
      </p:sp>
    </p:spTree>
    <p:extLst>
      <p:ext uri="{BB962C8B-B14F-4D97-AF65-F5344CB8AC3E}">
        <p14:creationId xmlns:p14="http://schemas.microsoft.com/office/powerpoint/2010/main" val="1869928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Thought &gt; Word</a:t>
            </a:r>
            <a:r>
              <a:rPr lang="en-US" dirty="0"/>
              <a:t> &gt;</a:t>
            </a:r>
            <a:r>
              <a:rPr lang="en-US" dirty="0" smtClean="0"/>
              <a:t> Reality</a:t>
            </a:r>
            <a:endParaRPr lang="en-US" dirty="0"/>
          </a:p>
        </p:txBody>
      </p:sp>
      <p:sp>
        <p:nvSpPr>
          <p:cNvPr id="3" name="Content Placeholder 2"/>
          <p:cNvSpPr>
            <a:spLocks noGrp="1"/>
          </p:cNvSpPr>
          <p:nvPr>
            <p:ph idx="1"/>
          </p:nvPr>
        </p:nvSpPr>
        <p:spPr>
          <a:xfrm>
            <a:off x="818712" y="2492110"/>
            <a:ext cx="10554574" cy="3636511"/>
          </a:xfrm>
        </p:spPr>
        <p:txBody>
          <a:bodyPr>
            <a:normAutofit/>
          </a:bodyPr>
          <a:lstStyle/>
          <a:p>
            <a:r>
              <a:rPr lang="en-US" sz="2400" u="sng" dirty="0"/>
              <a:t>57-0306 - God Keeps His Word #1</a:t>
            </a:r>
            <a:r>
              <a:rPr lang="en-US" sz="2400" dirty="0"/>
              <a:t> “And if there’s one thing, when I stand at the judgment bar, I don’t want to have to give an account for a bunch of illegitimate born children.</a:t>
            </a:r>
            <a:r>
              <a:rPr lang="en-US" sz="2400" b="1" u="sng" dirty="0"/>
              <a:t> I’m going to preach to them the Word, the Word of God; </a:t>
            </a:r>
            <a:r>
              <a:rPr lang="en-US" sz="2400" b="1" u="sng" dirty="0">
                <a:solidFill>
                  <a:srgbClr val="FFFF00"/>
                </a:solidFill>
              </a:rPr>
              <a:t>and they have the Spirit of the Word</a:t>
            </a:r>
            <a:r>
              <a:rPr lang="en-US" sz="2400" b="1" u="sng" dirty="0"/>
              <a:t>, or they don’t have it at all.</a:t>
            </a:r>
            <a:r>
              <a:rPr lang="en-US" sz="2400" dirty="0"/>
              <a:t> It’s God’s Spirit comes by the Seed of God, is a Word of God that’s planted in your heart that brings Christ Jesus, not some emotion, not some fantastic. What a time we’re living in.”</a:t>
            </a:r>
            <a:endParaRPr lang="en-US" sz="2400" dirty="0"/>
          </a:p>
        </p:txBody>
      </p:sp>
    </p:spTree>
    <p:extLst>
      <p:ext uri="{BB962C8B-B14F-4D97-AF65-F5344CB8AC3E}">
        <p14:creationId xmlns:p14="http://schemas.microsoft.com/office/powerpoint/2010/main" val="5626212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Holy Spirit moves upon His Word. </a:t>
            </a:r>
            <a:endParaRPr lang="en-US" dirty="0"/>
          </a:p>
        </p:txBody>
      </p:sp>
      <p:sp>
        <p:nvSpPr>
          <p:cNvPr id="3" name="Content Placeholder 2"/>
          <p:cNvSpPr>
            <a:spLocks noGrp="1"/>
          </p:cNvSpPr>
          <p:nvPr>
            <p:ph idx="1"/>
          </p:nvPr>
        </p:nvSpPr>
        <p:spPr>
          <a:xfrm>
            <a:off x="810000" y="2432149"/>
            <a:ext cx="10554574" cy="3636511"/>
          </a:xfrm>
        </p:spPr>
        <p:txBody>
          <a:bodyPr>
            <a:normAutofit/>
          </a:bodyPr>
          <a:lstStyle/>
          <a:p>
            <a:r>
              <a:rPr lang="en-US" sz="2400" u="sng" dirty="0"/>
              <a:t>56-0101 - Why Are People So Tossed About?</a:t>
            </a:r>
            <a:endParaRPr lang="en-US" sz="2400" dirty="0"/>
          </a:p>
          <a:p>
            <a:r>
              <a:rPr lang="en-US" sz="2400" dirty="0"/>
              <a:t>A Christian has to have…His faith has to have a solid resting place. You know that. </a:t>
            </a:r>
            <a:r>
              <a:rPr lang="en-US" sz="2400" b="1" dirty="0"/>
              <a:t>And the only resting place that a Christian, a true, born-again Christian can rest his faith, or hers, is upon the unmovable Word of God.</a:t>
            </a:r>
            <a:r>
              <a:rPr lang="en-US" sz="2400" dirty="0"/>
              <a:t> It isn’t built upon the shifting sands of men’s theology and—and doctrines, and upon some church affiliation. But, a true believer, his faith rests solidly, unshifting, as he approaches the Word of God.</a:t>
            </a:r>
            <a:endParaRPr lang="en-US" sz="2400" dirty="0"/>
          </a:p>
        </p:txBody>
      </p:sp>
    </p:spTree>
    <p:extLst>
      <p:ext uri="{BB962C8B-B14F-4D97-AF65-F5344CB8AC3E}">
        <p14:creationId xmlns:p14="http://schemas.microsoft.com/office/powerpoint/2010/main" val="10942496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Cultivate the Seed. </a:t>
            </a:r>
            <a:endParaRPr lang="en-US" dirty="0"/>
          </a:p>
        </p:txBody>
      </p:sp>
      <p:sp>
        <p:nvSpPr>
          <p:cNvPr id="3" name="Content Placeholder 2"/>
          <p:cNvSpPr>
            <a:spLocks noGrp="1"/>
          </p:cNvSpPr>
          <p:nvPr>
            <p:ph idx="1"/>
          </p:nvPr>
        </p:nvSpPr>
        <p:spPr>
          <a:xfrm>
            <a:off x="818712" y="2282248"/>
            <a:ext cx="10554574" cy="3636511"/>
          </a:xfrm>
        </p:spPr>
        <p:txBody>
          <a:bodyPr/>
          <a:lstStyle/>
          <a:p>
            <a:r>
              <a:rPr lang="en-US" u="sng" dirty="0"/>
              <a:t> 52-0224 - Believing </a:t>
            </a:r>
            <a:r>
              <a:rPr lang="en-US" u="sng" dirty="0" smtClean="0"/>
              <a:t>God</a:t>
            </a:r>
          </a:p>
          <a:p>
            <a:r>
              <a:rPr lang="en-US" dirty="0" smtClean="0"/>
              <a:t>133 </a:t>
            </a:r>
            <a:r>
              <a:rPr lang="en-US" dirty="0"/>
              <a:t>Now when God gets rich and deep down here! See, more you get of God in here, more you’ll believe God, because there is more of Him. </a:t>
            </a:r>
            <a:r>
              <a:rPr lang="en-US" dirty="0">
                <a:solidFill>
                  <a:srgbClr val="FFFF00"/>
                </a:solidFill>
              </a:rPr>
              <a:t>And the more you cultivate this down here, the more you can believe God</a:t>
            </a:r>
            <a:r>
              <a:rPr lang="en-US" dirty="0"/>
              <a:t>. Just like a child, when he’s a little bitty fellow, maybe he doesn’t know very much about It, but, as he grows older, he begins to get knowing more of God. And that’s when this spirit in here takes the nature of our Heavenly Father, Who is God, like I take the nature of my earthly father from my earthly parent</a:t>
            </a:r>
            <a:r>
              <a:rPr lang="en-US" dirty="0" smtClean="0"/>
              <a:t>.</a:t>
            </a:r>
            <a:r>
              <a:rPr lang="en-US" dirty="0"/>
              <a:t/>
            </a:r>
            <a:br>
              <a:rPr lang="en-US" dirty="0"/>
            </a:br>
            <a:endParaRPr lang="en-US" dirty="0"/>
          </a:p>
        </p:txBody>
      </p:sp>
    </p:spTree>
    <p:extLst>
      <p:ext uri="{BB962C8B-B14F-4D97-AF65-F5344CB8AC3E}">
        <p14:creationId xmlns:p14="http://schemas.microsoft.com/office/powerpoint/2010/main" val="36121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Data: Two Questions</a:t>
            </a:r>
            <a:endParaRPr lang="en-US" dirty="0"/>
          </a:p>
        </p:txBody>
      </p:sp>
      <p:sp>
        <p:nvSpPr>
          <p:cNvPr id="3" name="Content Placeholder 2"/>
          <p:cNvSpPr>
            <a:spLocks noGrp="1"/>
          </p:cNvSpPr>
          <p:nvPr>
            <p:ph idx="1"/>
          </p:nvPr>
        </p:nvSpPr>
        <p:spPr>
          <a:xfrm>
            <a:off x="810000" y="2402169"/>
            <a:ext cx="10554574" cy="3636511"/>
          </a:xfrm>
        </p:spPr>
        <p:txBody>
          <a:bodyPr>
            <a:normAutofit/>
          </a:bodyPr>
          <a:lstStyle/>
          <a:p>
            <a:r>
              <a:rPr lang="en-US" sz="3200" b="1" dirty="0" smtClean="0"/>
              <a:t>Do you read your Bible everyday?</a:t>
            </a:r>
          </a:p>
          <a:p>
            <a:r>
              <a:rPr lang="en-US" sz="3200" b="1" dirty="0" smtClean="0"/>
              <a:t>Have you read the church age book from cover to cover?</a:t>
            </a:r>
          </a:p>
          <a:p>
            <a:r>
              <a:rPr lang="en-US" sz="3200" b="1" dirty="0" smtClean="0"/>
              <a:t>Do you feel like you have a relationship with Jesus Christ. </a:t>
            </a:r>
            <a:endParaRPr lang="en-US" sz="3200" b="1" dirty="0"/>
          </a:p>
        </p:txBody>
      </p:sp>
    </p:spTree>
    <p:extLst>
      <p:ext uri="{BB962C8B-B14F-4D97-AF65-F5344CB8AC3E}">
        <p14:creationId xmlns:p14="http://schemas.microsoft.com/office/powerpoint/2010/main" val="136399535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Quotable</Template>
  <TotalTime>1431</TotalTime>
  <Words>1921</Words>
  <Application>Microsoft Macintosh PowerPoint</Application>
  <PresentationFormat>Widescreen</PresentationFormat>
  <Paragraphs>78</Paragraphs>
  <Slides>25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Calibri</vt:lpstr>
      <vt:lpstr>Century Gothic</vt:lpstr>
      <vt:lpstr>Mangal</vt:lpstr>
      <vt:lpstr>Wingdings 2</vt:lpstr>
      <vt:lpstr>Arial</vt:lpstr>
      <vt:lpstr>Quotable</vt:lpstr>
      <vt:lpstr>Life Cultivation 101</vt:lpstr>
      <vt:lpstr>Acts 15:37-41</vt:lpstr>
      <vt:lpstr>1 Corinthians 15:10</vt:lpstr>
      <vt:lpstr>“I listened to what people told me instead of what God told me to do.”</vt:lpstr>
      <vt:lpstr>What is the Spirit of The Word?</vt:lpstr>
      <vt:lpstr>Thought &gt; Word &gt; Reality</vt:lpstr>
      <vt:lpstr>The Holy Spirit moves upon His Word. </vt:lpstr>
      <vt:lpstr>Cultivate the Seed. </vt:lpstr>
      <vt:lpstr>The Data: Two Questions</vt:lpstr>
      <vt:lpstr>Do you read your Bible everyday?</vt:lpstr>
      <vt:lpstr>Have you read the Church Age book from cover to cover?</vt:lpstr>
      <vt:lpstr>Do you feel like you have a relationship with Jesus Christ?</vt:lpstr>
      <vt:lpstr>“Our relationship must be right with God before it can be right with man.”  ― Billy Graham </vt:lpstr>
      <vt:lpstr>How to cultivate a life lived in the Spirit of the Scriptures. </vt:lpstr>
      <vt:lpstr>Major Point (maybe 1): Stay in the Word. </vt:lpstr>
      <vt:lpstr>Try meditation… </vt:lpstr>
      <vt:lpstr>Major Point (maybe 2): Get Alone With God</vt:lpstr>
      <vt:lpstr>Contend with “self” when alone. </vt:lpstr>
      <vt:lpstr>Major Point (3): Be Honest</vt:lpstr>
      <vt:lpstr>Major Point (4): Think of good things. </vt:lpstr>
      <vt:lpstr>Major Point (5): Be yourself because He lives in you. </vt:lpstr>
      <vt:lpstr>Be yourself. </vt:lpstr>
      <vt:lpstr>Be yourself, so He can be Himself in you. </vt:lpstr>
      <vt:lpstr>Simeon </vt:lpstr>
      <vt:lpstr>His light is bringing us into fellowship with Him.</vt:lpstr>
    </vt:vector>
  </TitlesOfParts>
  <Company/>
  <LinksUpToDate>false</LinksUpToDate>
  <SharedDoc>false</SharedDoc>
  <HyperlinksChanged>false</HyperlinksChanged>
  <AppVersion>15.0031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Stephen Coffey</dc:creator>
  <cp:lastModifiedBy>Stephen Coffey</cp:lastModifiedBy>
  <cp:revision>19</cp:revision>
  <dcterms:created xsi:type="dcterms:W3CDTF">2018-08-11T20:18:00Z</dcterms:created>
  <dcterms:modified xsi:type="dcterms:W3CDTF">2018-08-12T20:09:03Z</dcterms:modified>
</cp:coreProperties>
</file>