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3" r:id="rId7"/>
    <p:sldId id="265" r:id="rId8"/>
    <p:sldId id="266" r:id="rId9"/>
    <p:sldId id="267" r:id="rId10"/>
    <p:sldId id="268" r:id="rId11"/>
    <p:sldId id="26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65AE22-8178-4472-8924-AAF24B989A63}"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00C3B-0226-4472-BABE-5EA19F90089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112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65AE22-8178-4472-8924-AAF24B989A63}"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00C3B-0226-4472-BABE-5EA19F900896}" type="slidenum">
              <a:rPr lang="en-US" smtClean="0"/>
              <a:t>‹#›</a:t>
            </a:fld>
            <a:endParaRPr lang="en-US"/>
          </a:p>
        </p:txBody>
      </p:sp>
    </p:spTree>
    <p:extLst>
      <p:ext uri="{BB962C8B-B14F-4D97-AF65-F5344CB8AC3E}">
        <p14:creationId xmlns:p14="http://schemas.microsoft.com/office/powerpoint/2010/main" val="2168458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65AE22-8178-4472-8924-AAF24B989A63}"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00C3B-0226-4472-BABE-5EA19F900896}" type="slidenum">
              <a:rPr lang="en-US" smtClean="0"/>
              <a:t>‹#›</a:t>
            </a:fld>
            <a:endParaRPr lang="en-US"/>
          </a:p>
        </p:txBody>
      </p:sp>
    </p:spTree>
    <p:extLst>
      <p:ext uri="{BB962C8B-B14F-4D97-AF65-F5344CB8AC3E}">
        <p14:creationId xmlns:p14="http://schemas.microsoft.com/office/powerpoint/2010/main" val="2584587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65AE22-8178-4472-8924-AAF24B989A63}"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00C3B-0226-4472-BABE-5EA19F900896}" type="slidenum">
              <a:rPr lang="en-US" smtClean="0"/>
              <a:t>‹#›</a:t>
            </a:fld>
            <a:endParaRPr lang="en-US"/>
          </a:p>
        </p:txBody>
      </p:sp>
    </p:spTree>
    <p:extLst>
      <p:ext uri="{BB962C8B-B14F-4D97-AF65-F5344CB8AC3E}">
        <p14:creationId xmlns:p14="http://schemas.microsoft.com/office/powerpoint/2010/main" val="422977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65AE22-8178-4472-8924-AAF24B989A63}" type="datetimeFigureOut">
              <a:rPr lang="en-US" smtClean="0"/>
              <a:t>11/18/2018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100C3B-0226-4472-BABE-5EA19F90089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6376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65AE22-8178-4472-8924-AAF24B989A63}"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00C3B-0226-4472-BABE-5EA19F900896}" type="slidenum">
              <a:rPr lang="en-US" smtClean="0"/>
              <a:t>‹#›</a:t>
            </a:fld>
            <a:endParaRPr lang="en-US"/>
          </a:p>
        </p:txBody>
      </p:sp>
    </p:spTree>
    <p:extLst>
      <p:ext uri="{BB962C8B-B14F-4D97-AF65-F5344CB8AC3E}">
        <p14:creationId xmlns:p14="http://schemas.microsoft.com/office/powerpoint/2010/main" val="1407509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65AE22-8178-4472-8924-AAF24B989A63}" type="datetimeFigureOut">
              <a:rPr lang="en-US" smtClean="0"/>
              <a:t>11/18/2018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100C3B-0226-4472-BABE-5EA19F900896}" type="slidenum">
              <a:rPr lang="en-US" smtClean="0"/>
              <a:t>‹#›</a:t>
            </a:fld>
            <a:endParaRPr lang="en-US"/>
          </a:p>
        </p:txBody>
      </p:sp>
    </p:spTree>
    <p:extLst>
      <p:ext uri="{BB962C8B-B14F-4D97-AF65-F5344CB8AC3E}">
        <p14:creationId xmlns:p14="http://schemas.microsoft.com/office/powerpoint/2010/main" val="1095487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65AE22-8178-4472-8924-AAF24B989A63}" type="datetimeFigureOut">
              <a:rPr lang="en-US" smtClean="0"/>
              <a:t>11/18/2018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100C3B-0226-4472-BABE-5EA19F900896}" type="slidenum">
              <a:rPr lang="en-US" smtClean="0"/>
              <a:t>‹#›</a:t>
            </a:fld>
            <a:endParaRPr lang="en-US"/>
          </a:p>
        </p:txBody>
      </p:sp>
    </p:spTree>
    <p:extLst>
      <p:ext uri="{BB962C8B-B14F-4D97-AF65-F5344CB8AC3E}">
        <p14:creationId xmlns:p14="http://schemas.microsoft.com/office/powerpoint/2010/main" val="333811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665AE22-8178-4472-8924-AAF24B989A63}" type="datetimeFigureOut">
              <a:rPr lang="en-US" smtClean="0"/>
              <a:t>11/18/2018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7100C3B-0226-4472-BABE-5EA19F900896}" type="slidenum">
              <a:rPr lang="en-US" smtClean="0"/>
              <a:t>‹#›</a:t>
            </a:fld>
            <a:endParaRPr lang="en-US"/>
          </a:p>
        </p:txBody>
      </p:sp>
    </p:spTree>
    <p:extLst>
      <p:ext uri="{BB962C8B-B14F-4D97-AF65-F5344CB8AC3E}">
        <p14:creationId xmlns:p14="http://schemas.microsoft.com/office/powerpoint/2010/main" val="3453459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665AE22-8178-4472-8924-AAF24B989A63}" type="datetimeFigureOut">
              <a:rPr lang="en-US" smtClean="0"/>
              <a:t>11/18/2018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7100C3B-0226-4472-BABE-5EA19F900896}" type="slidenum">
              <a:rPr lang="en-US" smtClean="0"/>
              <a:t>‹#›</a:t>
            </a:fld>
            <a:endParaRPr lang="en-US"/>
          </a:p>
        </p:txBody>
      </p:sp>
    </p:spTree>
    <p:extLst>
      <p:ext uri="{BB962C8B-B14F-4D97-AF65-F5344CB8AC3E}">
        <p14:creationId xmlns:p14="http://schemas.microsoft.com/office/powerpoint/2010/main" val="337105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65AE22-8178-4472-8924-AAF24B989A63}" type="datetimeFigureOut">
              <a:rPr lang="en-US" smtClean="0"/>
              <a:t>11/18/2018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100C3B-0226-4472-BABE-5EA19F900896}" type="slidenum">
              <a:rPr lang="en-US" smtClean="0"/>
              <a:t>‹#›</a:t>
            </a:fld>
            <a:endParaRPr lang="en-US"/>
          </a:p>
        </p:txBody>
      </p:sp>
    </p:spTree>
    <p:extLst>
      <p:ext uri="{BB962C8B-B14F-4D97-AF65-F5344CB8AC3E}">
        <p14:creationId xmlns:p14="http://schemas.microsoft.com/office/powerpoint/2010/main" val="2016944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665AE22-8178-4472-8924-AAF24B989A63}" type="datetimeFigureOut">
              <a:rPr lang="en-US" smtClean="0"/>
              <a:t>11/18/2018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7100C3B-0226-4472-BABE-5EA19F90089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6858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Danger of “Self”</a:t>
            </a:r>
            <a:endParaRPr lang="en-US" dirty="0"/>
          </a:p>
        </p:txBody>
      </p:sp>
      <p:sp>
        <p:nvSpPr>
          <p:cNvPr id="3" name="Subtitle 2"/>
          <p:cNvSpPr>
            <a:spLocks noGrp="1"/>
          </p:cNvSpPr>
          <p:nvPr>
            <p:ph type="subTitle" idx="1"/>
          </p:nvPr>
        </p:nvSpPr>
        <p:spPr/>
        <p:txBody>
          <a:bodyPr/>
          <a:lstStyle/>
          <a:p>
            <a:r>
              <a:rPr lang="en-US" dirty="0" smtClean="0"/>
              <a:t>Proverbs 18:2</a:t>
            </a:r>
          </a:p>
          <a:p>
            <a:r>
              <a:rPr lang="en-US" sz="1600" dirty="0" smtClean="0"/>
              <a:t>Sunday, November 18th</a:t>
            </a:r>
            <a:endParaRPr lang="en-US" sz="1600" dirty="0"/>
          </a:p>
        </p:txBody>
      </p:sp>
    </p:spTree>
    <p:extLst>
      <p:ext uri="{BB962C8B-B14F-4D97-AF65-F5344CB8AC3E}">
        <p14:creationId xmlns:p14="http://schemas.microsoft.com/office/powerpoint/2010/main" val="3763040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30363" y="651110"/>
            <a:ext cx="11527339" cy="5513715"/>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dirty="0"/>
              <a:t>A rich man’s tomb He borrowed, the garments weren’t His Own,</a:t>
            </a:r>
          </a:p>
          <a:p>
            <a:r>
              <a:rPr lang="en-US" sz="2800" dirty="0"/>
              <a:t>And Simon was the servant, who bore Him to His home</a:t>
            </a:r>
          </a:p>
          <a:p>
            <a:r>
              <a:rPr lang="en-US" sz="2800" dirty="0"/>
              <a:t>A cave in the hillside, a rock became the door</a:t>
            </a:r>
          </a:p>
          <a:p>
            <a:r>
              <a:rPr lang="en-US" sz="2800" dirty="0"/>
              <a:t>But no earthly stone could keep Him, even gravity no more. </a:t>
            </a:r>
          </a:p>
          <a:p>
            <a:r>
              <a:rPr lang="en-US" sz="2800" dirty="0"/>
              <a:t/>
            </a:r>
            <a:br>
              <a:rPr lang="en-US" sz="2800" dirty="0"/>
            </a:br>
            <a:endParaRPr lang="en-US" sz="2800" dirty="0"/>
          </a:p>
          <a:p>
            <a:r>
              <a:rPr lang="en-US" sz="2800" dirty="0"/>
              <a:t>He rose on Easter morning, The Son to greet His Earth</a:t>
            </a:r>
          </a:p>
          <a:p>
            <a:r>
              <a:rPr lang="en-US" sz="2800" dirty="0"/>
              <a:t>The Groom to meet His Bride, to reveal to us our worth</a:t>
            </a:r>
          </a:p>
          <a:p>
            <a:r>
              <a:rPr lang="en-US" sz="2800" dirty="0"/>
              <a:t>She (Mary) thought He was the Gardener, but soon she came to know</a:t>
            </a:r>
          </a:p>
          <a:p>
            <a:r>
              <a:rPr lang="en-US" sz="2800" dirty="0"/>
              <a:t>The Voice Who made the gardens, was the reason for the glow</a:t>
            </a:r>
          </a:p>
        </p:txBody>
      </p:sp>
    </p:spTree>
    <p:extLst>
      <p:ext uri="{BB962C8B-B14F-4D97-AF65-F5344CB8AC3E}">
        <p14:creationId xmlns:p14="http://schemas.microsoft.com/office/powerpoint/2010/main" val="3542248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30363" y="651110"/>
            <a:ext cx="11527339" cy="5513715"/>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dirty="0"/>
              <a:t>She ran to tell the others the things that she had seen</a:t>
            </a:r>
          </a:p>
          <a:p>
            <a:r>
              <a:rPr lang="en-US" sz="2800" dirty="0"/>
              <a:t>They struggled to believe her - it sounded like a dream</a:t>
            </a:r>
          </a:p>
          <a:p>
            <a:r>
              <a:rPr lang="en-US" sz="2800" dirty="0"/>
              <a:t>A woman with a Message? Who knew that such could be?</a:t>
            </a:r>
          </a:p>
          <a:p>
            <a:r>
              <a:rPr lang="en-US" sz="2800" dirty="0"/>
              <a:t>Who once was bound by demons, could now have a Ministry</a:t>
            </a:r>
          </a:p>
          <a:p>
            <a:r>
              <a:rPr lang="en-US" sz="2800" dirty="0"/>
              <a:t/>
            </a:r>
            <a:br>
              <a:rPr lang="en-US" sz="2800" dirty="0"/>
            </a:br>
            <a:endParaRPr lang="en-US" sz="2800" dirty="0"/>
          </a:p>
          <a:p>
            <a:r>
              <a:rPr lang="en-US" sz="2800" dirty="0"/>
              <a:t>Today they’re still awaiting - His appearing, His Return</a:t>
            </a:r>
          </a:p>
          <a:p>
            <a:r>
              <a:rPr lang="en-US" sz="2800" dirty="0"/>
              <a:t>The One they so adored and loved, their needs He could discern</a:t>
            </a:r>
          </a:p>
          <a:p>
            <a:r>
              <a:rPr lang="en-US" sz="2800" dirty="0"/>
              <a:t>When will the eastern sky burst?...when He vindicates His Own?</a:t>
            </a:r>
          </a:p>
          <a:p>
            <a:r>
              <a:rPr lang="en-US" sz="2800" dirty="0"/>
              <a:t>The Man without a nation - He’s King and has a Throne!</a:t>
            </a:r>
          </a:p>
        </p:txBody>
      </p:sp>
    </p:spTree>
    <p:extLst>
      <p:ext uri="{BB962C8B-B14F-4D97-AF65-F5344CB8AC3E}">
        <p14:creationId xmlns:p14="http://schemas.microsoft.com/office/powerpoint/2010/main" val="3137333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30363" y="651110"/>
            <a:ext cx="11527339" cy="5513715"/>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dirty="0"/>
              <a:t>The Bride has meet her Lover, Her Groom no longer waits</a:t>
            </a:r>
          </a:p>
          <a:p>
            <a:r>
              <a:rPr lang="en-US" sz="2800" dirty="0"/>
              <a:t>His Supper is almost prepared, Her home in golden gates</a:t>
            </a:r>
          </a:p>
          <a:p>
            <a:r>
              <a:rPr lang="en-US" sz="2800" dirty="0"/>
              <a:t>Will you be joining us for supper? And can you find the time?</a:t>
            </a:r>
          </a:p>
          <a:p>
            <a:r>
              <a:rPr lang="en-US" sz="2800" dirty="0"/>
              <a:t>The door will soon be closing as we breach the realms of time</a:t>
            </a:r>
          </a:p>
          <a:p>
            <a:r>
              <a:rPr lang="en-US" sz="2800" dirty="0"/>
              <a:t>Eternity awaits us - it cannot be too long</a:t>
            </a:r>
          </a:p>
          <a:p>
            <a:r>
              <a:rPr lang="en-US" sz="2800" dirty="0"/>
              <a:t>Come join this wondrous Nation, and share this glorious Throne!</a:t>
            </a:r>
          </a:p>
        </p:txBody>
      </p:sp>
    </p:spTree>
    <p:extLst>
      <p:ext uri="{BB962C8B-B14F-4D97-AF65-F5344CB8AC3E}">
        <p14:creationId xmlns:p14="http://schemas.microsoft.com/office/powerpoint/2010/main" val="2851505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2955" y="162234"/>
            <a:ext cx="3159839" cy="584775"/>
          </a:xfrm>
          <a:prstGeom prst="rect">
            <a:avLst/>
          </a:prstGeom>
          <a:noFill/>
        </p:spPr>
        <p:txBody>
          <a:bodyPr wrap="none" rtlCol="0">
            <a:spAutoFit/>
          </a:bodyPr>
          <a:lstStyle/>
          <a:p>
            <a:r>
              <a:rPr lang="en-US" sz="3200" dirty="0" smtClean="0"/>
              <a:t>Philippians 3:7-21</a:t>
            </a:r>
            <a:endParaRPr lang="en-US" sz="3200" dirty="0"/>
          </a:p>
        </p:txBody>
      </p:sp>
      <p:sp>
        <p:nvSpPr>
          <p:cNvPr id="3" name="TextBox 2"/>
          <p:cNvSpPr txBox="1"/>
          <p:nvPr/>
        </p:nvSpPr>
        <p:spPr>
          <a:xfrm>
            <a:off x="412955" y="803436"/>
            <a:ext cx="11120284" cy="5262979"/>
          </a:xfrm>
          <a:prstGeom prst="rect">
            <a:avLst/>
          </a:prstGeom>
          <a:noFill/>
        </p:spPr>
        <p:txBody>
          <a:bodyPr wrap="square" rtlCol="0">
            <a:spAutoFit/>
          </a:bodyPr>
          <a:lstStyle/>
          <a:p>
            <a:r>
              <a:rPr lang="en-US" sz="2400" b="1" spc="50" dirty="0" smtClean="0"/>
              <a:t>7</a:t>
            </a:r>
            <a:r>
              <a:rPr lang="en-US" sz="2400" spc="50" dirty="0" smtClean="0"/>
              <a:t> But </a:t>
            </a:r>
            <a:r>
              <a:rPr lang="en-US" sz="2400" spc="50" dirty="0"/>
              <a:t>what things were gain to me, those I counted loss for Christ.</a:t>
            </a:r>
          </a:p>
          <a:p>
            <a:r>
              <a:rPr lang="en-US" sz="2400" b="1" spc="50" dirty="0"/>
              <a:t>8</a:t>
            </a:r>
            <a:r>
              <a:rPr lang="en-US" sz="2400" spc="50" dirty="0"/>
              <a:t> Yea doubtless, and I count all things but loss for the excellency of the knowledge of Christ Jesus my Lord: for whom I have suffered the loss of all things, and do count them but dung, that I may win Christ,</a:t>
            </a:r>
          </a:p>
          <a:p>
            <a:r>
              <a:rPr lang="en-US" sz="2400" b="1" spc="50" dirty="0"/>
              <a:t>9</a:t>
            </a:r>
            <a:r>
              <a:rPr lang="en-US" sz="2400" spc="50" dirty="0"/>
              <a:t> And be found in him, not having mine own righteousness, which is of the law, but that which is through the faith of Christ, the righteousness which is of God by faith:</a:t>
            </a:r>
          </a:p>
          <a:p>
            <a:r>
              <a:rPr lang="en-US" sz="2400" b="1" spc="50" dirty="0"/>
              <a:t>10</a:t>
            </a:r>
            <a:r>
              <a:rPr lang="en-US" sz="2400" spc="50" dirty="0"/>
              <a:t> That I may know him, and the power of his resurrection, and the fellowship of his sufferings, being made conformable unto his death;</a:t>
            </a:r>
          </a:p>
          <a:p>
            <a:r>
              <a:rPr lang="en-US" sz="2400" b="1" spc="50" dirty="0"/>
              <a:t>11</a:t>
            </a:r>
            <a:r>
              <a:rPr lang="en-US" sz="2400" spc="50" dirty="0"/>
              <a:t> If by any means I might attain unto the resurrection of the dead.</a:t>
            </a:r>
          </a:p>
          <a:p>
            <a:r>
              <a:rPr lang="en-US" sz="2400" b="1" spc="50" dirty="0"/>
              <a:t>12</a:t>
            </a:r>
            <a:r>
              <a:rPr lang="en-US" sz="2400" spc="50" dirty="0"/>
              <a:t> Not as though I had already attained, either were already perfect: but I follow after, if that I may apprehend that for which also I am apprehended of Christ Jesus.</a:t>
            </a:r>
          </a:p>
          <a:p>
            <a:r>
              <a:rPr lang="en-US" sz="2400" b="1" spc="50" dirty="0"/>
              <a:t>13</a:t>
            </a:r>
            <a:r>
              <a:rPr lang="en-US" sz="2400" spc="50" dirty="0"/>
              <a:t> Brethren, I count not myself to have apprehended: but this one thing I do, forgetting those things which are behind, and reaching forth unto those things which are before,</a:t>
            </a:r>
          </a:p>
        </p:txBody>
      </p:sp>
    </p:spTree>
    <p:extLst>
      <p:ext uri="{BB962C8B-B14F-4D97-AF65-F5344CB8AC3E}">
        <p14:creationId xmlns:p14="http://schemas.microsoft.com/office/powerpoint/2010/main" val="4203777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2955" y="331488"/>
            <a:ext cx="11120284" cy="5632311"/>
          </a:xfrm>
          <a:prstGeom prst="rect">
            <a:avLst/>
          </a:prstGeom>
          <a:noFill/>
        </p:spPr>
        <p:txBody>
          <a:bodyPr wrap="square" rtlCol="0">
            <a:spAutoFit/>
          </a:bodyPr>
          <a:lstStyle/>
          <a:p>
            <a:r>
              <a:rPr lang="en-US" sz="2400" b="1" dirty="0"/>
              <a:t>14 </a:t>
            </a:r>
            <a:r>
              <a:rPr lang="en-US" sz="2400" dirty="0"/>
              <a:t>I press toward the mark for the prize of the high calling of God in Christ Jesus.</a:t>
            </a:r>
          </a:p>
          <a:p>
            <a:r>
              <a:rPr lang="en-US" sz="2400" b="1" dirty="0"/>
              <a:t>15 </a:t>
            </a:r>
            <a:r>
              <a:rPr lang="en-US" sz="2400" dirty="0"/>
              <a:t>Let us therefore, as many as be perfect, be thus minded: and if in any thing ye be otherwise minded, God shall reveal even this unto you.</a:t>
            </a:r>
          </a:p>
          <a:p>
            <a:r>
              <a:rPr lang="en-US" sz="2400" b="1" dirty="0"/>
              <a:t>16 </a:t>
            </a:r>
            <a:r>
              <a:rPr lang="en-US" sz="2400" dirty="0"/>
              <a:t>Nevertheless, whereto we have already attained, let us walk by the same rule, let us mind the same thing.</a:t>
            </a:r>
          </a:p>
          <a:p>
            <a:r>
              <a:rPr lang="en-US" sz="2400" b="1" dirty="0"/>
              <a:t>17 </a:t>
            </a:r>
            <a:r>
              <a:rPr lang="en-US" sz="2400" dirty="0"/>
              <a:t>Brethren, be followers together of me, and mark them which walk so as ye have us for an ensample.</a:t>
            </a:r>
          </a:p>
          <a:p>
            <a:r>
              <a:rPr lang="en-US" sz="2400" b="1" dirty="0"/>
              <a:t>18 </a:t>
            </a:r>
            <a:r>
              <a:rPr lang="en-US" sz="2400" dirty="0"/>
              <a:t>(For many walk, of whom I have told you often, and now tell you even weeping, that they are the enemies of the cross of Christ:</a:t>
            </a:r>
          </a:p>
          <a:p>
            <a:r>
              <a:rPr lang="en-US" sz="2400" b="1" dirty="0"/>
              <a:t>19 </a:t>
            </a:r>
            <a:r>
              <a:rPr lang="en-US" sz="2400" dirty="0"/>
              <a:t>Whose end is destruction, whose God is their belly, and whose glory is in their shame, who mind earthly things.)</a:t>
            </a:r>
          </a:p>
          <a:p>
            <a:r>
              <a:rPr lang="en-US" sz="2400" b="1" dirty="0"/>
              <a:t>20 </a:t>
            </a:r>
            <a:r>
              <a:rPr lang="en-US" sz="2400" dirty="0"/>
              <a:t>For our conversation is in heaven; from whence also we look for the </a:t>
            </a:r>
            <a:r>
              <a:rPr lang="en-US" sz="2400" dirty="0" err="1"/>
              <a:t>Saviour</a:t>
            </a:r>
            <a:r>
              <a:rPr lang="en-US" sz="2400" dirty="0"/>
              <a:t>, the Lord Jesus Christ:</a:t>
            </a:r>
          </a:p>
          <a:p>
            <a:r>
              <a:rPr lang="en-US" sz="2400" b="1" dirty="0"/>
              <a:t>21 </a:t>
            </a:r>
            <a:r>
              <a:rPr lang="en-US" sz="2400" dirty="0"/>
              <a:t>Who shall change our vile body, that it may be fashioned like unto his glorious body, according to the working whereby he is able even to subdue all things unto himself.</a:t>
            </a:r>
          </a:p>
        </p:txBody>
      </p:sp>
    </p:spTree>
    <p:extLst>
      <p:ext uri="{BB962C8B-B14F-4D97-AF65-F5344CB8AC3E}">
        <p14:creationId xmlns:p14="http://schemas.microsoft.com/office/powerpoint/2010/main" val="3562913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religion of “self”</a:t>
            </a:r>
            <a:endParaRPr lang="en-US" dirty="0"/>
          </a:p>
        </p:txBody>
      </p:sp>
      <p:sp>
        <p:nvSpPr>
          <p:cNvPr id="3" name="Content Placeholder 2"/>
          <p:cNvSpPr>
            <a:spLocks noGrp="1"/>
          </p:cNvSpPr>
          <p:nvPr>
            <p:ph idx="1"/>
          </p:nvPr>
        </p:nvSpPr>
        <p:spPr/>
        <p:txBody>
          <a:bodyPr>
            <a:normAutofit/>
          </a:bodyPr>
          <a:lstStyle/>
          <a:p>
            <a:r>
              <a:rPr lang="en-US" sz="2800" dirty="0" smtClean="0"/>
              <a:t>The state church of China – 3 self church. </a:t>
            </a:r>
          </a:p>
          <a:p>
            <a:endParaRPr lang="en-US" sz="2800" dirty="0"/>
          </a:p>
          <a:p>
            <a:r>
              <a:rPr lang="en-US" sz="2800" dirty="0" smtClean="0"/>
              <a:t>Lucifer’s ambition: “I will exalt </a:t>
            </a:r>
            <a:r>
              <a:rPr lang="en-US" sz="2800" b="1" dirty="0" smtClean="0"/>
              <a:t>my throne.</a:t>
            </a:r>
            <a:r>
              <a:rPr lang="en-US" sz="2800" dirty="0" smtClean="0"/>
              <a:t>”</a:t>
            </a:r>
          </a:p>
          <a:p>
            <a:endParaRPr lang="en-US" sz="2800" dirty="0"/>
          </a:p>
          <a:p>
            <a:r>
              <a:rPr lang="en-US" sz="2800" dirty="0" smtClean="0"/>
              <a:t>Isaiah 14:12-14</a:t>
            </a:r>
            <a:endParaRPr lang="en-US" sz="2800" dirty="0"/>
          </a:p>
        </p:txBody>
      </p:sp>
    </p:spTree>
    <p:extLst>
      <p:ext uri="{BB962C8B-B14F-4D97-AF65-F5344CB8AC3E}">
        <p14:creationId xmlns:p14="http://schemas.microsoft.com/office/powerpoint/2010/main" val="1486906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love of “self”</a:t>
            </a:r>
            <a:endParaRPr lang="en-US" dirty="0"/>
          </a:p>
        </p:txBody>
      </p:sp>
      <p:sp>
        <p:nvSpPr>
          <p:cNvPr id="3" name="Content Placeholder 2"/>
          <p:cNvSpPr>
            <a:spLocks noGrp="1"/>
          </p:cNvSpPr>
          <p:nvPr>
            <p:ph idx="1"/>
          </p:nvPr>
        </p:nvSpPr>
        <p:spPr>
          <a:xfrm>
            <a:off x="1097280" y="2007963"/>
            <a:ext cx="10058400" cy="4023360"/>
          </a:xfrm>
        </p:spPr>
        <p:txBody>
          <a:bodyPr>
            <a:normAutofit/>
          </a:bodyPr>
          <a:lstStyle/>
          <a:p>
            <a:r>
              <a:rPr lang="en-US" sz="3200" dirty="0" smtClean="0"/>
              <a:t>When most of what we do is to the end result of self-gain or self-edification.</a:t>
            </a:r>
            <a:endParaRPr lang="en-US" sz="3200" dirty="0"/>
          </a:p>
        </p:txBody>
      </p:sp>
    </p:spTree>
    <p:extLst>
      <p:ext uri="{BB962C8B-B14F-4D97-AF65-F5344CB8AC3E}">
        <p14:creationId xmlns:p14="http://schemas.microsoft.com/office/powerpoint/2010/main" val="4281536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30364" y="651111"/>
            <a:ext cx="10058400" cy="402336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dirty="0" smtClean="0"/>
              <a:t>Jesus’ life and ministry calls His disciples to the denial of self, and the eventual death to “self.” In the order of His Kingdom, life comes through death – life follows death, and His </a:t>
            </a:r>
            <a:r>
              <a:rPr lang="en-US" sz="2800" b="1" dirty="0" smtClean="0"/>
              <a:t>Spoken Word Life</a:t>
            </a:r>
            <a:r>
              <a:rPr lang="en-US" sz="2800" dirty="0" smtClean="0"/>
              <a:t> is the </a:t>
            </a:r>
            <a:r>
              <a:rPr lang="en-US" sz="2800" b="1" dirty="0" smtClean="0"/>
              <a:t>Eternal.</a:t>
            </a:r>
            <a:endParaRPr lang="en-US" sz="2800" dirty="0" smtClean="0"/>
          </a:p>
          <a:p>
            <a:r>
              <a:rPr lang="en-US" sz="2800" dirty="0" smtClean="0"/>
              <a:t>Life which transcends death or breaks the cycle of life, death, burial, resurrection.</a:t>
            </a:r>
            <a:endParaRPr lang="en-US" sz="2800" dirty="0"/>
          </a:p>
        </p:txBody>
      </p:sp>
    </p:spTree>
    <p:extLst>
      <p:ext uri="{BB962C8B-B14F-4D97-AF65-F5344CB8AC3E}">
        <p14:creationId xmlns:p14="http://schemas.microsoft.com/office/powerpoint/2010/main" val="629950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30364" y="651111"/>
            <a:ext cx="10058400" cy="402336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dirty="0" smtClean="0"/>
              <a:t>The order of the resurrection according to John’s Gospel – </a:t>
            </a:r>
          </a:p>
          <a:p>
            <a:r>
              <a:rPr lang="en-US" sz="2800" b="1" dirty="0" smtClean="0"/>
              <a:t>St. John 20:1-2, 11-23</a:t>
            </a:r>
          </a:p>
        </p:txBody>
      </p:sp>
    </p:spTree>
    <p:extLst>
      <p:ext uri="{BB962C8B-B14F-4D97-AF65-F5344CB8AC3E}">
        <p14:creationId xmlns:p14="http://schemas.microsoft.com/office/powerpoint/2010/main" val="2543035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30364" y="651111"/>
            <a:ext cx="10058400" cy="402336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dirty="0" smtClean="0"/>
              <a:t>One cannot enter into the Holy Place without first approaching the Sea of Brass (brass laver) – also known as the Sea of Glass by John in Revelation.</a:t>
            </a:r>
          </a:p>
          <a:p>
            <a:r>
              <a:rPr lang="en-US" sz="2800" dirty="0" smtClean="0"/>
              <a:t>Before we can approach His Divine Presence, we must first be washed and scourged by His Water, we must see a perfect reflection before we can proceed.</a:t>
            </a:r>
          </a:p>
          <a:p>
            <a:r>
              <a:rPr lang="en-US" sz="2800" b="1" dirty="0" smtClean="0"/>
              <a:t>I Corinthians 11:27-29</a:t>
            </a:r>
          </a:p>
        </p:txBody>
      </p:sp>
    </p:spTree>
    <p:extLst>
      <p:ext uri="{BB962C8B-B14F-4D97-AF65-F5344CB8AC3E}">
        <p14:creationId xmlns:p14="http://schemas.microsoft.com/office/powerpoint/2010/main" val="72390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30363" y="651110"/>
            <a:ext cx="11527339" cy="5513715"/>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3200" b="1" dirty="0"/>
              <a:t>A MAN WITHOUT A NATION (Why Little Bethlehem</a:t>
            </a:r>
            <a:r>
              <a:rPr lang="en-US" sz="3200" b="1" dirty="0" smtClean="0"/>
              <a:t>)</a:t>
            </a:r>
          </a:p>
          <a:p>
            <a:r>
              <a:rPr lang="en-US" sz="2400" dirty="0"/>
              <a:t>A Man without a nation, a King without a Throne</a:t>
            </a:r>
          </a:p>
          <a:p>
            <a:r>
              <a:rPr lang="en-US" sz="2400" dirty="0"/>
              <a:t>He came to be accepted, rejected by His own</a:t>
            </a:r>
          </a:p>
          <a:p>
            <a:r>
              <a:rPr lang="en-US" sz="2400" dirty="0"/>
              <a:t>A Captain with no vessel, the Maker of the seas</a:t>
            </a:r>
          </a:p>
          <a:p>
            <a:r>
              <a:rPr lang="en-US" sz="2400" dirty="0"/>
              <a:t>A baker with no oven, but His Word is formed in me</a:t>
            </a:r>
          </a:p>
          <a:p>
            <a:endParaRPr lang="en-US" sz="2400" dirty="0"/>
          </a:p>
          <a:p>
            <a:r>
              <a:rPr lang="en-US" sz="2400" dirty="0"/>
              <a:t>A Builder with no dwelling, a tradesman with no tools</a:t>
            </a:r>
          </a:p>
          <a:p>
            <a:r>
              <a:rPr lang="en-US" sz="2400" dirty="0"/>
              <a:t>A Doctor with no office, His patients were His fools</a:t>
            </a:r>
          </a:p>
          <a:p>
            <a:r>
              <a:rPr lang="en-US" sz="2400" dirty="0"/>
              <a:t>His Cross was built by Romans, the nails from iron and steel</a:t>
            </a:r>
          </a:p>
          <a:p>
            <a:r>
              <a:rPr lang="en-US" sz="2400" dirty="0"/>
              <a:t>The skulls that He created, lined His path up Calvary’s hil</a:t>
            </a:r>
            <a:r>
              <a:rPr lang="en-US" sz="2800" dirty="0"/>
              <a:t>l</a:t>
            </a:r>
          </a:p>
          <a:p>
            <a:endParaRPr lang="en-US" sz="1200" dirty="0" smtClean="0"/>
          </a:p>
        </p:txBody>
      </p:sp>
    </p:spTree>
    <p:extLst>
      <p:ext uri="{BB962C8B-B14F-4D97-AF65-F5344CB8AC3E}">
        <p14:creationId xmlns:p14="http://schemas.microsoft.com/office/powerpoint/2010/main" val="294803940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31</TotalTime>
  <Words>497</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Calibri Light</vt:lpstr>
      <vt:lpstr>Retrospect</vt:lpstr>
      <vt:lpstr>The Danger of “Self”</vt:lpstr>
      <vt:lpstr>PowerPoint Presentation</vt:lpstr>
      <vt:lpstr>PowerPoint Presentation</vt:lpstr>
      <vt:lpstr>The religion of “self”</vt:lpstr>
      <vt:lpstr>The love of “self”</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Danger of “Self”</dc:title>
  <dc:creator>Barry Coffey</dc:creator>
  <cp:lastModifiedBy>Barry Coffey</cp:lastModifiedBy>
  <cp:revision>4</cp:revision>
  <dcterms:created xsi:type="dcterms:W3CDTF">2018-11-18T21:21:33Z</dcterms:created>
  <dcterms:modified xsi:type="dcterms:W3CDTF">2018-11-18T21:55:54Z</dcterms:modified>
</cp:coreProperties>
</file>